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2"/>
  </p:notesMasterIdLst>
  <p:sldIdLst>
    <p:sldId id="514" r:id="rId2"/>
    <p:sldId id="511" r:id="rId3"/>
    <p:sldId id="516" r:id="rId4"/>
    <p:sldId id="513" r:id="rId5"/>
    <p:sldId id="515" r:id="rId6"/>
    <p:sldId id="304" r:id="rId7"/>
    <p:sldId id="307" r:id="rId8"/>
    <p:sldId id="260" r:id="rId9"/>
    <p:sldId id="289" r:id="rId10"/>
    <p:sldId id="291" r:id="rId11"/>
    <p:sldId id="290" r:id="rId12"/>
    <p:sldId id="302" r:id="rId13"/>
    <p:sldId id="300" r:id="rId14"/>
    <p:sldId id="346" r:id="rId15"/>
    <p:sldId id="347" r:id="rId16"/>
    <p:sldId id="348" r:id="rId17"/>
    <p:sldId id="350" r:id="rId18"/>
    <p:sldId id="294" r:id="rId19"/>
    <p:sldId id="261" r:id="rId20"/>
    <p:sldId id="266" r:id="rId21"/>
    <p:sldId id="259" r:id="rId22"/>
    <p:sldId id="299" r:id="rId23"/>
    <p:sldId id="296" r:id="rId24"/>
    <p:sldId id="306" r:id="rId25"/>
    <p:sldId id="323" r:id="rId26"/>
    <p:sldId id="314" r:id="rId27"/>
    <p:sldId id="313" r:id="rId28"/>
    <p:sldId id="286" r:id="rId29"/>
    <p:sldId id="316" r:id="rId30"/>
    <p:sldId id="317" r:id="rId31"/>
    <p:sldId id="318" r:id="rId32"/>
    <p:sldId id="319" r:id="rId33"/>
    <p:sldId id="320" r:id="rId34"/>
    <p:sldId id="321" r:id="rId35"/>
    <p:sldId id="337" r:id="rId36"/>
    <p:sldId id="341" r:id="rId37"/>
    <p:sldId id="324" r:id="rId38"/>
    <p:sldId id="327" r:id="rId39"/>
    <p:sldId id="326" r:id="rId40"/>
    <p:sldId id="329" r:id="rId41"/>
    <p:sldId id="330" r:id="rId42"/>
    <p:sldId id="331" r:id="rId43"/>
    <p:sldId id="335" r:id="rId44"/>
    <p:sldId id="334" r:id="rId45"/>
    <p:sldId id="322" r:id="rId46"/>
    <p:sldId id="338" r:id="rId47"/>
    <p:sldId id="340" r:id="rId48"/>
    <p:sldId id="342" r:id="rId49"/>
    <p:sldId id="345" r:id="rId50"/>
    <p:sldId id="343" r:id="rId51"/>
    <p:sldId id="344" r:id="rId52"/>
    <p:sldId id="301" r:id="rId53"/>
    <p:sldId id="292" r:id="rId54"/>
    <p:sldId id="288" r:id="rId55"/>
    <p:sldId id="293" r:id="rId56"/>
    <p:sldId id="352" r:id="rId57"/>
    <p:sldId id="351" r:id="rId58"/>
    <p:sldId id="349" r:id="rId59"/>
    <p:sldId id="353" r:id="rId60"/>
    <p:sldId id="354" r:id="rId61"/>
    <p:sldId id="355" r:id="rId62"/>
    <p:sldId id="356" r:id="rId63"/>
    <p:sldId id="357" r:id="rId64"/>
    <p:sldId id="358" r:id="rId65"/>
    <p:sldId id="517" r:id="rId66"/>
    <p:sldId id="518" r:id="rId67"/>
    <p:sldId id="325" r:id="rId68"/>
    <p:sldId id="305" r:id="rId69"/>
    <p:sldId id="339" r:id="rId70"/>
    <p:sldId id="360" r:id="rId71"/>
  </p:sldIdLst>
  <p:sldSz cx="12192000" cy="6858000"/>
  <p:notesSz cx="6858000" cy="9144000"/>
  <p:embeddedFontLst>
    <p:embeddedFont>
      <p:font typeface="Lato" panose="020F0502020204030203" pitchFamily="34" charset="0"/>
      <p:regular r:id="rId73"/>
      <p:bold r:id="rId74"/>
      <p:italic r:id="rId75"/>
      <p:boldItalic r:id="rId76"/>
    </p:embeddedFont>
    <p:embeddedFont>
      <p:font typeface="Lato Black" panose="020F0502020204030203" pitchFamily="34" charset="0"/>
      <p:bold r:id="rId77"/>
      <p:boldItalic r:id="rId78"/>
    </p:embeddedFont>
    <p:embeddedFont>
      <p:font typeface="Lato Light" panose="020F0502020204030203" pitchFamily="34" charset="0"/>
      <p:regular r:id="rId79"/>
      <p:bold r:id="rId80"/>
      <p:italic r:id="rId81"/>
      <p:boldItalic r:id="rId82"/>
    </p:embeddedFont>
    <p:embeddedFont>
      <p:font typeface="Open Sans" panose="020B0606030504020204" pitchFamily="34" charset="0"/>
      <p:regular r:id="rId83"/>
      <p:bold r:id="rId84"/>
      <p:italic r:id="rId85"/>
      <p:boldItalic r:id="rId86"/>
    </p:embeddedFont>
    <p:embeddedFont>
      <p:font typeface="Open Sans Light" panose="020B0306030504020204" pitchFamily="34" charset="0"/>
      <p:regular r:id="rId87"/>
      <p:bold r:id="rId88"/>
      <p:italic r:id="rId89"/>
      <p:boldItalic r:id="rId90"/>
    </p:embeddedFont>
    <p:embeddedFont>
      <p:font typeface="Roboto" panose="02000000000000000000" pitchFamily="2" charset="0"/>
      <p:regular r:id="rId91"/>
      <p:bold r:id="rId92"/>
      <p:italic r:id="rId93"/>
      <p:boldItalic r:id="rId9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725" userDrawn="1">
          <p15:clr>
            <a:srgbClr val="A4A3A4"/>
          </p15:clr>
        </p15:guide>
        <p15:guide id="2" pos="3840" userDrawn="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5" roundtripDataSignature="AMtx7milwZe+m8tjSdUudGMWwK3UK8yVM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3663"/>
    <a:srgbClr val="C30269"/>
    <a:srgbClr val="F37132"/>
    <a:srgbClr val="FF7012"/>
    <a:srgbClr val="FF6F1C"/>
    <a:srgbClr val="B8387D"/>
    <a:srgbClr val="F79519"/>
    <a:srgbClr val="EA2565"/>
    <a:srgbClr val="F692AA"/>
    <a:srgbClr val="F36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8116D9-AF9F-4EDA-B857-767038B19E0C}" v="52" dt="2026-03-11T19:53:28.836"/>
  </p1510:revLst>
</p1510:revInfo>
</file>

<file path=ppt/tableStyles.xml><?xml version="1.0" encoding="utf-8"?>
<a:tblStyleLst xmlns:a="http://schemas.openxmlformats.org/drawingml/2006/main" def="{EEF13A4C-B837-4C6F-B630-FE60FF8E466B}">
  <a:tblStyle styleId="{EEF13A4C-B837-4C6F-B630-FE60FF8E466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0F9CDAA-3DF6-4B30-8371-F15C972495E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3" autoAdjust="0"/>
    <p:restoredTop sz="94668"/>
  </p:normalViewPr>
  <p:slideViewPr>
    <p:cSldViewPr snapToGrid="0" showGuides="1">
      <p:cViewPr>
        <p:scale>
          <a:sx n="75" d="100"/>
          <a:sy n="75" d="100"/>
        </p:scale>
        <p:origin x="1008" y="394"/>
      </p:cViewPr>
      <p:guideLst>
        <p:guide orient="horz" pos="3725"/>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2.fntdata"/><Relationship Id="rId89" Type="http://schemas.openxmlformats.org/officeDocument/2006/relationships/font" Target="fonts/font17.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 Target="slides/slide4.xml"/><Relationship Id="rId90" Type="http://schemas.openxmlformats.org/officeDocument/2006/relationships/font" Target="fonts/font18.fntdata"/><Relationship Id="rId95" Type="http://customschemas.google.com/relationships/presentationmetadata" Target="meta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font" Target="fonts/font8.fntdata"/><Relationship Id="rId85" Type="http://schemas.openxmlformats.org/officeDocument/2006/relationships/font" Target="fonts/font13.fntdata"/><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3.fntdata"/><Relationship Id="rId83" Type="http://schemas.openxmlformats.org/officeDocument/2006/relationships/font" Target="fonts/font11.fntdata"/><Relationship Id="rId88" Type="http://schemas.openxmlformats.org/officeDocument/2006/relationships/font" Target="fonts/font16.fntdata"/><Relationship Id="rId91" Type="http://schemas.openxmlformats.org/officeDocument/2006/relationships/font" Target="fonts/font19.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font" Target="fonts/font14.fntdata"/><Relationship Id="rId94" Type="http://schemas.openxmlformats.org/officeDocument/2006/relationships/font" Target="fonts/font22.fntdata"/><Relationship Id="rId99" Type="http://schemas.openxmlformats.org/officeDocument/2006/relationships/tableStyles" Target="tableStyles.xml"/><Relationship Id="rId10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4.fntdata"/><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20.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5.fntdata"/><Relationship Id="rId61" Type="http://schemas.openxmlformats.org/officeDocument/2006/relationships/slide" Target="slides/slide60.xml"/><Relationship Id="rId82"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5.fntdata"/><Relationship Id="rId100"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93" Type="http://schemas.openxmlformats.org/officeDocument/2006/relationships/font" Target="fonts/font21.fntdata"/><Relationship Id="rId98" Type="http://schemas.openxmlformats.org/officeDocument/2006/relationships/theme" Target="theme/theme1.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ciela Vergara Mena" userId="6b4c7a52-4dc9-45a7-b593-c1a8e942fd4b" providerId="ADAL" clId="{656F61E1-A210-4200-A444-B7DC378E4447}"/>
    <pc:docChg chg="undo redo custSel addSld delSld modSld sldOrd">
      <pc:chgData name="Graciela Vergara Mena" userId="6b4c7a52-4dc9-45a7-b593-c1a8e942fd4b" providerId="ADAL" clId="{656F61E1-A210-4200-A444-B7DC378E4447}" dt="2025-08-19T15:15:20.703" v="3058" actId="207"/>
      <pc:docMkLst>
        <pc:docMk/>
      </pc:docMkLst>
      <pc:sldChg chg="delSp modSp mod ord">
        <pc:chgData name="Graciela Vergara Mena" userId="6b4c7a52-4dc9-45a7-b593-c1a8e942fd4b" providerId="ADAL" clId="{656F61E1-A210-4200-A444-B7DC378E4447}" dt="2025-08-19T15:15:20.703" v="3058" actId="207"/>
        <pc:sldMkLst>
          <pc:docMk/>
          <pc:sldMk cId="0" sldId="265"/>
        </pc:sldMkLst>
      </pc:sldChg>
      <pc:sldChg chg="del">
        <pc:chgData name="Graciela Vergara Mena" userId="6b4c7a52-4dc9-45a7-b593-c1a8e942fd4b" providerId="ADAL" clId="{656F61E1-A210-4200-A444-B7DC378E4447}" dt="2025-08-12T19:36:56.498" v="2961" actId="47"/>
        <pc:sldMkLst>
          <pc:docMk/>
          <pc:sldMk cId="0" sldId="273"/>
        </pc:sldMkLst>
      </pc:sldChg>
      <pc:sldChg chg="del">
        <pc:chgData name="Graciela Vergara Mena" userId="6b4c7a52-4dc9-45a7-b593-c1a8e942fd4b" providerId="ADAL" clId="{656F61E1-A210-4200-A444-B7DC378E4447}" dt="2025-08-12T19:36:56.498" v="2961" actId="47"/>
        <pc:sldMkLst>
          <pc:docMk/>
          <pc:sldMk cId="0" sldId="274"/>
        </pc:sldMkLst>
      </pc:sldChg>
      <pc:sldChg chg="del">
        <pc:chgData name="Graciela Vergara Mena" userId="6b4c7a52-4dc9-45a7-b593-c1a8e942fd4b" providerId="ADAL" clId="{656F61E1-A210-4200-A444-B7DC378E4447}" dt="2025-08-12T19:36:56.498" v="2961" actId="47"/>
        <pc:sldMkLst>
          <pc:docMk/>
          <pc:sldMk cId="0" sldId="275"/>
        </pc:sldMkLst>
      </pc:sldChg>
      <pc:sldChg chg="addSp delSp modSp mod ord">
        <pc:chgData name="Graciela Vergara Mena" userId="6b4c7a52-4dc9-45a7-b593-c1a8e942fd4b" providerId="ADAL" clId="{656F61E1-A210-4200-A444-B7DC378E4447}" dt="2025-07-21T23:08:22.223" v="2386" actId="20577"/>
        <pc:sldMkLst>
          <pc:docMk/>
          <pc:sldMk cId="0" sldId="276"/>
        </pc:sldMkLst>
      </pc:sldChg>
      <pc:sldChg chg="del">
        <pc:chgData name="Graciela Vergara Mena" userId="6b4c7a52-4dc9-45a7-b593-c1a8e942fd4b" providerId="ADAL" clId="{656F61E1-A210-4200-A444-B7DC378E4447}" dt="2025-07-21T18:59:54.507" v="1247" actId="47"/>
        <pc:sldMkLst>
          <pc:docMk/>
          <pc:sldMk cId="592919774" sldId="286"/>
        </pc:sldMkLst>
      </pc:sldChg>
      <pc:sldChg chg="modSp mod">
        <pc:chgData name="Graciela Vergara Mena" userId="6b4c7a52-4dc9-45a7-b593-c1a8e942fd4b" providerId="ADAL" clId="{656F61E1-A210-4200-A444-B7DC378E4447}" dt="2025-08-05T17:09:41.291" v="2402" actId="403"/>
        <pc:sldMkLst>
          <pc:docMk/>
          <pc:sldMk cId="1935797120" sldId="289"/>
        </pc:sldMkLst>
      </pc:sldChg>
      <pc:sldChg chg="modSp mod">
        <pc:chgData name="Graciela Vergara Mena" userId="6b4c7a52-4dc9-45a7-b593-c1a8e942fd4b" providerId="ADAL" clId="{656F61E1-A210-4200-A444-B7DC378E4447}" dt="2025-08-05T17:15:49.240" v="2526" actId="2710"/>
        <pc:sldMkLst>
          <pc:docMk/>
          <pc:sldMk cId="1799544299" sldId="290"/>
        </pc:sldMkLst>
      </pc:sldChg>
      <pc:sldChg chg="modSp mod">
        <pc:chgData name="Graciela Vergara Mena" userId="6b4c7a52-4dc9-45a7-b593-c1a8e942fd4b" providerId="ADAL" clId="{656F61E1-A210-4200-A444-B7DC378E4447}" dt="2025-08-05T17:16:30.544" v="2532" actId="14100"/>
        <pc:sldMkLst>
          <pc:docMk/>
          <pc:sldMk cId="214445496" sldId="291"/>
        </pc:sldMkLst>
      </pc:sldChg>
      <pc:sldChg chg="addSp modSp mod">
        <pc:chgData name="Graciela Vergara Mena" userId="6b4c7a52-4dc9-45a7-b593-c1a8e942fd4b" providerId="ADAL" clId="{656F61E1-A210-4200-A444-B7DC378E4447}" dt="2025-08-12T19:36:29.533" v="2960" actId="20577"/>
        <pc:sldMkLst>
          <pc:docMk/>
          <pc:sldMk cId="1909780664" sldId="292"/>
        </pc:sldMkLst>
      </pc:sldChg>
      <pc:sldChg chg="addSp modSp mod">
        <pc:chgData name="Graciela Vergara Mena" userId="6b4c7a52-4dc9-45a7-b593-c1a8e942fd4b" providerId="ADAL" clId="{656F61E1-A210-4200-A444-B7DC378E4447}" dt="2025-08-12T19:35:03.055" v="2959" actId="20577"/>
        <pc:sldMkLst>
          <pc:docMk/>
          <pc:sldMk cId="2293831774" sldId="294"/>
        </pc:sldMkLst>
      </pc:sldChg>
      <pc:sldChg chg="addSp delSp mod">
        <pc:chgData name="Graciela Vergara Mena" userId="6b4c7a52-4dc9-45a7-b593-c1a8e942fd4b" providerId="ADAL" clId="{656F61E1-A210-4200-A444-B7DC378E4447}" dt="2025-08-14T21:25:02.130" v="2963" actId="22"/>
        <pc:sldMkLst>
          <pc:docMk/>
          <pc:sldMk cId="345816747" sldId="296"/>
        </pc:sldMkLst>
      </pc:sldChg>
      <pc:sldChg chg="modSp mod">
        <pc:chgData name="Graciela Vergara Mena" userId="6b4c7a52-4dc9-45a7-b593-c1a8e942fd4b" providerId="ADAL" clId="{656F61E1-A210-4200-A444-B7DC378E4447}" dt="2025-08-05T17:23:37.608" v="2595" actId="207"/>
        <pc:sldMkLst>
          <pc:docMk/>
          <pc:sldMk cId="1088927450" sldId="300"/>
        </pc:sldMkLst>
      </pc:sldChg>
      <pc:sldChg chg="modSp mod">
        <pc:chgData name="Graciela Vergara Mena" userId="6b4c7a52-4dc9-45a7-b593-c1a8e942fd4b" providerId="ADAL" clId="{656F61E1-A210-4200-A444-B7DC378E4447}" dt="2025-08-05T17:24:19.455" v="2603" actId="2711"/>
        <pc:sldMkLst>
          <pc:docMk/>
          <pc:sldMk cId="3470236277" sldId="301"/>
        </pc:sldMkLst>
      </pc:sldChg>
      <pc:sldChg chg="addSp delSp modSp add mod setBg">
        <pc:chgData name="Graciela Vergara Mena" userId="6b4c7a52-4dc9-45a7-b593-c1a8e942fd4b" providerId="ADAL" clId="{656F61E1-A210-4200-A444-B7DC378E4447}" dt="2025-08-05T17:23:19.209" v="2593" actId="1076"/>
        <pc:sldMkLst>
          <pc:docMk/>
          <pc:sldMk cId="1279178630" sldId="302"/>
        </pc:sldMkLst>
      </pc:sldChg>
      <pc:sldChg chg="addSp delSp modSp add mod setBg">
        <pc:chgData name="Graciela Vergara Mena" userId="6b4c7a52-4dc9-45a7-b593-c1a8e942fd4b" providerId="ADAL" clId="{656F61E1-A210-4200-A444-B7DC378E4447}" dt="2025-08-05T16:41:02.400" v="2398" actId="1076"/>
        <pc:sldMkLst>
          <pc:docMk/>
          <pc:sldMk cId="1150940447" sldId="303"/>
        </pc:sldMkLst>
      </pc:sldChg>
      <pc:sldChg chg="addSp delSp modSp add mod">
        <pc:chgData name="Graciela Vergara Mena" userId="6b4c7a52-4dc9-45a7-b593-c1a8e942fd4b" providerId="ADAL" clId="{656F61E1-A210-4200-A444-B7DC378E4447}" dt="2025-08-05T17:11:32.724" v="2486" actId="1036"/>
        <pc:sldMkLst>
          <pc:docMk/>
          <pc:sldMk cId="2962590858" sldId="304"/>
        </pc:sldMkLst>
      </pc:sldChg>
      <pc:sldChg chg="delSp modSp add del mod">
        <pc:chgData name="Graciela Vergara Mena" userId="6b4c7a52-4dc9-45a7-b593-c1a8e942fd4b" providerId="ADAL" clId="{656F61E1-A210-4200-A444-B7DC378E4447}" dt="2025-08-12T19:36:56.498" v="2961" actId="47"/>
        <pc:sldMkLst>
          <pc:docMk/>
          <pc:sldMk cId="2740041370" sldId="305"/>
        </pc:sldMkLst>
      </pc:sldChg>
      <pc:sldChg chg="modSp add mod setBg">
        <pc:chgData name="Graciela Vergara Mena" userId="6b4c7a52-4dc9-45a7-b593-c1a8e942fd4b" providerId="ADAL" clId="{656F61E1-A210-4200-A444-B7DC378E4447}" dt="2025-08-19T15:12:17.438" v="2998" actId="20577"/>
        <pc:sldMkLst>
          <pc:docMk/>
          <pc:sldMk cId="3398304005" sldId="305"/>
        </pc:sldMkLst>
      </pc:sldChg>
      <pc:sldChg chg="modSp add mod setBg">
        <pc:chgData name="Graciela Vergara Mena" userId="6b4c7a52-4dc9-45a7-b593-c1a8e942fd4b" providerId="ADAL" clId="{656F61E1-A210-4200-A444-B7DC378E4447}" dt="2025-08-19T15:14:00.986" v="3057" actId="1076"/>
        <pc:sldMkLst>
          <pc:docMk/>
          <pc:sldMk cId="210567987" sldId="306"/>
        </pc:sldMkLst>
      </pc:sldChg>
    </pc:docChg>
  </pc:docChgLst>
  <pc:docChgLst>
    <pc:chgData name="Graciela Vergara Mena" userId="6b4c7a52-4dc9-45a7-b593-c1a8e942fd4b" providerId="ADAL" clId="{FBAF2AAF-1851-4A80-A192-73DAC7B2B3EF}"/>
    <pc:docChg chg="undo custSel addSld delSld modSld sldOrd">
      <pc:chgData name="Graciela Vergara Mena" userId="6b4c7a52-4dc9-45a7-b593-c1a8e942fd4b" providerId="ADAL" clId="{FBAF2AAF-1851-4A80-A192-73DAC7B2B3EF}" dt="2025-10-16T22:26:13.772" v="2936" actId="20577"/>
      <pc:docMkLst>
        <pc:docMk/>
      </pc:docMkLst>
      <pc:sldChg chg="modSp mod">
        <pc:chgData name="Graciela Vergara Mena" userId="6b4c7a52-4dc9-45a7-b593-c1a8e942fd4b" providerId="ADAL" clId="{FBAF2AAF-1851-4A80-A192-73DAC7B2B3EF}" dt="2025-09-10T16:02:45.484" v="124" actId="20577"/>
        <pc:sldMkLst>
          <pc:docMk/>
          <pc:sldMk cId="1909780664" sldId="292"/>
        </pc:sldMkLst>
      </pc:sldChg>
      <pc:sldChg chg="modSp mod">
        <pc:chgData name="Graciela Vergara Mena" userId="6b4c7a52-4dc9-45a7-b593-c1a8e942fd4b" providerId="ADAL" clId="{FBAF2AAF-1851-4A80-A192-73DAC7B2B3EF}" dt="2025-10-16T21:51:52.824" v="2788" actId="1076"/>
        <pc:sldMkLst>
          <pc:docMk/>
          <pc:sldMk cId="2962590858" sldId="304"/>
        </pc:sldMkLst>
        <pc:spChg chg="mod">
          <ac:chgData name="Graciela Vergara Mena" userId="6b4c7a52-4dc9-45a7-b593-c1a8e942fd4b" providerId="ADAL" clId="{FBAF2AAF-1851-4A80-A192-73DAC7B2B3EF}" dt="2025-10-16T21:51:52.824" v="2788" actId="1076"/>
          <ac:spMkLst>
            <pc:docMk/>
            <pc:sldMk cId="2962590858" sldId="304"/>
            <ac:spMk id="15" creationId="{03ECCF0B-8FEC-3A01-5FEB-2BC29B9AFAFB}"/>
          </ac:spMkLst>
        </pc:spChg>
      </pc:sldChg>
      <pc:sldChg chg="delSp modSp mod">
        <pc:chgData name="Graciela Vergara Mena" userId="6b4c7a52-4dc9-45a7-b593-c1a8e942fd4b" providerId="ADAL" clId="{FBAF2AAF-1851-4A80-A192-73DAC7B2B3EF}" dt="2025-10-16T22:26:13.772" v="2936" actId="20577"/>
        <pc:sldMkLst>
          <pc:docMk/>
          <pc:sldMk cId="210567987" sldId="306"/>
        </pc:sldMkLst>
        <pc:spChg chg="mod">
          <ac:chgData name="Graciela Vergara Mena" userId="6b4c7a52-4dc9-45a7-b593-c1a8e942fd4b" providerId="ADAL" clId="{FBAF2AAF-1851-4A80-A192-73DAC7B2B3EF}" dt="2025-10-16T21:57:49.818" v="2825" actId="14100"/>
          <ac:spMkLst>
            <pc:docMk/>
            <pc:sldMk cId="210567987" sldId="306"/>
            <ac:spMk id="6" creationId="{8BE4E91B-C0F4-0677-BE65-25E0F67DE048}"/>
          </ac:spMkLst>
        </pc:spChg>
        <pc:spChg chg="mod">
          <ac:chgData name="Graciela Vergara Mena" userId="6b4c7a52-4dc9-45a7-b593-c1a8e942fd4b" providerId="ADAL" clId="{FBAF2AAF-1851-4A80-A192-73DAC7B2B3EF}" dt="2025-10-16T21:58:42.091" v="2840" actId="1076"/>
          <ac:spMkLst>
            <pc:docMk/>
            <pc:sldMk cId="210567987" sldId="306"/>
            <ac:spMk id="7" creationId="{17619EA0-303D-BFA1-EAC9-97361C45C3B3}"/>
          </ac:spMkLst>
        </pc:spChg>
        <pc:spChg chg="mod">
          <ac:chgData name="Graciela Vergara Mena" userId="6b4c7a52-4dc9-45a7-b593-c1a8e942fd4b" providerId="ADAL" clId="{FBAF2AAF-1851-4A80-A192-73DAC7B2B3EF}" dt="2025-10-16T21:58:32.210" v="2839" actId="14100"/>
          <ac:spMkLst>
            <pc:docMk/>
            <pc:sldMk cId="210567987" sldId="306"/>
            <ac:spMk id="8" creationId="{4B08DABC-6CE0-C08A-D107-B701E9158479}"/>
          </ac:spMkLst>
        </pc:spChg>
        <pc:spChg chg="del">
          <ac:chgData name="Graciela Vergara Mena" userId="6b4c7a52-4dc9-45a7-b593-c1a8e942fd4b" providerId="ADAL" clId="{FBAF2AAF-1851-4A80-A192-73DAC7B2B3EF}" dt="2025-10-16T22:02:14.365" v="2874" actId="478"/>
          <ac:spMkLst>
            <pc:docMk/>
            <pc:sldMk cId="210567987" sldId="306"/>
            <ac:spMk id="133" creationId="{15A3BFBE-A024-6F45-3230-51B5BB968E31}"/>
          </ac:spMkLst>
        </pc:spChg>
        <pc:spChg chg="mod">
          <ac:chgData name="Graciela Vergara Mena" userId="6b4c7a52-4dc9-45a7-b593-c1a8e942fd4b" providerId="ADAL" clId="{FBAF2AAF-1851-4A80-A192-73DAC7B2B3EF}" dt="2025-10-16T22:20:34.771" v="2889" actId="113"/>
          <ac:spMkLst>
            <pc:docMk/>
            <pc:sldMk cId="210567987" sldId="306"/>
            <ac:spMk id="145" creationId="{3AC696A5-21CC-955F-705A-2075ED0A95B6}"/>
          </ac:spMkLst>
        </pc:spChg>
        <pc:spChg chg="mod">
          <ac:chgData name="Graciela Vergara Mena" userId="6b4c7a52-4dc9-45a7-b593-c1a8e942fd4b" providerId="ADAL" clId="{FBAF2AAF-1851-4A80-A192-73DAC7B2B3EF}" dt="2025-10-16T22:25:33.983" v="2931" actId="1036"/>
          <ac:spMkLst>
            <pc:docMk/>
            <pc:sldMk cId="210567987" sldId="306"/>
            <ac:spMk id="163" creationId="{8FB18916-2C46-1081-F6FA-3A0FACD9823B}"/>
          </ac:spMkLst>
        </pc:spChg>
        <pc:spChg chg="mod">
          <ac:chgData name="Graciela Vergara Mena" userId="6b4c7a52-4dc9-45a7-b593-c1a8e942fd4b" providerId="ADAL" clId="{FBAF2AAF-1851-4A80-A192-73DAC7B2B3EF}" dt="2025-10-16T22:02:48.271" v="2880" actId="1076"/>
          <ac:spMkLst>
            <pc:docMk/>
            <pc:sldMk cId="210567987" sldId="306"/>
            <ac:spMk id="166" creationId="{4DB9378C-F80D-7021-DE9D-42241A3981F8}"/>
          </ac:spMkLst>
        </pc:spChg>
        <pc:spChg chg="mod">
          <ac:chgData name="Graciela Vergara Mena" userId="6b4c7a52-4dc9-45a7-b593-c1a8e942fd4b" providerId="ADAL" clId="{FBAF2AAF-1851-4A80-A192-73DAC7B2B3EF}" dt="2025-10-16T22:02:39.618" v="2878" actId="1076"/>
          <ac:spMkLst>
            <pc:docMk/>
            <pc:sldMk cId="210567987" sldId="306"/>
            <ac:spMk id="171" creationId="{309D2B66-AA3F-155B-9E5D-693AEE5EA46F}"/>
          </ac:spMkLst>
        </pc:spChg>
        <pc:spChg chg="mod">
          <ac:chgData name="Graciela Vergara Mena" userId="6b4c7a52-4dc9-45a7-b593-c1a8e942fd4b" providerId="ADAL" clId="{FBAF2AAF-1851-4A80-A192-73DAC7B2B3EF}" dt="2025-10-16T22:25:33.983" v="2931" actId="1036"/>
          <ac:spMkLst>
            <pc:docMk/>
            <pc:sldMk cId="210567987" sldId="306"/>
            <ac:spMk id="172" creationId="{74DB2458-DBFF-817A-6EFA-D5740272DCB8}"/>
          </ac:spMkLst>
        </pc:spChg>
        <pc:spChg chg="mod">
          <ac:chgData name="Graciela Vergara Mena" userId="6b4c7a52-4dc9-45a7-b593-c1a8e942fd4b" providerId="ADAL" clId="{FBAF2AAF-1851-4A80-A192-73DAC7B2B3EF}" dt="2025-10-16T22:25:33.983" v="2931" actId="1036"/>
          <ac:spMkLst>
            <pc:docMk/>
            <pc:sldMk cId="210567987" sldId="306"/>
            <ac:spMk id="180" creationId="{F9D55CB9-F860-8B29-8AA1-091B38426890}"/>
          </ac:spMkLst>
        </pc:spChg>
        <pc:spChg chg="mod">
          <ac:chgData name="Graciela Vergara Mena" userId="6b4c7a52-4dc9-45a7-b593-c1a8e942fd4b" providerId="ADAL" clId="{FBAF2AAF-1851-4A80-A192-73DAC7B2B3EF}" dt="2025-10-16T22:21:18.199" v="2892" actId="1076"/>
          <ac:spMkLst>
            <pc:docMk/>
            <pc:sldMk cId="210567987" sldId="306"/>
            <ac:spMk id="182" creationId="{16BDFF44-4E48-3C0B-6B65-68ECEB34B643}"/>
          </ac:spMkLst>
        </pc:spChg>
        <pc:spChg chg="mod">
          <ac:chgData name="Graciela Vergara Mena" userId="6b4c7a52-4dc9-45a7-b593-c1a8e942fd4b" providerId="ADAL" clId="{FBAF2AAF-1851-4A80-A192-73DAC7B2B3EF}" dt="2025-10-16T22:26:13.772" v="2936" actId="20577"/>
          <ac:spMkLst>
            <pc:docMk/>
            <pc:sldMk cId="210567987" sldId="306"/>
            <ac:spMk id="199" creationId="{61A67974-8521-D425-EC9B-3EEF8D4C27C0}"/>
          </ac:spMkLst>
        </pc:spChg>
        <pc:spChg chg="mod">
          <ac:chgData name="Graciela Vergara Mena" userId="6b4c7a52-4dc9-45a7-b593-c1a8e942fd4b" providerId="ADAL" clId="{FBAF2AAF-1851-4A80-A192-73DAC7B2B3EF}" dt="2025-10-16T22:25:33.983" v="2931" actId="1036"/>
          <ac:spMkLst>
            <pc:docMk/>
            <pc:sldMk cId="210567987" sldId="306"/>
            <ac:spMk id="208" creationId="{C05C4F9E-F16D-23A9-E0E0-7410DD2FA278}"/>
          </ac:spMkLst>
        </pc:spChg>
        <pc:spChg chg="mod">
          <ac:chgData name="Graciela Vergara Mena" userId="6b4c7a52-4dc9-45a7-b593-c1a8e942fd4b" providerId="ADAL" clId="{FBAF2AAF-1851-4A80-A192-73DAC7B2B3EF}" dt="2025-10-16T22:25:41.015" v="2932" actId="1076"/>
          <ac:spMkLst>
            <pc:docMk/>
            <pc:sldMk cId="210567987" sldId="306"/>
            <ac:spMk id="209" creationId="{E5EF8DFA-9061-4B2F-108E-4F59DEBB362A}"/>
          </ac:spMkLst>
        </pc:spChg>
        <pc:spChg chg="mod">
          <ac:chgData name="Graciela Vergara Mena" userId="6b4c7a52-4dc9-45a7-b593-c1a8e942fd4b" providerId="ADAL" clId="{FBAF2AAF-1851-4A80-A192-73DAC7B2B3EF}" dt="2025-10-16T22:21:56.210" v="2897" actId="14100"/>
          <ac:spMkLst>
            <pc:docMk/>
            <pc:sldMk cId="210567987" sldId="306"/>
            <ac:spMk id="210" creationId="{28C069CA-3616-12AB-F31F-863D3E94C44B}"/>
          </ac:spMkLst>
        </pc:spChg>
        <pc:spChg chg="mod">
          <ac:chgData name="Graciela Vergara Mena" userId="6b4c7a52-4dc9-45a7-b593-c1a8e942fd4b" providerId="ADAL" clId="{FBAF2AAF-1851-4A80-A192-73DAC7B2B3EF}" dt="2025-10-16T22:25:49.629" v="2933" actId="1076"/>
          <ac:spMkLst>
            <pc:docMk/>
            <pc:sldMk cId="210567987" sldId="306"/>
            <ac:spMk id="211" creationId="{8D0E4C5F-F9BE-0193-56CD-027EE68075BE}"/>
          </ac:spMkLst>
        </pc:spChg>
        <pc:spChg chg="mod">
          <ac:chgData name="Graciela Vergara Mena" userId="6b4c7a52-4dc9-45a7-b593-c1a8e942fd4b" providerId="ADAL" clId="{FBAF2AAF-1851-4A80-A192-73DAC7B2B3EF}" dt="2025-10-16T22:25:33.983" v="2931" actId="1036"/>
          <ac:spMkLst>
            <pc:docMk/>
            <pc:sldMk cId="210567987" sldId="306"/>
            <ac:spMk id="212" creationId="{A3D2BCB6-FC91-4542-9AE3-28DA7A54DAC3}"/>
          </ac:spMkLst>
        </pc:spChg>
        <pc:spChg chg="mod">
          <ac:chgData name="Graciela Vergara Mena" userId="6b4c7a52-4dc9-45a7-b593-c1a8e942fd4b" providerId="ADAL" clId="{FBAF2AAF-1851-4A80-A192-73DAC7B2B3EF}" dt="2025-10-16T22:25:33.983" v="2931" actId="1036"/>
          <ac:spMkLst>
            <pc:docMk/>
            <pc:sldMk cId="210567987" sldId="306"/>
            <ac:spMk id="224" creationId="{807F8C99-A504-6C6E-10FA-654EFF7CB81B}"/>
          </ac:spMkLst>
        </pc:spChg>
        <pc:spChg chg="mod">
          <ac:chgData name="Graciela Vergara Mena" userId="6b4c7a52-4dc9-45a7-b593-c1a8e942fd4b" providerId="ADAL" clId="{FBAF2AAF-1851-4A80-A192-73DAC7B2B3EF}" dt="2025-10-16T22:25:33.983" v="2931" actId="1036"/>
          <ac:spMkLst>
            <pc:docMk/>
            <pc:sldMk cId="210567987" sldId="306"/>
            <ac:spMk id="230" creationId="{0F5F80D8-44D1-3CDB-B8A2-B1F179B5BB96}"/>
          </ac:spMkLst>
        </pc:spChg>
        <pc:spChg chg="mod">
          <ac:chgData name="Graciela Vergara Mena" userId="6b4c7a52-4dc9-45a7-b593-c1a8e942fd4b" providerId="ADAL" clId="{FBAF2AAF-1851-4A80-A192-73DAC7B2B3EF}" dt="2025-10-16T22:25:33.983" v="2931" actId="1036"/>
          <ac:spMkLst>
            <pc:docMk/>
            <pc:sldMk cId="210567987" sldId="306"/>
            <ac:spMk id="231" creationId="{EEAFE96B-9643-0DB0-BD7B-68319BF0C84B}"/>
          </ac:spMkLst>
        </pc:spChg>
        <pc:spChg chg="mod">
          <ac:chgData name="Graciela Vergara Mena" userId="6b4c7a52-4dc9-45a7-b593-c1a8e942fd4b" providerId="ADAL" clId="{FBAF2AAF-1851-4A80-A192-73DAC7B2B3EF}" dt="2025-10-16T22:25:33.983" v="2931" actId="1036"/>
          <ac:spMkLst>
            <pc:docMk/>
            <pc:sldMk cId="210567987" sldId="306"/>
            <ac:spMk id="237" creationId="{75B28DE6-2E8D-AF42-1236-197BDF37869A}"/>
          </ac:spMkLst>
        </pc:spChg>
        <pc:spChg chg="mod">
          <ac:chgData name="Graciela Vergara Mena" userId="6b4c7a52-4dc9-45a7-b593-c1a8e942fd4b" providerId="ADAL" clId="{FBAF2AAF-1851-4A80-A192-73DAC7B2B3EF}" dt="2025-10-16T22:25:33.983" v="2931" actId="1036"/>
          <ac:spMkLst>
            <pc:docMk/>
            <pc:sldMk cId="210567987" sldId="306"/>
            <ac:spMk id="238" creationId="{A52DF558-2296-5D0B-FA2C-405ABC85933F}"/>
          </ac:spMkLst>
        </pc:spChg>
        <pc:grpChg chg="mod">
          <ac:chgData name="Graciela Vergara Mena" userId="6b4c7a52-4dc9-45a7-b593-c1a8e942fd4b" providerId="ADAL" clId="{FBAF2AAF-1851-4A80-A192-73DAC7B2B3EF}" dt="2025-10-16T22:02:10.976" v="2873" actId="14100"/>
          <ac:grpSpMkLst>
            <pc:docMk/>
            <pc:sldMk cId="210567987" sldId="306"/>
            <ac:grpSpMk id="173" creationId="{A16D0FA6-740A-043D-1F5F-8997AD140FC0}"/>
          </ac:grpSpMkLst>
        </pc:grpChg>
        <pc:grpChg chg="mod">
          <ac:chgData name="Graciela Vergara Mena" userId="6b4c7a52-4dc9-45a7-b593-c1a8e942fd4b" providerId="ADAL" clId="{FBAF2AAF-1851-4A80-A192-73DAC7B2B3EF}" dt="2025-10-16T22:01:01.316" v="2864" actId="14100"/>
          <ac:grpSpMkLst>
            <pc:docMk/>
            <pc:sldMk cId="210567987" sldId="306"/>
            <ac:grpSpMk id="225" creationId="{75EB372B-12E0-4E84-D06F-C3189A2EF410}"/>
          </ac:grpSpMkLst>
        </pc:grpChg>
      </pc:sldChg>
      <pc:sldChg chg="modSp mod">
        <pc:chgData name="Graciela Vergara Mena" userId="6b4c7a52-4dc9-45a7-b593-c1a8e942fd4b" providerId="ADAL" clId="{FBAF2AAF-1851-4A80-A192-73DAC7B2B3EF}" dt="2025-09-10T14:57:10.105" v="18" actId="1037"/>
        <pc:sldMkLst>
          <pc:docMk/>
          <pc:sldMk cId="4038569979" sldId="309"/>
        </pc:sldMkLst>
      </pc:sldChg>
      <pc:sldChg chg="addSp delSp modSp add del mod ord">
        <pc:chgData name="Graciela Vergara Mena" userId="6b4c7a52-4dc9-45a7-b593-c1a8e942fd4b" providerId="ADAL" clId="{FBAF2AAF-1851-4A80-A192-73DAC7B2B3EF}" dt="2025-09-15T17:32:00.024" v="2774" actId="47"/>
        <pc:sldMkLst>
          <pc:docMk/>
          <pc:sldMk cId="3450570352" sldId="342"/>
        </pc:sldMkLst>
      </pc:sldChg>
      <pc:sldChg chg="addSp delSp modSp add del mod setBg">
        <pc:chgData name="Graciela Vergara Mena" userId="6b4c7a52-4dc9-45a7-b593-c1a8e942fd4b" providerId="ADAL" clId="{FBAF2AAF-1851-4A80-A192-73DAC7B2B3EF}" dt="2025-09-15T17:32:00.024" v="2774" actId="47"/>
        <pc:sldMkLst>
          <pc:docMk/>
          <pc:sldMk cId="2029112145" sldId="343"/>
        </pc:sldMkLst>
      </pc:sldChg>
      <pc:sldChg chg="addSp delSp modSp add del mod">
        <pc:chgData name="Graciela Vergara Mena" userId="6b4c7a52-4dc9-45a7-b593-c1a8e942fd4b" providerId="ADAL" clId="{FBAF2AAF-1851-4A80-A192-73DAC7B2B3EF}" dt="2025-09-15T17:32:00.024" v="2774" actId="47"/>
        <pc:sldMkLst>
          <pc:docMk/>
          <pc:sldMk cId="572323239" sldId="344"/>
        </pc:sldMkLst>
      </pc:sldChg>
      <pc:sldChg chg="addSp delSp modSp add del mod">
        <pc:chgData name="Graciela Vergara Mena" userId="6b4c7a52-4dc9-45a7-b593-c1a8e942fd4b" providerId="ADAL" clId="{FBAF2AAF-1851-4A80-A192-73DAC7B2B3EF}" dt="2025-09-15T17:24:01.619" v="2722" actId="47"/>
        <pc:sldMkLst>
          <pc:docMk/>
          <pc:sldMk cId="2488912102" sldId="345"/>
        </pc:sldMkLst>
      </pc:sldChg>
      <pc:sldChg chg="addSp delSp modSp add del mod">
        <pc:chgData name="Graciela Vergara Mena" userId="6b4c7a52-4dc9-45a7-b593-c1a8e942fd4b" providerId="ADAL" clId="{FBAF2AAF-1851-4A80-A192-73DAC7B2B3EF}" dt="2025-09-15T17:32:00.024" v="2774" actId="47"/>
        <pc:sldMkLst>
          <pc:docMk/>
          <pc:sldMk cId="3882900867" sldId="346"/>
        </pc:sldMkLst>
      </pc:sldChg>
      <pc:sldChg chg="addSp delSp modSp add del mod ord">
        <pc:chgData name="Graciela Vergara Mena" userId="6b4c7a52-4dc9-45a7-b593-c1a8e942fd4b" providerId="ADAL" clId="{FBAF2AAF-1851-4A80-A192-73DAC7B2B3EF}" dt="2025-09-15T17:32:00.024" v="2774" actId="47"/>
        <pc:sldMkLst>
          <pc:docMk/>
          <pc:sldMk cId="3618425283" sldId="347"/>
        </pc:sldMkLst>
      </pc:sldChg>
      <pc:sldChg chg="modSp add del mod">
        <pc:chgData name="Graciela Vergara Mena" userId="6b4c7a52-4dc9-45a7-b593-c1a8e942fd4b" providerId="ADAL" clId="{FBAF2AAF-1851-4A80-A192-73DAC7B2B3EF}" dt="2025-09-15T17:32:00.024" v="2774" actId="47"/>
        <pc:sldMkLst>
          <pc:docMk/>
          <pc:sldMk cId="2540080139" sldId="348"/>
        </pc:sldMkLst>
      </pc:sldChg>
    </pc:docChg>
  </pc:docChgLst>
  <pc:docChgLst>
    <pc:chgData name="Graciela Vergara Mena" userId="6b4c7a52-4dc9-45a7-b593-c1a8e942fd4b" providerId="ADAL" clId="{598116D9-AF9F-4EDA-B857-767038B19E0C}"/>
    <pc:docChg chg="undo custSel addSld delSld modSld sldOrd">
      <pc:chgData name="Graciela Vergara Mena" userId="6b4c7a52-4dc9-45a7-b593-c1a8e942fd4b" providerId="ADAL" clId="{598116D9-AF9F-4EDA-B857-767038B19E0C}" dt="2026-03-13T16:54:49.990" v="7968" actId="478"/>
      <pc:docMkLst>
        <pc:docMk/>
      </pc:docMkLst>
      <pc:sldChg chg="del">
        <pc:chgData name="Graciela Vergara Mena" userId="6b4c7a52-4dc9-45a7-b593-c1a8e942fd4b" providerId="ADAL" clId="{598116D9-AF9F-4EDA-B857-767038B19E0C}" dt="2026-03-11T16:43:03.159" v="7856" actId="47"/>
        <pc:sldMkLst>
          <pc:docMk/>
          <pc:sldMk cId="0" sldId="256"/>
        </pc:sldMkLst>
      </pc:sldChg>
      <pc:sldChg chg="del">
        <pc:chgData name="Graciela Vergara Mena" userId="6b4c7a52-4dc9-45a7-b593-c1a8e942fd4b" providerId="ADAL" clId="{598116D9-AF9F-4EDA-B857-767038B19E0C}" dt="2026-03-11T16:43:03.159" v="7856" actId="47"/>
        <pc:sldMkLst>
          <pc:docMk/>
          <pc:sldMk cId="0" sldId="257"/>
        </pc:sldMkLst>
      </pc:sldChg>
      <pc:sldChg chg="modSp mod">
        <pc:chgData name="Graciela Vergara Mena" userId="6b4c7a52-4dc9-45a7-b593-c1a8e942fd4b" providerId="ADAL" clId="{598116D9-AF9F-4EDA-B857-767038B19E0C}" dt="2025-12-04T18:54:22.131" v="7696" actId="20577"/>
        <pc:sldMkLst>
          <pc:docMk/>
          <pc:sldMk cId="0" sldId="266"/>
        </pc:sldMkLst>
        <pc:spChg chg="mod">
          <ac:chgData name="Graciela Vergara Mena" userId="6b4c7a52-4dc9-45a7-b593-c1a8e942fd4b" providerId="ADAL" clId="{598116D9-AF9F-4EDA-B857-767038B19E0C}" dt="2025-12-04T18:52:29.853" v="7679" actId="403"/>
          <ac:spMkLst>
            <pc:docMk/>
            <pc:sldMk cId="0" sldId="266"/>
            <ac:spMk id="653" creationId="{6C6072B6-AA68-1835-A619-0C09BFC65BFB}"/>
          </ac:spMkLst>
        </pc:spChg>
        <pc:spChg chg="mod">
          <ac:chgData name="Graciela Vergara Mena" userId="6b4c7a52-4dc9-45a7-b593-c1a8e942fd4b" providerId="ADAL" clId="{598116D9-AF9F-4EDA-B857-767038B19E0C}" dt="2025-12-04T18:52:29.853" v="7679" actId="403"/>
          <ac:spMkLst>
            <pc:docMk/>
            <pc:sldMk cId="0" sldId="266"/>
            <ac:spMk id="654" creationId="{CED4DB1C-7ABE-9861-73DB-BB13C073A935}"/>
          </ac:spMkLst>
        </pc:spChg>
        <pc:spChg chg="mod">
          <ac:chgData name="Graciela Vergara Mena" userId="6b4c7a52-4dc9-45a7-b593-c1a8e942fd4b" providerId="ADAL" clId="{598116D9-AF9F-4EDA-B857-767038B19E0C}" dt="2025-12-04T18:53:38.780" v="7690" actId="14100"/>
          <ac:spMkLst>
            <pc:docMk/>
            <pc:sldMk cId="0" sldId="266"/>
            <ac:spMk id="655" creationId="{E82B15DE-27A6-9101-0338-59D97046758F}"/>
          </ac:spMkLst>
        </pc:spChg>
        <pc:spChg chg="mod">
          <ac:chgData name="Graciela Vergara Mena" userId="6b4c7a52-4dc9-45a7-b593-c1a8e942fd4b" providerId="ADAL" clId="{598116D9-AF9F-4EDA-B857-767038B19E0C}" dt="2025-12-04T18:53:21.679" v="7685" actId="14100"/>
          <ac:spMkLst>
            <pc:docMk/>
            <pc:sldMk cId="0" sldId="266"/>
            <ac:spMk id="656" creationId="{AD20263C-1114-840E-FF30-F4C51C57C3C6}"/>
          </ac:spMkLst>
        </pc:spChg>
        <pc:spChg chg="mod">
          <ac:chgData name="Graciela Vergara Mena" userId="6b4c7a52-4dc9-45a7-b593-c1a8e942fd4b" providerId="ADAL" clId="{598116D9-AF9F-4EDA-B857-767038B19E0C}" dt="2025-12-04T18:53:21.679" v="7685" actId="14100"/>
          <ac:spMkLst>
            <pc:docMk/>
            <pc:sldMk cId="0" sldId="266"/>
            <ac:spMk id="657" creationId="{A3A58AA4-0E90-4D68-1525-5FE91B7C7E20}"/>
          </ac:spMkLst>
        </pc:spChg>
        <pc:spChg chg="mod">
          <ac:chgData name="Graciela Vergara Mena" userId="6b4c7a52-4dc9-45a7-b593-c1a8e942fd4b" providerId="ADAL" clId="{598116D9-AF9F-4EDA-B857-767038B19E0C}" dt="2025-12-04T18:52:29.853" v="7679" actId="403"/>
          <ac:spMkLst>
            <pc:docMk/>
            <pc:sldMk cId="0" sldId="266"/>
            <ac:spMk id="658" creationId="{63E60720-44B1-985C-6FB1-B86D9B28B451}"/>
          </ac:spMkLst>
        </pc:spChg>
        <pc:spChg chg="mod">
          <ac:chgData name="Graciela Vergara Mena" userId="6b4c7a52-4dc9-45a7-b593-c1a8e942fd4b" providerId="ADAL" clId="{598116D9-AF9F-4EDA-B857-767038B19E0C}" dt="2025-12-04T18:54:22.131" v="7696" actId="20577"/>
          <ac:spMkLst>
            <pc:docMk/>
            <pc:sldMk cId="0" sldId="266"/>
            <ac:spMk id="659" creationId="{4E02FEB5-9711-CDAE-6349-BF711494D9B0}"/>
          </ac:spMkLst>
        </pc:spChg>
        <pc:spChg chg="mod">
          <ac:chgData name="Graciela Vergara Mena" userId="6b4c7a52-4dc9-45a7-b593-c1a8e942fd4b" providerId="ADAL" clId="{598116D9-AF9F-4EDA-B857-767038B19E0C}" dt="2025-12-04T18:53:26.868" v="7687" actId="20577"/>
          <ac:spMkLst>
            <pc:docMk/>
            <pc:sldMk cId="0" sldId="266"/>
            <ac:spMk id="660" creationId="{12FDE323-FDCF-884C-CF7A-0E0CA9046B2A}"/>
          </ac:spMkLst>
        </pc:spChg>
        <pc:spChg chg="mod">
          <ac:chgData name="Graciela Vergara Mena" userId="6b4c7a52-4dc9-45a7-b593-c1a8e942fd4b" providerId="ADAL" clId="{598116D9-AF9F-4EDA-B857-767038B19E0C}" dt="2025-12-04T18:52:29.853" v="7679" actId="403"/>
          <ac:spMkLst>
            <pc:docMk/>
            <pc:sldMk cId="0" sldId="266"/>
            <ac:spMk id="661" creationId="{BCB8DF01-CC08-FFC7-3300-0B13174442DC}"/>
          </ac:spMkLst>
        </pc:spChg>
        <pc:spChg chg="mod">
          <ac:chgData name="Graciela Vergara Mena" userId="6b4c7a52-4dc9-45a7-b593-c1a8e942fd4b" providerId="ADAL" clId="{598116D9-AF9F-4EDA-B857-767038B19E0C}" dt="2025-12-04T18:52:29.853" v="7679" actId="403"/>
          <ac:spMkLst>
            <pc:docMk/>
            <pc:sldMk cId="0" sldId="266"/>
            <ac:spMk id="662" creationId="{985E449F-471A-AB3D-90CF-96B73DA7EF66}"/>
          </ac:spMkLst>
        </pc:spChg>
        <pc:spChg chg="mod">
          <ac:chgData name="Graciela Vergara Mena" userId="6b4c7a52-4dc9-45a7-b593-c1a8e942fd4b" providerId="ADAL" clId="{598116D9-AF9F-4EDA-B857-767038B19E0C}" dt="2025-12-04T18:53:21.679" v="7685" actId="14100"/>
          <ac:spMkLst>
            <pc:docMk/>
            <pc:sldMk cId="0" sldId="266"/>
            <ac:spMk id="668" creationId="{0138D404-75F6-49E8-0DB4-D03D92013501}"/>
          </ac:spMkLst>
        </pc:spChg>
        <pc:spChg chg="mod">
          <ac:chgData name="Graciela Vergara Mena" userId="6b4c7a52-4dc9-45a7-b593-c1a8e942fd4b" providerId="ADAL" clId="{598116D9-AF9F-4EDA-B857-767038B19E0C}" dt="2025-12-04T18:52:29.853" v="7679" actId="403"/>
          <ac:spMkLst>
            <pc:docMk/>
            <pc:sldMk cId="0" sldId="266"/>
            <ac:spMk id="669" creationId="{5094EC3C-651A-8776-13A1-85ED60857F97}"/>
          </ac:spMkLst>
        </pc:spChg>
        <pc:spChg chg="mod">
          <ac:chgData name="Graciela Vergara Mena" userId="6b4c7a52-4dc9-45a7-b593-c1a8e942fd4b" providerId="ADAL" clId="{598116D9-AF9F-4EDA-B857-767038B19E0C}" dt="2025-12-04T18:53:21.679" v="7685" actId="14100"/>
          <ac:spMkLst>
            <pc:docMk/>
            <pc:sldMk cId="0" sldId="266"/>
            <ac:spMk id="691" creationId="{E0C22550-12DE-CED5-CA84-9764B5E0832E}"/>
          </ac:spMkLst>
        </pc:spChg>
        <pc:spChg chg="mod">
          <ac:chgData name="Graciela Vergara Mena" userId="6b4c7a52-4dc9-45a7-b593-c1a8e942fd4b" providerId="ADAL" clId="{598116D9-AF9F-4EDA-B857-767038B19E0C}" dt="2025-12-04T18:53:49.234" v="7693" actId="20577"/>
          <ac:spMkLst>
            <pc:docMk/>
            <pc:sldMk cId="0" sldId="266"/>
            <ac:spMk id="692" creationId="{53CB2B78-D248-C7BC-8F6A-09970A603DEA}"/>
          </ac:spMkLst>
        </pc:spChg>
        <pc:spChg chg="mod">
          <ac:chgData name="Graciela Vergara Mena" userId="6b4c7a52-4dc9-45a7-b593-c1a8e942fd4b" providerId="ADAL" clId="{598116D9-AF9F-4EDA-B857-767038B19E0C}" dt="2025-12-04T18:53:21.679" v="7685" actId="14100"/>
          <ac:spMkLst>
            <pc:docMk/>
            <pc:sldMk cId="0" sldId="266"/>
            <ac:spMk id="693" creationId="{B95893ED-BE02-F620-9876-3716E63DCE26}"/>
          </ac:spMkLst>
        </pc:spChg>
        <pc:spChg chg="mod">
          <ac:chgData name="Graciela Vergara Mena" userId="6b4c7a52-4dc9-45a7-b593-c1a8e942fd4b" providerId="ADAL" clId="{598116D9-AF9F-4EDA-B857-767038B19E0C}" dt="2025-12-04T18:52:29.853" v="7679" actId="403"/>
          <ac:spMkLst>
            <pc:docMk/>
            <pc:sldMk cId="0" sldId="266"/>
            <ac:spMk id="694" creationId="{D306E0D2-B9DA-3FE6-B522-7682008F2A6B}"/>
          </ac:spMkLst>
        </pc:spChg>
      </pc:sldChg>
      <pc:sldChg chg="del ord">
        <pc:chgData name="Graciela Vergara Mena" userId="6b4c7a52-4dc9-45a7-b593-c1a8e942fd4b" providerId="ADAL" clId="{598116D9-AF9F-4EDA-B857-767038B19E0C}" dt="2025-12-04T15:22:18.853" v="6923" actId="47"/>
        <pc:sldMkLst>
          <pc:docMk/>
          <pc:sldMk cId="0" sldId="280"/>
        </pc:sldMkLst>
      </pc:sldChg>
      <pc:sldChg chg="addSp delSp modSp mod ord">
        <pc:chgData name="Graciela Vergara Mena" userId="6b4c7a52-4dc9-45a7-b593-c1a8e942fd4b" providerId="ADAL" clId="{598116D9-AF9F-4EDA-B857-767038B19E0C}" dt="2025-12-15T21:48:23.820" v="7698"/>
        <pc:sldMkLst>
          <pc:docMk/>
          <pc:sldMk cId="4136277328" sldId="288"/>
        </pc:sldMkLst>
        <pc:spChg chg="del">
          <ac:chgData name="Graciela Vergara Mena" userId="6b4c7a52-4dc9-45a7-b593-c1a8e942fd4b" providerId="ADAL" clId="{598116D9-AF9F-4EDA-B857-767038B19E0C}" dt="2025-11-18T01:04:55.838" v="373" actId="478"/>
          <ac:spMkLst>
            <pc:docMk/>
            <pc:sldMk cId="4136277328" sldId="288"/>
            <ac:spMk id="9" creationId="{49727939-7057-75A8-E1B4-A56104A16063}"/>
          </ac:spMkLst>
        </pc:spChg>
        <pc:spChg chg="mod">
          <ac:chgData name="Graciela Vergara Mena" userId="6b4c7a52-4dc9-45a7-b593-c1a8e942fd4b" providerId="ADAL" clId="{598116D9-AF9F-4EDA-B857-767038B19E0C}" dt="2025-11-18T01:05:05.514" v="374" actId="1076"/>
          <ac:spMkLst>
            <pc:docMk/>
            <pc:sldMk cId="4136277328" sldId="288"/>
            <ac:spMk id="10" creationId="{8744B969-F29F-1D70-33ED-913E04193AAF}"/>
          </ac:spMkLst>
        </pc:spChg>
        <pc:spChg chg="del">
          <ac:chgData name="Graciela Vergara Mena" userId="6b4c7a52-4dc9-45a7-b593-c1a8e942fd4b" providerId="ADAL" clId="{598116D9-AF9F-4EDA-B857-767038B19E0C}" dt="2025-11-18T01:04:52.574" v="372" actId="478"/>
          <ac:spMkLst>
            <pc:docMk/>
            <pc:sldMk cId="4136277328" sldId="288"/>
            <ac:spMk id="15" creationId="{41039F2C-DB6A-ECD9-B549-3CE2F11E1C51}"/>
          </ac:spMkLst>
        </pc:spChg>
        <pc:spChg chg="mod">
          <ac:chgData name="Graciela Vergara Mena" userId="6b4c7a52-4dc9-45a7-b593-c1a8e942fd4b" providerId="ADAL" clId="{598116D9-AF9F-4EDA-B857-767038B19E0C}" dt="2025-11-18T01:08:39.843" v="648" actId="20577"/>
          <ac:spMkLst>
            <pc:docMk/>
            <pc:sldMk cId="4136277328" sldId="288"/>
            <ac:spMk id="52" creationId="{A453868E-C313-73C0-4F7C-4CB8B83D5766}"/>
          </ac:spMkLst>
        </pc:spChg>
        <pc:spChg chg="mod">
          <ac:chgData name="Graciela Vergara Mena" userId="6b4c7a52-4dc9-45a7-b593-c1a8e942fd4b" providerId="ADAL" clId="{598116D9-AF9F-4EDA-B857-767038B19E0C}" dt="2025-12-04T15:35:24.400" v="7014"/>
          <ac:spMkLst>
            <pc:docMk/>
            <pc:sldMk cId="4136277328" sldId="288"/>
            <ac:spMk id="53" creationId="{4308E331-8BC3-A859-2469-9EA086DF80AC}"/>
          </ac:spMkLst>
        </pc:spChg>
        <pc:spChg chg="mod">
          <ac:chgData name="Graciela Vergara Mena" userId="6b4c7a52-4dc9-45a7-b593-c1a8e942fd4b" providerId="ADAL" clId="{598116D9-AF9F-4EDA-B857-767038B19E0C}" dt="2025-12-04T15:35:34.961" v="7015"/>
          <ac:spMkLst>
            <pc:docMk/>
            <pc:sldMk cId="4136277328" sldId="288"/>
            <ac:spMk id="54" creationId="{784F8D10-44D4-C717-B496-2AB48145BBD2}"/>
          </ac:spMkLst>
        </pc:spChg>
        <pc:spChg chg="del">
          <ac:chgData name="Graciela Vergara Mena" userId="6b4c7a52-4dc9-45a7-b593-c1a8e942fd4b" providerId="ADAL" clId="{598116D9-AF9F-4EDA-B857-767038B19E0C}" dt="2025-11-18T01:04:05.601" v="354" actId="478"/>
          <ac:spMkLst>
            <pc:docMk/>
            <pc:sldMk cId="4136277328" sldId="288"/>
            <ac:spMk id="55" creationId="{68756834-2CAA-9E49-F226-DDE43C4C924B}"/>
          </ac:spMkLst>
        </pc:spChg>
        <pc:spChg chg="mod">
          <ac:chgData name="Graciela Vergara Mena" userId="6b4c7a52-4dc9-45a7-b593-c1a8e942fd4b" providerId="ADAL" clId="{598116D9-AF9F-4EDA-B857-767038B19E0C}" dt="2025-11-18T01:07:56.617" v="645" actId="1035"/>
          <ac:spMkLst>
            <pc:docMk/>
            <pc:sldMk cId="4136277328" sldId="288"/>
            <ac:spMk id="56" creationId="{515F3EAC-297E-9565-E478-261C34DC3B75}"/>
          </ac:spMkLst>
        </pc:spChg>
        <pc:spChg chg="del mod">
          <ac:chgData name="Graciela Vergara Mena" userId="6b4c7a52-4dc9-45a7-b593-c1a8e942fd4b" providerId="ADAL" clId="{598116D9-AF9F-4EDA-B857-767038B19E0C}" dt="2025-11-18T01:03:47.247" v="345" actId="478"/>
          <ac:spMkLst>
            <pc:docMk/>
            <pc:sldMk cId="4136277328" sldId="288"/>
            <ac:spMk id="57" creationId="{E4D9A0B8-9C0F-3F1B-9D1A-3CEFDE48D898}"/>
          </ac:spMkLst>
        </pc:spChg>
        <pc:spChg chg="mod">
          <ac:chgData name="Graciela Vergara Mena" userId="6b4c7a52-4dc9-45a7-b593-c1a8e942fd4b" providerId="ADAL" clId="{598116D9-AF9F-4EDA-B857-767038B19E0C}" dt="2025-11-18T01:07:18.597" v="636" actId="1035"/>
          <ac:spMkLst>
            <pc:docMk/>
            <pc:sldMk cId="4136277328" sldId="288"/>
            <ac:spMk id="58" creationId="{350E3235-78CE-2E5B-40AD-629923B968CA}"/>
          </ac:spMkLst>
        </pc:spChg>
        <pc:spChg chg="mod">
          <ac:chgData name="Graciela Vergara Mena" userId="6b4c7a52-4dc9-45a7-b593-c1a8e942fd4b" providerId="ADAL" clId="{598116D9-AF9F-4EDA-B857-767038B19E0C}" dt="2025-11-18T01:07:18.597" v="636" actId="1035"/>
          <ac:spMkLst>
            <pc:docMk/>
            <pc:sldMk cId="4136277328" sldId="288"/>
            <ac:spMk id="59" creationId="{E2B23A51-F04F-61FE-B504-34FD1C48FF37}"/>
          </ac:spMkLst>
        </pc:spChg>
        <pc:spChg chg="add del mod">
          <ac:chgData name="Graciela Vergara Mena" userId="6b4c7a52-4dc9-45a7-b593-c1a8e942fd4b" providerId="ADAL" clId="{598116D9-AF9F-4EDA-B857-767038B19E0C}" dt="2025-11-18T01:07:18.597" v="636" actId="1035"/>
          <ac:spMkLst>
            <pc:docMk/>
            <pc:sldMk cId="4136277328" sldId="288"/>
            <ac:spMk id="60" creationId="{7D034F46-CEB6-3EB9-72B7-8A01CEC95810}"/>
          </ac:spMkLst>
        </pc:spChg>
        <pc:spChg chg="mod">
          <ac:chgData name="Graciela Vergara Mena" userId="6b4c7a52-4dc9-45a7-b593-c1a8e942fd4b" providerId="ADAL" clId="{598116D9-AF9F-4EDA-B857-767038B19E0C}" dt="2025-11-18T00:44:18.204" v="293" actId="20577"/>
          <ac:spMkLst>
            <pc:docMk/>
            <pc:sldMk cId="4136277328" sldId="288"/>
            <ac:spMk id="640" creationId="{F70485A3-0636-0A32-4740-C861B8680779}"/>
          </ac:spMkLst>
        </pc:spChg>
        <pc:spChg chg="mod">
          <ac:chgData name="Graciela Vergara Mena" userId="6b4c7a52-4dc9-45a7-b593-c1a8e942fd4b" providerId="ADAL" clId="{598116D9-AF9F-4EDA-B857-767038B19E0C}" dt="2025-11-18T01:08:27.181" v="646" actId="790"/>
          <ac:spMkLst>
            <pc:docMk/>
            <pc:sldMk cId="4136277328" sldId="288"/>
            <ac:spMk id="643" creationId="{3DF2165F-E6D4-464B-B1B9-62FA8EB76C7C}"/>
          </ac:spMkLst>
        </pc:spChg>
        <pc:spChg chg="mod">
          <ac:chgData name="Graciela Vergara Mena" userId="6b4c7a52-4dc9-45a7-b593-c1a8e942fd4b" providerId="ADAL" clId="{598116D9-AF9F-4EDA-B857-767038B19E0C}" dt="2025-11-18T01:07:18.597" v="636" actId="1035"/>
          <ac:spMkLst>
            <pc:docMk/>
            <pc:sldMk cId="4136277328" sldId="288"/>
            <ac:spMk id="671" creationId="{8D44D1A5-1692-3501-20CB-04544E6ACF03}"/>
          </ac:spMkLst>
        </pc:spChg>
        <pc:spChg chg="mod">
          <ac:chgData name="Graciela Vergara Mena" userId="6b4c7a52-4dc9-45a7-b593-c1a8e942fd4b" providerId="ADAL" clId="{598116D9-AF9F-4EDA-B857-767038B19E0C}" dt="2025-11-18T00:43:42.293" v="262" actId="20577"/>
          <ac:spMkLst>
            <pc:docMk/>
            <pc:sldMk cId="4136277328" sldId="288"/>
            <ac:spMk id="706" creationId="{A2AA9214-5E1B-BB7B-19D9-49710D1AD37D}"/>
          </ac:spMkLst>
        </pc:spChg>
        <pc:grpChg chg="mod">
          <ac:chgData name="Graciela Vergara Mena" userId="6b4c7a52-4dc9-45a7-b593-c1a8e942fd4b" providerId="ADAL" clId="{598116D9-AF9F-4EDA-B857-767038B19E0C}" dt="2025-11-18T01:07:18.597" v="636" actId="1035"/>
          <ac:grpSpMkLst>
            <pc:docMk/>
            <pc:sldMk cId="4136277328" sldId="288"/>
            <ac:grpSpMk id="4" creationId="{FBEC55DA-0B36-3B37-C5CE-12A740E0F64D}"/>
          </ac:grpSpMkLst>
        </pc:grpChg>
        <pc:grpChg chg="mod">
          <ac:chgData name="Graciela Vergara Mena" userId="6b4c7a52-4dc9-45a7-b593-c1a8e942fd4b" providerId="ADAL" clId="{598116D9-AF9F-4EDA-B857-767038B19E0C}" dt="2025-11-18T01:07:18.597" v="636" actId="1035"/>
          <ac:grpSpMkLst>
            <pc:docMk/>
            <pc:sldMk cId="4136277328" sldId="288"/>
            <ac:grpSpMk id="17" creationId="{5D247FF9-50F9-B6EE-EF45-77EEC0B8A1CD}"/>
          </ac:grpSpMkLst>
        </pc:grpChg>
        <pc:grpChg chg="mod">
          <ac:chgData name="Graciela Vergara Mena" userId="6b4c7a52-4dc9-45a7-b593-c1a8e942fd4b" providerId="ADAL" clId="{598116D9-AF9F-4EDA-B857-767038B19E0C}" dt="2025-11-18T01:07:18.597" v="636" actId="1035"/>
          <ac:grpSpMkLst>
            <pc:docMk/>
            <pc:sldMk cId="4136277328" sldId="288"/>
            <ac:grpSpMk id="23" creationId="{3743117C-AB02-2964-5B89-CE652064D6E1}"/>
          </ac:grpSpMkLst>
        </pc:grpChg>
        <pc:grpChg chg="mod">
          <ac:chgData name="Graciela Vergara Mena" userId="6b4c7a52-4dc9-45a7-b593-c1a8e942fd4b" providerId="ADAL" clId="{598116D9-AF9F-4EDA-B857-767038B19E0C}" dt="2025-11-18T01:07:18.597" v="636" actId="1035"/>
          <ac:grpSpMkLst>
            <pc:docMk/>
            <pc:sldMk cId="4136277328" sldId="288"/>
            <ac:grpSpMk id="29" creationId="{130BFC96-2C62-2CBE-CADB-60BDD7800624}"/>
          </ac:grpSpMkLst>
        </pc:grpChg>
        <pc:grpChg chg="del">
          <ac:chgData name="Graciela Vergara Mena" userId="6b4c7a52-4dc9-45a7-b593-c1a8e942fd4b" providerId="ADAL" clId="{598116D9-AF9F-4EDA-B857-767038B19E0C}" dt="2025-11-18T01:04:33.243" v="370" actId="478"/>
          <ac:grpSpMkLst>
            <pc:docMk/>
            <pc:sldMk cId="4136277328" sldId="288"/>
            <ac:grpSpMk id="35" creationId="{B8DDD80A-3BD4-6AEB-2C3C-0448C8673E00}"/>
          </ac:grpSpMkLst>
        </pc:grpChg>
        <pc:grpChg chg="mod">
          <ac:chgData name="Graciela Vergara Mena" userId="6b4c7a52-4dc9-45a7-b593-c1a8e942fd4b" providerId="ADAL" clId="{598116D9-AF9F-4EDA-B857-767038B19E0C}" dt="2025-11-18T01:07:18.597" v="636" actId="1035"/>
          <ac:grpSpMkLst>
            <pc:docMk/>
            <pc:sldMk cId="4136277328" sldId="288"/>
            <ac:grpSpMk id="41" creationId="{C57D9D36-F330-96FF-7870-A7A3DCB2335B}"/>
          </ac:grpSpMkLst>
        </pc:grpChg>
        <pc:grpChg chg="mod">
          <ac:chgData name="Graciela Vergara Mena" userId="6b4c7a52-4dc9-45a7-b593-c1a8e942fd4b" providerId="ADAL" clId="{598116D9-AF9F-4EDA-B857-767038B19E0C}" dt="2025-11-18T01:07:18.597" v="636" actId="1035"/>
          <ac:grpSpMkLst>
            <pc:docMk/>
            <pc:sldMk cId="4136277328" sldId="288"/>
            <ac:grpSpMk id="62" creationId="{B85E2D22-6781-1474-F2DF-39190A603EC6}"/>
          </ac:grpSpMkLst>
        </pc:grpChg>
        <pc:grpChg chg="mod">
          <ac:chgData name="Graciela Vergara Mena" userId="6b4c7a52-4dc9-45a7-b593-c1a8e942fd4b" providerId="ADAL" clId="{598116D9-AF9F-4EDA-B857-767038B19E0C}" dt="2025-11-18T01:07:18.597" v="636" actId="1035"/>
          <ac:grpSpMkLst>
            <pc:docMk/>
            <pc:sldMk cId="4136277328" sldId="288"/>
            <ac:grpSpMk id="641" creationId="{17AB6436-9CE8-8F8B-9BE3-82311E23B6E9}"/>
          </ac:grpSpMkLst>
        </pc:grpChg>
        <pc:grpChg chg="del">
          <ac:chgData name="Graciela Vergara Mena" userId="6b4c7a52-4dc9-45a7-b593-c1a8e942fd4b" providerId="ADAL" clId="{598116D9-AF9F-4EDA-B857-767038B19E0C}" dt="2025-11-18T01:04:36.150" v="371" actId="478"/>
          <ac:grpSpMkLst>
            <pc:docMk/>
            <pc:sldMk cId="4136277328" sldId="288"/>
            <ac:grpSpMk id="663" creationId="{C19F2DE3-BD7E-541D-6251-3A02B30B603B}"/>
          </ac:grpSpMkLst>
        </pc:grpChg>
        <pc:grpChg chg="mod">
          <ac:chgData name="Graciela Vergara Mena" userId="6b4c7a52-4dc9-45a7-b593-c1a8e942fd4b" providerId="ADAL" clId="{598116D9-AF9F-4EDA-B857-767038B19E0C}" dt="2025-11-18T01:07:18.597" v="636" actId="1035"/>
          <ac:grpSpMkLst>
            <pc:docMk/>
            <pc:sldMk cId="4136277328" sldId="288"/>
            <ac:grpSpMk id="666" creationId="{7083606B-09E7-A951-7289-3B84F68F67BB}"/>
          </ac:grpSpMkLst>
        </pc:grpChg>
        <pc:grpChg chg="mod">
          <ac:chgData name="Graciela Vergara Mena" userId="6b4c7a52-4dc9-45a7-b593-c1a8e942fd4b" providerId="ADAL" clId="{598116D9-AF9F-4EDA-B857-767038B19E0C}" dt="2025-11-18T01:07:18.597" v="636" actId="1035"/>
          <ac:grpSpMkLst>
            <pc:docMk/>
            <pc:sldMk cId="4136277328" sldId="288"/>
            <ac:grpSpMk id="702" creationId="{7C99727C-5966-F2FE-DC09-B834834F123E}"/>
          </ac:grpSpMkLst>
        </pc:grpChg>
      </pc:sldChg>
      <pc:sldChg chg="ord">
        <pc:chgData name="Graciela Vergara Mena" userId="6b4c7a52-4dc9-45a7-b593-c1a8e942fd4b" providerId="ADAL" clId="{598116D9-AF9F-4EDA-B857-767038B19E0C}" dt="2025-12-15T21:48:23.820" v="7698"/>
        <pc:sldMkLst>
          <pc:docMk/>
          <pc:sldMk cId="1909780664" sldId="292"/>
        </pc:sldMkLst>
      </pc:sldChg>
      <pc:sldChg chg="addSp delSp modSp mod ord">
        <pc:chgData name="Graciela Vergara Mena" userId="6b4c7a52-4dc9-45a7-b593-c1a8e942fd4b" providerId="ADAL" clId="{598116D9-AF9F-4EDA-B857-767038B19E0C}" dt="2025-12-15T21:48:23.820" v="7698"/>
        <pc:sldMkLst>
          <pc:docMk/>
          <pc:sldMk cId="635253687" sldId="293"/>
        </pc:sldMkLst>
        <pc:spChg chg="add mod">
          <ac:chgData name="Graciela Vergara Mena" userId="6b4c7a52-4dc9-45a7-b593-c1a8e942fd4b" providerId="ADAL" clId="{598116D9-AF9F-4EDA-B857-767038B19E0C}" dt="2025-12-04T15:38:08.337" v="7085" actId="1035"/>
          <ac:spMkLst>
            <pc:docMk/>
            <pc:sldMk cId="635253687" sldId="293"/>
            <ac:spMk id="6" creationId="{0DF0D795-9E99-33C2-2C50-3703DFB47886}"/>
          </ac:spMkLst>
        </pc:spChg>
        <pc:spChg chg="add mod">
          <ac:chgData name="Graciela Vergara Mena" userId="6b4c7a52-4dc9-45a7-b593-c1a8e942fd4b" providerId="ADAL" clId="{598116D9-AF9F-4EDA-B857-767038B19E0C}" dt="2025-12-04T15:40:30.076" v="7103" actId="1076"/>
          <ac:spMkLst>
            <pc:docMk/>
            <pc:sldMk cId="635253687" sldId="293"/>
            <ac:spMk id="7" creationId="{C2341572-5E70-3344-F5C6-DDD0F084EB96}"/>
          </ac:spMkLst>
        </pc:spChg>
        <pc:spChg chg="add mod">
          <ac:chgData name="Graciela Vergara Mena" userId="6b4c7a52-4dc9-45a7-b593-c1a8e942fd4b" providerId="ADAL" clId="{598116D9-AF9F-4EDA-B857-767038B19E0C}" dt="2025-12-04T17:29:55.342" v="7219" actId="1076"/>
          <ac:spMkLst>
            <pc:docMk/>
            <pc:sldMk cId="635253687" sldId="293"/>
            <ac:spMk id="8" creationId="{2A34752C-8F2E-3293-A2AA-DD17898D52D8}"/>
          </ac:spMkLst>
        </pc:spChg>
        <pc:spChg chg="add del mod">
          <ac:chgData name="Graciela Vergara Mena" userId="6b4c7a52-4dc9-45a7-b593-c1a8e942fd4b" providerId="ADAL" clId="{598116D9-AF9F-4EDA-B857-767038B19E0C}" dt="2025-11-18T01:51:32.981" v="992" actId="478"/>
          <ac:spMkLst>
            <pc:docMk/>
            <pc:sldMk cId="635253687" sldId="293"/>
            <ac:spMk id="9" creationId="{F09CC09B-C1D3-826F-F8BC-E456CD66FB22}"/>
          </ac:spMkLst>
        </pc:spChg>
        <pc:spChg chg="add mod">
          <ac:chgData name="Graciela Vergara Mena" userId="6b4c7a52-4dc9-45a7-b593-c1a8e942fd4b" providerId="ADAL" clId="{598116D9-AF9F-4EDA-B857-767038B19E0C}" dt="2025-12-04T15:40:37.610" v="7104" actId="1076"/>
          <ac:spMkLst>
            <pc:docMk/>
            <pc:sldMk cId="635253687" sldId="293"/>
            <ac:spMk id="10" creationId="{74ECE179-AE2D-64D5-CDAB-AB532EF288BC}"/>
          </ac:spMkLst>
        </pc:spChg>
        <pc:spChg chg="add mod">
          <ac:chgData name="Graciela Vergara Mena" userId="6b4c7a52-4dc9-45a7-b593-c1a8e942fd4b" providerId="ADAL" clId="{598116D9-AF9F-4EDA-B857-767038B19E0C}" dt="2025-12-04T15:38:17.018" v="7090" actId="1035"/>
          <ac:spMkLst>
            <pc:docMk/>
            <pc:sldMk cId="635253687" sldId="293"/>
            <ac:spMk id="11" creationId="{CDA75951-74A1-9E24-6DA7-3E6332AC4D8F}"/>
          </ac:spMkLst>
        </pc:spChg>
        <pc:spChg chg="add mod">
          <ac:chgData name="Graciela Vergara Mena" userId="6b4c7a52-4dc9-45a7-b593-c1a8e942fd4b" providerId="ADAL" clId="{598116D9-AF9F-4EDA-B857-767038B19E0C}" dt="2025-12-04T15:47:09.849" v="7106" actId="1076"/>
          <ac:spMkLst>
            <pc:docMk/>
            <pc:sldMk cId="635253687" sldId="293"/>
            <ac:spMk id="12" creationId="{3C69E20D-899E-E86A-89FC-2A6F384D6A93}"/>
          </ac:spMkLst>
        </pc:spChg>
        <pc:spChg chg="add mod">
          <ac:chgData name="Graciela Vergara Mena" userId="6b4c7a52-4dc9-45a7-b593-c1a8e942fd4b" providerId="ADAL" clId="{598116D9-AF9F-4EDA-B857-767038B19E0C}" dt="2025-12-04T17:30:06.999" v="7220" actId="1076"/>
          <ac:spMkLst>
            <pc:docMk/>
            <pc:sldMk cId="635253687" sldId="293"/>
            <ac:spMk id="13" creationId="{C49ED3D9-044F-5BE4-957A-5669CF07EF94}"/>
          </ac:spMkLst>
        </pc:spChg>
        <pc:spChg chg="add mod">
          <ac:chgData name="Graciela Vergara Mena" userId="6b4c7a52-4dc9-45a7-b593-c1a8e942fd4b" providerId="ADAL" clId="{598116D9-AF9F-4EDA-B857-767038B19E0C}" dt="2025-12-04T15:53:39.010" v="7185" actId="1036"/>
          <ac:spMkLst>
            <pc:docMk/>
            <pc:sldMk cId="635253687" sldId="293"/>
            <ac:spMk id="14" creationId="{D73F9818-8056-C95E-60C7-EFC08B8C5CB6}"/>
          </ac:spMkLst>
        </pc:spChg>
        <pc:spChg chg="add del mod">
          <ac:chgData name="Graciela Vergara Mena" userId="6b4c7a52-4dc9-45a7-b593-c1a8e942fd4b" providerId="ADAL" clId="{598116D9-AF9F-4EDA-B857-767038B19E0C}" dt="2025-11-18T01:57:31.387" v="1095" actId="478"/>
          <ac:spMkLst>
            <pc:docMk/>
            <pc:sldMk cId="635253687" sldId="293"/>
            <ac:spMk id="15" creationId="{21D0AAEB-59EE-120C-7CDA-D62B97AB3536}"/>
          </ac:spMkLst>
        </pc:spChg>
        <pc:spChg chg="mod">
          <ac:chgData name="Graciela Vergara Mena" userId="6b4c7a52-4dc9-45a7-b593-c1a8e942fd4b" providerId="ADAL" clId="{598116D9-AF9F-4EDA-B857-767038B19E0C}" dt="2025-12-04T15:37:55.453" v="7064" actId="1035"/>
          <ac:spMkLst>
            <pc:docMk/>
            <pc:sldMk cId="635253687" sldId="293"/>
            <ac:spMk id="16" creationId="{5AD39C8B-28B8-3A45-0907-479E1852CA11}"/>
          </ac:spMkLst>
        </pc:spChg>
        <pc:spChg chg="add mod">
          <ac:chgData name="Graciela Vergara Mena" userId="6b4c7a52-4dc9-45a7-b593-c1a8e942fd4b" providerId="ADAL" clId="{598116D9-AF9F-4EDA-B857-767038B19E0C}" dt="2025-12-04T17:30:06.999" v="7220" actId="1076"/>
          <ac:spMkLst>
            <pc:docMk/>
            <pc:sldMk cId="635253687" sldId="293"/>
            <ac:spMk id="17" creationId="{CCD4D48A-B179-046F-168E-2C26B68855B7}"/>
          </ac:spMkLst>
        </pc:spChg>
        <pc:spChg chg="add mod">
          <ac:chgData name="Graciela Vergara Mena" userId="6b4c7a52-4dc9-45a7-b593-c1a8e942fd4b" providerId="ADAL" clId="{598116D9-AF9F-4EDA-B857-767038B19E0C}" dt="2025-12-04T15:37:55.453" v="7064" actId="1035"/>
          <ac:spMkLst>
            <pc:docMk/>
            <pc:sldMk cId="635253687" sldId="293"/>
            <ac:spMk id="18" creationId="{2E98AF9C-44E4-6AF5-81DF-0D057017B148}"/>
          </ac:spMkLst>
        </pc:spChg>
        <pc:spChg chg="del mod">
          <ac:chgData name="Graciela Vergara Mena" userId="6b4c7a52-4dc9-45a7-b593-c1a8e942fd4b" providerId="ADAL" clId="{598116D9-AF9F-4EDA-B857-767038B19E0C}" dt="2025-11-18T05:15:21.186" v="2279" actId="478"/>
          <ac:spMkLst>
            <pc:docMk/>
            <pc:sldMk cId="635253687" sldId="293"/>
            <ac:spMk id="19" creationId="{07DA4CD5-3046-41D9-A5EF-D081308566D7}"/>
          </ac:spMkLst>
        </pc:spChg>
        <pc:spChg chg="add mod">
          <ac:chgData name="Graciela Vergara Mena" userId="6b4c7a52-4dc9-45a7-b593-c1a8e942fd4b" providerId="ADAL" clId="{598116D9-AF9F-4EDA-B857-767038B19E0C}" dt="2025-12-04T15:47:54.825" v="7110" actId="1076"/>
          <ac:spMkLst>
            <pc:docMk/>
            <pc:sldMk cId="635253687" sldId="293"/>
            <ac:spMk id="20" creationId="{0293ABE0-CE8F-812E-D2FF-512010F5D731}"/>
          </ac:spMkLst>
        </pc:spChg>
        <pc:spChg chg="add mod">
          <ac:chgData name="Graciela Vergara Mena" userId="6b4c7a52-4dc9-45a7-b593-c1a8e942fd4b" providerId="ADAL" clId="{598116D9-AF9F-4EDA-B857-767038B19E0C}" dt="2025-12-04T17:31:24.255" v="7246" actId="1038"/>
          <ac:spMkLst>
            <pc:docMk/>
            <pc:sldMk cId="635253687" sldId="293"/>
            <ac:spMk id="21" creationId="{417E299B-9F99-FDF9-23BD-B52AADDCAD60}"/>
          </ac:spMkLst>
        </pc:spChg>
        <pc:spChg chg="del mod">
          <ac:chgData name="Graciela Vergara Mena" userId="6b4c7a52-4dc9-45a7-b593-c1a8e942fd4b" providerId="ADAL" clId="{598116D9-AF9F-4EDA-B857-767038B19E0C}" dt="2025-11-18T05:15:21.186" v="2279" actId="478"/>
          <ac:spMkLst>
            <pc:docMk/>
            <pc:sldMk cId="635253687" sldId="293"/>
            <ac:spMk id="22" creationId="{05D9E959-A8CF-2F80-383A-ED76393561C0}"/>
          </ac:spMkLst>
        </pc:spChg>
        <pc:spChg chg="add mod">
          <ac:chgData name="Graciela Vergara Mena" userId="6b4c7a52-4dc9-45a7-b593-c1a8e942fd4b" providerId="ADAL" clId="{598116D9-AF9F-4EDA-B857-767038B19E0C}" dt="2025-12-04T17:31:08.872" v="7241" actId="1036"/>
          <ac:spMkLst>
            <pc:docMk/>
            <pc:sldMk cId="635253687" sldId="293"/>
            <ac:spMk id="23" creationId="{12E07A9F-3770-830C-015C-57677AA24E12}"/>
          </ac:spMkLst>
        </pc:spChg>
        <pc:spChg chg="add del mod">
          <ac:chgData name="Graciela Vergara Mena" userId="6b4c7a52-4dc9-45a7-b593-c1a8e942fd4b" providerId="ADAL" clId="{598116D9-AF9F-4EDA-B857-767038B19E0C}" dt="2025-11-18T01:59:35.210" v="1204" actId="478"/>
          <ac:spMkLst>
            <pc:docMk/>
            <pc:sldMk cId="635253687" sldId="293"/>
            <ac:spMk id="24" creationId="{C6A90043-81AD-44DF-D972-62E2E555A377}"/>
          </ac:spMkLst>
        </pc:spChg>
        <pc:spChg chg="del mod">
          <ac:chgData name="Graciela Vergara Mena" userId="6b4c7a52-4dc9-45a7-b593-c1a8e942fd4b" providerId="ADAL" clId="{598116D9-AF9F-4EDA-B857-767038B19E0C}" dt="2025-11-18T05:15:21.186" v="2279" actId="478"/>
          <ac:spMkLst>
            <pc:docMk/>
            <pc:sldMk cId="635253687" sldId="293"/>
            <ac:spMk id="25" creationId="{433A8DEB-C4FF-1DEF-9B42-D7431B79A4B6}"/>
          </ac:spMkLst>
        </pc:spChg>
        <pc:spChg chg="add mod">
          <ac:chgData name="Graciela Vergara Mena" userId="6b4c7a52-4dc9-45a7-b593-c1a8e942fd4b" providerId="ADAL" clId="{598116D9-AF9F-4EDA-B857-767038B19E0C}" dt="2025-12-04T15:38:08.337" v="7085" actId="1035"/>
          <ac:spMkLst>
            <pc:docMk/>
            <pc:sldMk cId="635253687" sldId="293"/>
            <ac:spMk id="26" creationId="{8CAF1006-C11E-F82C-552F-F056F8C6A71D}"/>
          </ac:spMkLst>
        </pc:spChg>
        <pc:spChg chg="add mod">
          <ac:chgData name="Graciela Vergara Mena" userId="6b4c7a52-4dc9-45a7-b593-c1a8e942fd4b" providerId="ADAL" clId="{598116D9-AF9F-4EDA-B857-767038B19E0C}" dt="2025-12-04T15:48:25.321" v="7115" actId="1076"/>
          <ac:spMkLst>
            <pc:docMk/>
            <pc:sldMk cId="635253687" sldId="293"/>
            <ac:spMk id="27" creationId="{1307CE36-28B2-D624-C0EB-57C00DF13DE9}"/>
          </ac:spMkLst>
        </pc:spChg>
        <pc:spChg chg="del mod">
          <ac:chgData name="Graciela Vergara Mena" userId="6b4c7a52-4dc9-45a7-b593-c1a8e942fd4b" providerId="ADAL" clId="{598116D9-AF9F-4EDA-B857-767038B19E0C}" dt="2025-11-18T02:10:27.901" v="1395" actId="478"/>
          <ac:spMkLst>
            <pc:docMk/>
            <pc:sldMk cId="635253687" sldId="293"/>
            <ac:spMk id="28" creationId="{EFC249B9-E812-8EF6-132C-8A10216B5DB6}"/>
          </ac:spMkLst>
        </pc:spChg>
        <pc:spChg chg="add mod">
          <ac:chgData name="Graciela Vergara Mena" userId="6b4c7a52-4dc9-45a7-b593-c1a8e942fd4b" providerId="ADAL" clId="{598116D9-AF9F-4EDA-B857-767038B19E0C}" dt="2025-12-04T17:31:24.255" v="7246" actId="1038"/>
          <ac:spMkLst>
            <pc:docMk/>
            <pc:sldMk cId="635253687" sldId="293"/>
            <ac:spMk id="29" creationId="{946A3F13-C2F4-DA53-3386-9B913F399E2C}"/>
          </ac:spMkLst>
        </pc:spChg>
        <pc:spChg chg="add mod">
          <ac:chgData name="Graciela Vergara Mena" userId="6b4c7a52-4dc9-45a7-b593-c1a8e942fd4b" providerId="ADAL" clId="{598116D9-AF9F-4EDA-B857-767038B19E0C}" dt="2025-12-04T15:49:18.972" v="7126" actId="1038"/>
          <ac:spMkLst>
            <pc:docMk/>
            <pc:sldMk cId="635253687" sldId="293"/>
            <ac:spMk id="30" creationId="{54F8CF84-B106-7942-6BF1-1AA0F5774D08}"/>
          </ac:spMkLst>
        </pc:spChg>
        <pc:spChg chg="del mod">
          <ac:chgData name="Graciela Vergara Mena" userId="6b4c7a52-4dc9-45a7-b593-c1a8e942fd4b" providerId="ADAL" clId="{598116D9-AF9F-4EDA-B857-767038B19E0C}" dt="2025-11-18T02:12:11.560" v="1479" actId="478"/>
          <ac:spMkLst>
            <pc:docMk/>
            <pc:sldMk cId="635253687" sldId="293"/>
            <ac:spMk id="31" creationId="{E87F3404-A0F6-119F-A2BF-F580C1E9C520}"/>
          </ac:spMkLst>
        </pc:spChg>
        <pc:spChg chg="add del mod">
          <ac:chgData name="Graciela Vergara Mena" userId="6b4c7a52-4dc9-45a7-b593-c1a8e942fd4b" providerId="ADAL" clId="{598116D9-AF9F-4EDA-B857-767038B19E0C}" dt="2025-11-18T02:09:37.243" v="1389" actId="478"/>
          <ac:spMkLst>
            <pc:docMk/>
            <pc:sldMk cId="635253687" sldId="293"/>
            <ac:spMk id="32" creationId="{1681185D-7102-3E9E-5F8D-24937013AA1B}"/>
          </ac:spMkLst>
        </pc:spChg>
        <pc:spChg chg="add mod">
          <ac:chgData name="Graciela Vergara Mena" userId="6b4c7a52-4dc9-45a7-b593-c1a8e942fd4b" providerId="ADAL" clId="{598116D9-AF9F-4EDA-B857-767038B19E0C}" dt="2025-12-04T15:38:17.018" v="7090" actId="1035"/>
          <ac:spMkLst>
            <pc:docMk/>
            <pc:sldMk cId="635253687" sldId="293"/>
            <ac:spMk id="33" creationId="{279E1AB1-627C-C798-AC3F-DECC39A0232C}"/>
          </ac:spMkLst>
        </pc:spChg>
        <pc:spChg chg="del mod">
          <ac:chgData name="Graciela Vergara Mena" userId="6b4c7a52-4dc9-45a7-b593-c1a8e942fd4b" providerId="ADAL" clId="{598116D9-AF9F-4EDA-B857-767038B19E0C}" dt="2025-11-18T04:26:43.454" v="1522" actId="478"/>
          <ac:spMkLst>
            <pc:docMk/>
            <pc:sldMk cId="635253687" sldId="293"/>
            <ac:spMk id="34" creationId="{5BCCFF34-D997-8030-5CF3-81993FF13ABF}"/>
          </ac:spMkLst>
        </pc:spChg>
        <pc:spChg chg="add mod">
          <ac:chgData name="Graciela Vergara Mena" userId="6b4c7a52-4dc9-45a7-b593-c1a8e942fd4b" providerId="ADAL" clId="{598116D9-AF9F-4EDA-B857-767038B19E0C}" dt="2025-12-04T15:49:03.440" v="7121" actId="1076"/>
          <ac:spMkLst>
            <pc:docMk/>
            <pc:sldMk cId="635253687" sldId="293"/>
            <ac:spMk id="35" creationId="{AAF1726F-187F-A6E0-4771-13CA77AFC9AA}"/>
          </ac:spMkLst>
        </pc:spChg>
        <pc:spChg chg="add mod">
          <ac:chgData name="Graciela Vergara Mena" userId="6b4c7a52-4dc9-45a7-b593-c1a8e942fd4b" providerId="ADAL" clId="{598116D9-AF9F-4EDA-B857-767038B19E0C}" dt="2025-12-04T17:31:24.255" v="7246" actId="1038"/>
          <ac:spMkLst>
            <pc:docMk/>
            <pc:sldMk cId="635253687" sldId="293"/>
            <ac:spMk id="36" creationId="{A9FDAD21-F866-40FF-64D5-795C753FAF4C}"/>
          </ac:spMkLst>
        </pc:spChg>
        <pc:spChg chg="del mod">
          <ac:chgData name="Graciela Vergara Mena" userId="6b4c7a52-4dc9-45a7-b593-c1a8e942fd4b" providerId="ADAL" clId="{598116D9-AF9F-4EDA-B857-767038B19E0C}" dt="2025-11-18T05:15:21.186" v="2279" actId="478"/>
          <ac:spMkLst>
            <pc:docMk/>
            <pc:sldMk cId="635253687" sldId="293"/>
            <ac:spMk id="37" creationId="{FED31E6E-407A-4694-6393-9AE19DD43C6E}"/>
          </ac:spMkLst>
        </pc:spChg>
        <pc:spChg chg="add mod">
          <ac:chgData name="Graciela Vergara Mena" userId="6b4c7a52-4dc9-45a7-b593-c1a8e942fd4b" providerId="ADAL" clId="{598116D9-AF9F-4EDA-B857-767038B19E0C}" dt="2025-12-04T15:53:46.897" v="7196" actId="1036"/>
          <ac:spMkLst>
            <pc:docMk/>
            <pc:sldMk cId="635253687" sldId="293"/>
            <ac:spMk id="38" creationId="{54B7C923-B06B-BCAC-5295-9970FB33B184}"/>
          </ac:spMkLst>
        </pc:spChg>
        <pc:spChg chg="del mod">
          <ac:chgData name="Graciela Vergara Mena" userId="6b4c7a52-4dc9-45a7-b593-c1a8e942fd4b" providerId="ADAL" clId="{598116D9-AF9F-4EDA-B857-767038B19E0C}" dt="2025-11-18T05:15:21.186" v="2279" actId="478"/>
          <ac:spMkLst>
            <pc:docMk/>
            <pc:sldMk cId="635253687" sldId="293"/>
            <ac:spMk id="39" creationId="{D7B1E7B6-28BB-6209-EB44-1AB117F292E4}"/>
          </ac:spMkLst>
        </pc:spChg>
        <pc:spChg chg="del mod">
          <ac:chgData name="Graciela Vergara Mena" userId="6b4c7a52-4dc9-45a7-b593-c1a8e942fd4b" providerId="ADAL" clId="{598116D9-AF9F-4EDA-B857-767038B19E0C}" dt="2025-11-18T05:15:21.186" v="2279" actId="478"/>
          <ac:spMkLst>
            <pc:docMk/>
            <pc:sldMk cId="635253687" sldId="293"/>
            <ac:spMk id="40" creationId="{9729A585-A319-0D32-540D-12E35B21D0F5}"/>
          </ac:spMkLst>
        </pc:spChg>
        <pc:spChg chg="del mod">
          <ac:chgData name="Graciela Vergara Mena" userId="6b4c7a52-4dc9-45a7-b593-c1a8e942fd4b" providerId="ADAL" clId="{598116D9-AF9F-4EDA-B857-767038B19E0C}" dt="2025-11-18T05:15:21.186" v="2279" actId="478"/>
          <ac:spMkLst>
            <pc:docMk/>
            <pc:sldMk cId="635253687" sldId="293"/>
            <ac:spMk id="41" creationId="{B3AA5925-094A-5AFA-53C0-599AF84362E6}"/>
          </ac:spMkLst>
        </pc:spChg>
        <pc:spChg chg="mod">
          <ac:chgData name="Graciela Vergara Mena" userId="6b4c7a52-4dc9-45a7-b593-c1a8e942fd4b" providerId="ADAL" clId="{598116D9-AF9F-4EDA-B857-767038B19E0C}" dt="2025-12-04T15:40:01.931" v="7099" actId="1076"/>
          <ac:spMkLst>
            <pc:docMk/>
            <pc:sldMk cId="635253687" sldId="293"/>
            <ac:spMk id="42" creationId="{09538140-8548-B571-4CDE-29153D02078D}"/>
          </ac:spMkLst>
        </pc:spChg>
        <pc:spChg chg="del mod">
          <ac:chgData name="Graciela Vergara Mena" userId="6b4c7a52-4dc9-45a7-b593-c1a8e942fd4b" providerId="ADAL" clId="{598116D9-AF9F-4EDA-B857-767038B19E0C}" dt="2025-11-18T02:10:27.901" v="1395" actId="478"/>
          <ac:spMkLst>
            <pc:docMk/>
            <pc:sldMk cId="635253687" sldId="293"/>
            <ac:spMk id="43" creationId="{300AE99A-0279-C46F-43A0-D4AE5083E74B}"/>
          </ac:spMkLst>
        </pc:spChg>
        <pc:spChg chg="del mod">
          <ac:chgData name="Graciela Vergara Mena" userId="6b4c7a52-4dc9-45a7-b593-c1a8e942fd4b" providerId="ADAL" clId="{598116D9-AF9F-4EDA-B857-767038B19E0C}" dt="2025-11-18T02:12:11.560" v="1479" actId="478"/>
          <ac:spMkLst>
            <pc:docMk/>
            <pc:sldMk cId="635253687" sldId="293"/>
            <ac:spMk id="44" creationId="{8BAB6CA9-BA22-E13E-42D4-ED7DD062D120}"/>
          </ac:spMkLst>
        </pc:spChg>
        <pc:spChg chg="del mod">
          <ac:chgData name="Graciela Vergara Mena" userId="6b4c7a52-4dc9-45a7-b593-c1a8e942fd4b" providerId="ADAL" clId="{598116D9-AF9F-4EDA-B857-767038B19E0C}" dt="2025-11-18T04:26:43.454" v="1522" actId="478"/>
          <ac:spMkLst>
            <pc:docMk/>
            <pc:sldMk cId="635253687" sldId="293"/>
            <ac:spMk id="45" creationId="{8FEF872D-12CC-3416-9865-3793E4900B5C}"/>
          </ac:spMkLst>
        </pc:spChg>
        <pc:spChg chg="add del mod">
          <ac:chgData name="Graciela Vergara Mena" userId="6b4c7a52-4dc9-45a7-b593-c1a8e942fd4b" providerId="ADAL" clId="{598116D9-AF9F-4EDA-B857-767038B19E0C}" dt="2025-11-18T02:13:01.070" v="1483" actId="478"/>
          <ac:spMkLst>
            <pc:docMk/>
            <pc:sldMk cId="635253687" sldId="293"/>
            <ac:spMk id="46" creationId="{78857F01-B840-CC49-3F27-2C8CD36FAAC4}"/>
          </ac:spMkLst>
        </pc:spChg>
        <pc:spChg chg="add mod">
          <ac:chgData name="Graciela Vergara Mena" userId="6b4c7a52-4dc9-45a7-b593-c1a8e942fd4b" providerId="ADAL" clId="{598116D9-AF9F-4EDA-B857-767038B19E0C}" dt="2025-12-04T17:31:24.255" v="7246" actId="1038"/>
          <ac:spMkLst>
            <pc:docMk/>
            <pc:sldMk cId="635253687" sldId="293"/>
            <ac:spMk id="47" creationId="{0D3C0227-32EF-7B23-FF61-ADD7E1B45027}"/>
          </ac:spMkLst>
        </pc:spChg>
        <pc:spChg chg="del mod">
          <ac:chgData name="Graciela Vergara Mena" userId="6b4c7a52-4dc9-45a7-b593-c1a8e942fd4b" providerId="ADAL" clId="{598116D9-AF9F-4EDA-B857-767038B19E0C}" dt="2025-11-18T05:15:21.186" v="2279" actId="478"/>
          <ac:spMkLst>
            <pc:docMk/>
            <pc:sldMk cId="635253687" sldId="293"/>
            <ac:spMk id="48" creationId="{321FAFF7-12C0-81F1-9E19-4D5798049C1E}"/>
          </ac:spMkLst>
        </pc:spChg>
        <pc:spChg chg="del mod">
          <ac:chgData name="Graciela Vergara Mena" userId="6b4c7a52-4dc9-45a7-b593-c1a8e942fd4b" providerId="ADAL" clId="{598116D9-AF9F-4EDA-B857-767038B19E0C}" dt="2025-11-18T05:15:21.186" v="2279" actId="478"/>
          <ac:spMkLst>
            <pc:docMk/>
            <pc:sldMk cId="635253687" sldId="293"/>
            <ac:spMk id="49" creationId="{1AA0DB92-BABF-F302-D41D-090E1BA11A84}"/>
          </ac:spMkLst>
        </pc:spChg>
        <pc:spChg chg="del mod ord">
          <ac:chgData name="Graciela Vergara Mena" userId="6b4c7a52-4dc9-45a7-b593-c1a8e942fd4b" providerId="ADAL" clId="{598116D9-AF9F-4EDA-B857-767038B19E0C}" dt="2025-11-18T05:26:11.728" v="3008" actId="21"/>
          <ac:spMkLst>
            <pc:docMk/>
            <pc:sldMk cId="635253687" sldId="293"/>
            <ac:spMk id="50" creationId="{A459C548-EB56-B4CE-6E0B-B251BDA97D92}"/>
          </ac:spMkLst>
        </pc:spChg>
        <pc:spChg chg="mod ord">
          <ac:chgData name="Graciela Vergara Mena" userId="6b4c7a52-4dc9-45a7-b593-c1a8e942fd4b" providerId="ADAL" clId="{598116D9-AF9F-4EDA-B857-767038B19E0C}" dt="2025-12-04T17:31:24.255" v="7246" actId="1038"/>
          <ac:spMkLst>
            <pc:docMk/>
            <pc:sldMk cId="635253687" sldId="293"/>
            <ac:spMk id="51" creationId="{9F3E410D-59AC-2D23-3EB1-48B95410CFCC}"/>
          </ac:spMkLst>
        </pc:spChg>
        <pc:spChg chg="mod">
          <ac:chgData name="Graciela Vergara Mena" userId="6b4c7a52-4dc9-45a7-b593-c1a8e942fd4b" providerId="ADAL" clId="{598116D9-AF9F-4EDA-B857-767038B19E0C}" dt="2025-12-04T17:29:37.061" v="7212" actId="1036"/>
          <ac:spMkLst>
            <pc:docMk/>
            <pc:sldMk cId="635253687" sldId="293"/>
            <ac:spMk id="52" creationId="{D9A905C8-70E4-382F-A5EF-A053E5633CF9}"/>
          </ac:spMkLst>
        </pc:spChg>
        <pc:spChg chg="mod ord">
          <ac:chgData name="Graciela Vergara Mena" userId="6b4c7a52-4dc9-45a7-b593-c1a8e942fd4b" providerId="ADAL" clId="{598116D9-AF9F-4EDA-B857-767038B19E0C}" dt="2025-12-04T17:29:55.342" v="7219" actId="1076"/>
          <ac:spMkLst>
            <pc:docMk/>
            <pc:sldMk cId="635253687" sldId="293"/>
            <ac:spMk id="53" creationId="{9A3DC320-1F27-40EF-3CAF-BC992ADB89ED}"/>
          </ac:spMkLst>
        </pc:spChg>
        <pc:spChg chg="mod ord">
          <ac:chgData name="Graciela Vergara Mena" userId="6b4c7a52-4dc9-45a7-b593-c1a8e942fd4b" providerId="ADAL" clId="{598116D9-AF9F-4EDA-B857-767038B19E0C}" dt="2025-12-04T17:31:24.255" v="7246" actId="1038"/>
          <ac:spMkLst>
            <pc:docMk/>
            <pc:sldMk cId="635253687" sldId="293"/>
            <ac:spMk id="54" creationId="{3662480D-4814-8F10-A1E9-0CF9CBAC4C9B}"/>
          </ac:spMkLst>
        </pc:spChg>
        <pc:spChg chg="mod">
          <ac:chgData name="Graciela Vergara Mena" userId="6b4c7a52-4dc9-45a7-b593-c1a8e942fd4b" providerId="ADAL" clId="{598116D9-AF9F-4EDA-B857-767038B19E0C}" dt="2025-12-04T17:29:37.061" v="7212" actId="1036"/>
          <ac:spMkLst>
            <pc:docMk/>
            <pc:sldMk cId="635253687" sldId="293"/>
            <ac:spMk id="55" creationId="{18213180-F4B7-6E88-A862-D4BA07CC85E8}"/>
          </ac:spMkLst>
        </pc:spChg>
        <pc:spChg chg="del mod">
          <ac:chgData name="Graciela Vergara Mena" userId="6b4c7a52-4dc9-45a7-b593-c1a8e942fd4b" providerId="ADAL" clId="{598116D9-AF9F-4EDA-B857-767038B19E0C}" dt="2025-11-18T05:15:21.186" v="2279" actId="478"/>
          <ac:spMkLst>
            <pc:docMk/>
            <pc:sldMk cId="635253687" sldId="293"/>
            <ac:spMk id="56" creationId="{27CA5280-E847-DE74-3449-9AE445BD6F46}"/>
          </ac:spMkLst>
        </pc:spChg>
        <pc:spChg chg="del mod">
          <ac:chgData name="Graciela Vergara Mena" userId="6b4c7a52-4dc9-45a7-b593-c1a8e942fd4b" providerId="ADAL" clId="{598116D9-AF9F-4EDA-B857-767038B19E0C}" dt="2025-11-18T05:15:21.186" v="2279" actId="478"/>
          <ac:spMkLst>
            <pc:docMk/>
            <pc:sldMk cId="635253687" sldId="293"/>
            <ac:spMk id="57" creationId="{9578F6F3-A031-19D2-C919-C0230EABC666}"/>
          </ac:spMkLst>
        </pc:spChg>
        <pc:spChg chg="del mod">
          <ac:chgData name="Graciela Vergara Mena" userId="6b4c7a52-4dc9-45a7-b593-c1a8e942fd4b" providerId="ADAL" clId="{598116D9-AF9F-4EDA-B857-767038B19E0C}" dt="2025-11-18T05:15:21.186" v="2279" actId="478"/>
          <ac:spMkLst>
            <pc:docMk/>
            <pc:sldMk cId="635253687" sldId="293"/>
            <ac:spMk id="58" creationId="{2BE05991-642D-C2C2-974E-B540FC7AABFC}"/>
          </ac:spMkLst>
        </pc:spChg>
        <pc:spChg chg="del mod">
          <ac:chgData name="Graciela Vergara Mena" userId="6b4c7a52-4dc9-45a7-b593-c1a8e942fd4b" providerId="ADAL" clId="{598116D9-AF9F-4EDA-B857-767038B19E0C}" dt="2025-11-18T02:10:27.901" v="1395" actId="478"/>
          <ac:spMkLst>
            <pc:docMk/>
            <pc:sldMk cId="635253687" sldId="293"/>
            <ac:spMk id="59" creationId="{2AD8EC82-A602-90D1-6E91-8513487405C6}"/>
          </ac:spMkLst>
        </pc:spChg>
        <pc:spChg chg="del mod">
          <ac:chgData name="Graciela Vergara Mena" userId="6b4c7a52-4dc9-45a7-b593-c1a8e942fd4b" providerId="ADAL" clId="{598116D9-AF9F-4EDA-B857-767038B19E0C}" dt="2025-11-18T02:12:11.560" v="1479" actId="478"/>
          <ac:spMkLst>
            <pc:docMk/>
            <pc:sldMk cId="635253687" sldId="293"/>
            <ac:spMk id="60" creationId="{A618A421-9623-3F78-E404-E78A780CCED6}"/>
          </ac:spMkLst>
        </pc:spChg>
        <pc:spChg chg="del mod">
          <ac:chgData name="Graciela Vergara Mena" userId="6b4c7a52-4dc9-45a7-b593-c1a8e942fd4b" providerId="ADAL" clId="{598116D9-AF9F-4EDA-B857-767038B19E0C}" dt="2025-11-18T04:26:43.454" v="1522" actId="478"/>
          <ac:spMkLst>
            <pc:docMk/>
            <pc:sldMk cId="635253687" sldId="293"/>
            <ac:spMk id="61" creationId="{B9B22551-7B55-B6EE-A88D-427CC04E744B}"/>
          </ac:spMkLst>
        </pc:spChg>
        <pc:spChg chg="del mod">
          <ac:chgData name="Graciela Vergara Mena" userId="6b4c7a52-4dc9-45a7-b593-c1a8e942fd4b" providerId="ADAL" clId="{598116D9-AF9F-4EDA-B857-767038B19E0C}" dt="2025-11-18T05:15:21.186" v="2279" actId="478"/>
          <ac:spMkLst>
            <pc:docMk/>
            <pc:sldMk cId="635253687" sldId="293"/>
            <ac:spMk id="62" creationId="{EFA77818-FF2C-D76A-D309-2454C4728E86}"/>
          </ac:spMkLst>
        </pc:spChg>
        <pc:spChg chg="del mod">
          <ac:chgData name="Graciela Vergara Mena" userId="6b4c7a52-4dc9-45a7-b593-c1a8e942fd4b" providerId="ADAL" clId="{598116D9-AF9F-4EDA-B857-767038B19E0C}" dt="2025-11-18T05:05:48.172" v="2049" actId="478"/>
          <ac:spMkLst>
            <pc:docMk/>
            <pc:sldMk cId="635253687" sldId="293"/>
            <ac:spMk id="63" creationId="{5C8D3EC7-EBBE-8BD6-E80B-F70533D4697A}"/>
          </ac:spMkLst>
        </pc:spChg>
        <pc:spChg chg="del mod">
          <ac:chgData name="Graciela Vergara Mena" userId="6b4c7a52-4dc9-45a7-b593-c1a8e942fd4b" providerId="ADAL" clId="{598116D9-AF9F-4EDA-B857-767038B19E0C}" dt="2025-11-18T05:05:22.752" v="2046" actId="478"/>
          <ac:spMkLst>
            <pc:docMk/>
            <pc:sldMk cId="635253687" sldId="293"/>
            <ac:spMk id="128" creationId="{BF822155-F931-8F14-E397-8B6ACED81DA0}"/>
          </ac:spMkLst>
        </pc:spChg>
        <pc:spChg chg="add mod">
          <ac:chgData name="Graciela Vergara Mena" userId="6b4c7a52-4dc9-45a7-b593-c1a8e942fd4b" providerId="ADAL" clId="{598116D9-AF9F-4EDA-B857-767038B19E0C}" dt="2025-12-04T15:37:49.134" v="7060" actId="1036"/>
          <ac:spMkLst>
            <pc:docMk/>
            <pc:sldMk cId="635253687" sldId="293"/>
            <ac:spMk id="129" creationId="{586FF841-6361-529E-D7C1-EE65AA083C18}"/>
          </ac:spMkLst>
        </pc:spChg>
        <pc:spChg chg="del mod">
          <ac:chgData name="Graciela Vergara Mena" userId="6b4c7a52-4dc9-45a7-b593-c1a8e942fd4b" providerId="ADAL" clId="{598116D9-AF9F-4EDA-B857-767038B19E0C}" dt="2025-11-18T05:05:22.752" v="2046" actId="478"/>
          <ac:spMkLst>
            <pc:docMk/>
            <pc:sldMk cId="635253687" sldId="293"/>
            <ac:spMk id="130" creationId="{B4EA1D97-6C19-8469-7FA4-653D98F722D1}"/>
          </ac:spMkLst>
        </pc:spChg>
        <pc:spChg chg="del mod">
          <ac:chgData name="Graciela Vergara Mena" userId="6b4c7a52-4dc9-45a7-b593-c1a8e942fd4b" providerId="ADAL" clId="{598116D9-AF9F-4EDA-B857-767038B19E0C}" dt="2025-11-18T05:05:48.172" v="2049" actId="478"/>
          <ac:spMkLst>
            <pc:docMk/>
            <pc:sldMk cId="635253687" sldId="293"/>
            <ac:spMk id="131" creationId="{46CBE884-4945-DCC1-38E1-5EA6C825F782}"/>
          </ac:spMkLst>
        </pc:spChg>
        <pc:spChg chg="del mod">
          <ac:chgData name="Graciela Vergara Mena" userId="6b4c7a52-4dc9-45a7-b593-c1a8e942fd4b" providerId="ADAL" clId="{598116D9-AF9F-4EDA-B857-767038B19E0C}" dt="2025-11-18T05:05:48.172" v="2049" actId="478"/>
          <ac:spMkLst>
            <pc:docMk/>
            <pc:sldMk cId="635253687" sldId="293"/>
            <ac:spMk id="132" creationId="{DB436D8D-2CD7-E468-A89B-8736AAF3FC12}"/>
          </ac:spMkLst>
        </pc:spChg>
        <pc:spChg chg="del mod">
          <ac:chgData name="Graciela Vergara Mena" userId="6b4c7a52-4dc9-45a7-b593-c1a8e942fd4b" providerId="ADAL" clId="{598116D9-AF9F-4EDA-B857-767038B19E0C}" dt="2025-11-18T05:05:22.752" v="2046" actId="478"/>
          <ac:spMkLst>
            <pc:docMk/>
            <pc:sldMk cId="635253687" sldId="293"/>
            <ac:spMk id="133" creationId="{D8A52F90-F51D-9E3A-46CB-59CC831D8223}"/>
          </ac:spMkLst>
        </pc:spChg>
        <pc:spChg chg="add mod">
          <ac:chgData name="Graciela Vergara Mena" userId="6b4c7a52-4dc9-45a7-b593-c1a8e942fd4b" providerId="ADAL" clId="{598116D9-AF9F-4EDA-B857-767038B19E0C}" dt="2025-12-04T15:49:37.434" v="7128" actId="1076"/>
          <ac:spMkLst>
            <pc:docMk/>
            <pc:sldMk cId="635253687" sldId="293"/>
            <ac:spMk id="134" creationId="{941DD34B-AA16-CCC0-989F-B0B0511C8E93}"/>
          </ac:spMkLst>
        </pc:spChg>
        <pc:spChg chg="del mod">
          <ac:chgData name="Graciela Vergara Mena" userId="6b4c7a52-4dc9-45a7-b593-c1a8e942fd4b" providerId="ADAL" clId="{598116D9-AF9F-4EDA-B857-767038B19E0C}" dt="2025-11-18T05:15:21.186" v="2279" actId="478"/>
          <ac:spMkLst>
            <pc:docMk/>
            <pc:sldMk cId="635253687" sldId="293"/>
            <ac:spMk id="135" creationId="{40A82EB6-060C-8A54-4E9A-9CFB805B6524}"/>
          </ac:spMkLst>
        </pc:spChg>
        <pc:spChg chg="del mod">
          <ac:chgData name="Graciela Vergara Mena" userId="6b4c7a52-4dc9-45a7-b593-c1a8e942fd4b" providerId="ADAL" clId="{598116D9-AF9F-4EDA-B857-767038B19E0C}" dt="2025-11-18T05:15:21.186" v="2279" actId="478"/>
          <ac:spMkLst>
            <pc:docMk/>
            <pc:sldMk cId="635253687" sldId="293"/>
            <ac:spMk id="136" creationId="{587F83DF-DBED-526F-9A43-33B1F534AD45}"/>
          </ac:spMkLst>
        </pc:spChg>
        <pc:spChg chg="del mod">
          <ac:chgData name="Graciela Vergara Mena" userId="6b4c7a52-4dc9-45a7-b593-c1a8e942fd4b" providerId="ADAL" clId="{598116D9-AF9F-4EDA-B857-767038B19E0C}" dt="2025-11-18T04:58:07.267" v="1778" actId="21"/>
          <ac:spMkLst>
            <pc:docMk/>
            <pc:sldMk cId="635253687" sldId="293"/>
            <ac:spMk id="137" creationId="{43546C01-B13C-1E95-B3AA-E7785332E4B8}"/>
          </ac:spMkLst>
        </pc:spChg>
        <pc:spChg chg="del mod">
          <ac:chgData name="Graciela Vergara Mena" userId="6b4c7a52-4dc9-45a7-b593-c1a8e942fd4b" providerId="ADAL" clId="{598116D9-AF9F-4EDA-B857-767038B19E0C}" dt="2025-11-18T05:05:22.752" v="2046" actId="478"/>
          <ac:spMkLst>
            <pc:docMk/>
            <pc:sldMk cId="635253687" sldId="293"/>
            <ac:spMk id="138" creationId="{A2DE5BB2-E9B1-C09C-C7F0-1E52EAE3E657}"/>
          </ac:spMkLst>
        </pc:spChg>
        <pc:spChg chg="del mod">
          <ac:chgData name="Graciela Vergara Mena" userId="6b4c7a52-4dc9-45a7-b593-c1a8e942fd4b" providerId="ADAL" clId="{598116D9-AF9F-4EDA-B857-767038B19E0C}" dt="2025-11-18T05:15:21.186" v="2279" actId="478"/>
          <ac:spMkLst>
            <pc:docMk/>
            <pc:sldMk cId="635253687" sldId="293"/>
            <ac:spMk id="139" creationId="{00000000-0000-0000-0000-000000000000}"/>
          </ac:spMkLst>
        </pc:spChg>
        <pc:spChg chg="del mod">
          <ac:chgData name="Graciela Vergara Mena" userId="6b4c7a52-4dc9-45a7-b593-c1a8e942fd4b" providerId="ADAL" clId="{598116D9-AF9F-4EDA-B857-767038B19E0C}" dt="2025-11-18T05:15:21.186" v="2279" actId="478"/>
          <ac:spMkLst>
            <pc:docMk/>
            <pc:sldMk cId="635253687" sldId="293"/>
            <ac:spMk id="140" creationId="{00000000-0000-0000-0000-000000000000}"/>
          </ac:spMkLst>
        </pc:spChg>
        <pc:spChg chg="mod">
          <ac:chgData name="Graciela Vergara Mena" userId="6b4c7a52-4dc9-45a7-b593-c1a8e942fd4b" providerId="ADAL" clId="{598116D9-AF9F-4EDA-B857-767038B19E0C}" dt="2025-12-04T15:39:15.413" v="7093" actId="14100"/>
          <ac:spMkLst>
            <pc:docMk/>
            <pc:sldMk cId="635253687" sldId="293"/>
            <ac:spMk id="141" creationId="{00000000-0000-0000-0000-000000000000}"/>
          </ac:spMkLst>
        </pc:spChg>
        <pc:spChg chg="del mod">
          <ac:chgData name="Graciela Vergara Mena" userId="6b4c7a52-4dc9-45a7-b593-c1a8e942fd4b" providerId="ADAL" clId="{598116D9-AF9F-4EDA-B857-767038B19E0C}" dt="2025-11-18T05:15:21.186" v="2279" actId="478"/>
          <ac:spMkLst>
            <pc:docMk/>
            <pc:sldMk cId="635253687" sldId="293"/>
            <ac:spMk id="142" creationId="{00000000-0000-0000-0000-000000000000}"/>
          </ac:spMkLst>
        </pc:spChg>
        <pc:spChg chg="del mod">
          <ac:chgData name="Graciela Vergara Mena" userId="6b4c7a52-4dc9-45a7-b593-c1a8e942fd4b" providerId="ADAL" clId="{598116D9-AF9F-4EDA-B857-767038B19E0C}" dt="2025-11-18T02:10:27.901" v="1395" actId="478"/>
          <ac:spMkLst>
            <pc:docMk/>
            <pc:sldMk cId="635253687" sldId="293"/>
            <ac:spMk id="143" creationId="{00000000-0000-0000-0000-000000000000}"/>
          </ac:spMkLst>
        </pc:spChg>
        <pc:spChg chg="del mod">
          <ac:chgData name="Graciela Vergara Mena" userId="6b4c7a52-4dc9-45a7-b593-c1a8e942fd4b" providerId="ADAL" clId="{598116D9-AF9F-4EDA-B857-767038B19E0C}" dt="2025-11-18T04:26:43.454" v="1522" actId="478"/>
          <ac:spMkLst>
            <pc:docMk/>
            <pc:sldMk cId="635253687" sldId="293"/>
            <ac:spMk id="144" creationId="{3AEAEDD8-0A3B-3688-346B-F48BBF456DF8}"/>
          </ac:spMkLst>
        </pc:spChg>
        <pc:spChg chg="del mod">
          <ac:chgData name="Graciela Vergara Mena" userId="6b4c7a52-4dc9-45a7-b593-c1a8e942fd4b" providerId="ADAL" clId="{598116D9-AF9F-4EDA-B857-767038B19E0C}" dt="2025-11-18T02:12:11.560" v="1479" actId="478"/>
          <ac:spMkLst>
            <pc:docMk/>
            <pc:sldMk cId="635253687" sldId="293"/>
            <ac:spMk id="145" creationId="{90221F4B-88FC-4AE5-4B3E-6E4983566B1E}"/>
          </ac:spMkLst>
        </pc:spChg>
        <pc:spChg chg="del mod">
          <ac:chgData name="Graciela Vergara Mena" userId="6b4c7a52-4dc9-45a7-b593-c1a8e942fd4b" providerId="ADAL" clId="{598116D9-AF9F-4EDA-B857-767038B19E0C}" dt="2025-11-18T05:05:48.172" v="2049" actId="478"/>
          <ac:spMkLst>
            <pc:docMk/>
            <pc:sldMk cId="635253687" sldId="293"/>
            <ac:spMk id="146" creationId="{8D5D9384-ED51-FE75-BD71-B95CD228C6D0}"/>
          </ac:spMkLst>
        </pc:spChg>
        <pc:spChg chg="del mod">
          <ac:chgData name="Graciela Vergara Mena" userId="6b4c7a52-4dc9-45a7-b593-c1a8e942fd4b" providerId="ADAL" clId="{598116D9-AF9F-4EDA-B857-767038B19E0C}" dt="2025-11-18T05:05:22.752" v="2046" actId="478"/>
          <ac:spMkLst>
            <pc:docMk/>
            <pc:sldMk cId="635253687" sldId="293"/>
            <ac:spMk id="147" creationId="{52838D4C-8865-E48B-D04A-4BD27CC0BE78}"/>
          </ac:spMkLst>
        </pc:spChg>
        <pc:spChg chg="del mod">
          <ac:chgData name="Graciela Vergara Mena" userId="6b4c7a52-4dc9-45a7-b593-c1a8e942fd4b" providerId="ADAL" clId="{598116D9-AF9F-4EDA-B857-767038B19E0C}" dt="2025-11-18T05:15:21.186" v="2279" actId="478"/>
          <ac:spMkLst>
            <pc:docMk/>
            <pc:sldMk cId="635253687" sldId="293"/>
            <ac:spMk id="148" creationId="{F569E80D-43FB-D0B5-A392-6F1EECDB3260}"/>
          </ac:spMkLst>
        </pc:spChg>
        <pc:spChg chg="add mod">
          <ac:chgData name="Graciela Vergara Mena" userId="6b4c7a52-4dc9-45a7-b593-c1a8e942fd4b" providerId="ADAL" clId="{598116D9-AF9F-4EDA-B857-767038B19E0C}" dt="2025-12-04T17:30:52.637" v="7233" actId="1038"/>
          <ac:spMkLst>
            <pc:docMk/>
            <pc:sldMk cId="635253687" sldId="293"/>
            <ac:spMk id="149" creationId="{DBAF2CA0-53E6-1E8D-E15B-415F929F65F0}"/>
          </ac:spMkLst>
        </pc:spChg>
        <pc:spChg chg="add mod">
          <ac:chgData name="Graciela Vergara Mena" userId="6b4c7a52-4dc9-45a7-b593-c1a8e942fd4b" providerId="ADAL" clId="{598116D9-AF9F-4EDA-B857-767038B19E0C}" dt="2025-12-04T15:52:43.805" v="7172" actId="1076"/>
          <ac:spMkLst>
            <pc:docMk/>
            <pc:sldMk cId="635253687" sldId="293"/>
            <ac:spMk id="150" creationId="{B1BFD0C1-4EF0-272F-B719-41BECC9E1DF9}"/>
          </ac:spMkLst>
        </pc:spChg>
        <pc:spChg chg="add del mod">
          <ac:chgData name="Graciela Vergara Mena" userId="6b4c7a52-4dc9-45a7-b593-c1a8e942fd4b" providerId="ADAL" clId="{598116D9-AF9F-4EDA-B857-767038B19E0C}" dt="2025-11-18T02:15:25.105" v="1504" actId="478"/>
          <ac:spMkLst>
            <pc:docMk/>
            <pc:sldMk cId="635253687" sldId="293"/>
            <ac:spMk id="151" creationId="{4E71F951-C06F-9CF7-A7A6-871A1C1A837C}"/>
          </ac:spMkLst>
        </pc:spChg>
        <pc:spChg chg="add mod">
          <ac:chgData name="Graciela Vergara Mena" userId="6b4c7a52-4dc9-45a7-b593-c1a8e942fd4b" providerId="ADAL" clId="{598116D9-AF9F-4EDA-B857-767038B19E0C}" dt="2025-12-04T17:30:52.637" v="7233" actId="1038"/>
          <ac:spMkLst>
            <pc:docMk/>
            <pc:sldMk cId="635253687" sldId="293"/>
            <ac:spMk id="152" creationId="{BCF8A2EA-A88B-F949-CC4C-1BEA8C0E89D9}"/>
          </ac:spMkLst>
        </pc:spChg>
        <pc:spChg chg="add mod">
          <ac:chgData name="Graciela Vergara Mena" userId="6b4c7a52-4dc9-45a7-b593-c1a8e942fd4b" providerId="ADAL" clId="{598116D9-AF9F-4EDA-B857-767038B19E0C}" dt="2025-12-04T15:38:08.337" v="7085" actId="1035"/>
          <ac:spMkLst>
            <pc:docMk/>
            <pc:sldMk cId="635253687" sldId="293"/>
            <ac:spMk id="153" creationId="{903FD039-24D4-1F98-6C6D-2F841318C549}"/>
          </ac:spMkLst>
        </pc:spChg>
        <pc:spChg chg="add mod">
          <ac:chgData name="Graciela Vergara Mena" userId="6b4c7a52-4dc9-45a7-b593-c1a8e942fd4b" providerId="ADAL" clId="{598116D9-AF9F-4EDA-B857-767038B19E0C}" dt="2025-12-04T15:50:07.544" v="7135" actId="1076"/>
          <ac:spMkLst>
            <pc:docMk/>
            <pc:sldMk cId="635253687" sldId="293"/>
            <ac:spMk id="154" creationId="{9D3EF0A6-70CA-39DD-B7D4-53D3E5724B20}"/>
          </ac:spMkLst>
        </pc:spChg>
        <pc:spChg chg="add mod">
          <ac:chgData name="Graciela Vergara Mena" userId="6b4c7a52-4dc9-45a7-b593-c1a8e942fd4b" providerId="ADAL" clId="{598116D9-AF9F-4EDA-B857-767038B19E0C}" dt="2025-12-04T17:30:22.738" v="7221" actId="1076"/>
          <ac:spMkLst>
            <pc:docMk/>
            <pc:sldMk cId="635253687" sldId="293"/>
            <ac:spMk id="155" creationId="{CF9D26B2-129F-575C-300C-AD2595F269B7}"/>
          </ac:spMkLst>
        </pc:spChg>
        <pc:spChg chg="add mod">
          <ac:chgData name="Graciela Vergara Mena" userId="6b4c7a52-4dc9-45a7-b593-c1a8e942fd4b" providerId="ADAL" clId="{598116D9-AF9F-4EDA-B857-767038B19E0C}" dt="2025-12-04T15:50:15.381" v="7136" actId="1076"/>
          <ac:spMkLst>
            <pc:docMk/>
            <pc:sldMk cId="635253687" sldId="293"/>
            <ac:spMk id="156" creationId="{BF86818D-B088-A1DE-0822-2E352956769E}"/>
          </ac:spMkLst>
        </pc:spChg>
        <pc:spChg chg="add del mod">
          <ac:chgData name="Graciela Vergara Mena" userId="6b4c7a52-4dc9-45a7-b593-c1a8e942fd4b" providerId="ADAL" clId="{598116D9-AF9F-4EDA-B857-767038B19E0C}" dt="2025-11-18T04:27:19.919" v="1526" actId="478"/>
          <ac:spMkLst>
            <pc:docMk/>
            <pc:sldMk cId="635253687" sldId="293"/>
            <ac:spMk id="157" creationId="{A625C4D4-50D5-D494-BC4B-20084FBF2561}"/>
          </ac:spMkLst>
        </pc:spChg>
        <pc:spChg chg="add mod">
          <ac:chgData name="Graciela Vergara Mena" userId="6b4c7a52-4dc9-45a7-b593-c1a8e942fd4b" providerId="ADAL" clId="{598116D9-AF9F-4EDA-B857-767038B19E0C}" dt="2025-12-04T17:30:22.738" v="7221" actId="1076"/>
          <ac:spMkLst>
            <pc:docMk/>
            <pc:sldMk cId="635253687" sldId="293"/>
            <ac:spMk id="158" creationId="{731B7BA2-A37B-7E07-D33C-B66876DFD8DF}"/>
          </ac:spMkLst>
        </pc:spChg>
        <pc:spChg chg="add mod">
          <ac:chgData name="Graciela Vergara Mena" userId="6b4c7a52-4dc9-45a7-b593-c1a8e942fd4b" providerId="ADAL" clId="{598116D9-AF9F-4EDA-B857-767038B19E0C}" dt="2025-12-04T15:38:17.018" v="7090" actId="1035"/>
          <ac:spMkLst>
            <pc:docMk/>
            <pc:sldMk cId="635253687" sldId="293"/>
            <ac:spMk id="159" creationId="{7748F0CB-BE83-9A37-B780-F822AFAD4382}"/>
          </ac:spMkLst>
        </pc:spChg>
        <pc:spChg chg="add mod">
          <ac:chgData name="Graciela Vergara Mena" userId="6b4c7a52-4dc9-45a7-b593-c1a8e942fd4b" providerId="ADAL" clId="{598116D9-AF9F-4EDA-B857-767038B19E0C}" dt="2025-12-04T15:50:38.307" v="7139" actId="1076"/>
          <ac:spMkLst>
            <pc:docMk/>
            <pc:sldMk cId="635253687" sldId="293"/>
            <ac:spMk id="160" creationId="{2F4FCB4C-5C0F-953E-56CA-78073F41873D}"/>
          </ac:spMkLst>
        </pc:spChg>
        <pc:spChg chg="add mod">
          <ac:chgData name="Graciela Vergara Mena" userId="6b4c7a52-4dc9-45a7-b593-c1a8e942fd4b" providerId="ADAL" clId="{598116D9-AF9F-4EDA-B857-767038B19E0C}" dt="2025-12-04T17:30:22.738" v="7221" actId="1076"/>
          <ac:spMkLst>
            <pc:docMk/>
            <pc:sldMk cId="635253687" sldId="293"/>
            <ac:spMk id="161" creationId="{8BE46D7A-66EB-BA61-6DA0-C352AE116874}"/>
          </ac:spMkLst>
        </pc:spChg>
        <pc:spChg chg="add mod">
          <ac:chgData name="Graciela Vergara Mena" userId="6b4c7a52-4dc9-45a7-b593-c1a8e942fd4b" providerId="ADAL" clId="{598116D9-AF9F-4EDA-B857-767038B19E0C}" dt="2025-12-04T15:51:07.520" v="7142" actId="14100"/>
          <ac:spMkLst>
            <pc:docMk/>
            <pc:sldMk cId="635253687" sldId="293"/>
            <ac:spMk id="162" creationId="{233D7155-D5B0-5CB1-4CE3-B9FF98331A38}"/>
          </ac:spMkLst>
        </pc:spChg>
        <pc:spChg chg="add del mod">
          <ac:chgData name="Graciela Vergara Mena" userId="6b4c7a52-4dc9-45a7-b593-c1a8e942fd4b" providerId="ADAL" clId="{598116D9-AF9F-4EDA-B857-767038B19E0C}" dt="2025-11-18T04:57:57.124" v="1777" actId="478"/>
          <ac:spMkLst>
            <pc:docMk/>
            <pc:sldMk cId="635253687" sldId="293"/>
            <ac:spMk id="163" creationId="{EBD3F47D-601F-0C25-4947-6F17030B7A41}"/>
          </ac:spMkLst>
        </pc:spChg>
        <pc:spChg chg="add mod">
          <ac:chgData name="Graciela Vergara Mena" userId="6b4c7a52-4dc9-45a7-b593-c1a8e942fd4b" providerId="ADAL" clId="{598116D9-AF9F-4EDA-B857-767038B19E0C}" dt="2025-12-04T17:30:22.738" v="7221" actId="1076"/>
          <ac:spMkLst>
            <pc:docMk/>
            <pc:sldMk cId="635253687" sldId="293"/>
            <ac:spMk id="164" creationId="{43546C01-B13C-1E95-B3AA-E7785332E4B8}"/>
          </ac:spMkLst>
        </pc:spChg>
        <pc:spChg chg="add mod">
          <ac:chgData name="Graciela Vergara Mena" userId="6b4c7a52-4dc9-45a7-b593-c1a8e942fd4b" providerId="ADAL" clId="{598116D9-AF9F-4EDA-B857-767038B19E0C}" dt="2025-12-04T15:37:49.134" v="7060" actId="1036"/>
          <ac:spMkLst>
            <pc:docMk/>
            <pc:sldMk cId="635253687" sldId="293"/>
            <ac:spMk id="165" creationId="{2E81AC3A-7E9F-2BDE-29B4-0D0CEBF41BA3}"/>
          </ac:spMkLst>
        </pc:spChg>
        <pc:spChg chg="add mod">
          <ac:chgData name="Graciela Vergara Mena" userId="6b4c7a52-4dc9-45a7-b593-c1a8e942fd4b" providerId="ADAL" clId="{598116D9-AF9F-4EDA-B857-767038B19E0C}" dt="2025-12-04T15:51:27.745" v="7145" actId="1076"/>
          <ac:spMkLst>
            <pc:docMk/>
            <pc:sldMk cId="635253687" sldId="293"/>
            <ac:spMk id="166" creationId="{8405E58A-0907-A735-22E9-2AD7DB94FCEB}"/>
          </ac:spMkLst>
        </pc:spChg>
        <pc:spChg chg="add mod">
          <ac:chgData name="Graciela Vergara Mena" userId="6b4c7a52-4dc9-45a7-b593-c1a8e942fd4b" providerId="ADAL" clId="{598116D9-AF9F-4EDA-B857-767038B19E0C}" dt="2025-12-04T17:30:22.738" v="7221" actId="1076"/>
          <ac:spMkLst>
            <pc:docMk/>
            <pc:sldMk cId="635253687" sldId="293"/>
            <ac:spMk id="167" creationId="{A51A4B92-C871-FE60-D8CB-097772DA0EA4}"/>
          </ac:spMkLst>
        </pc:spChg>
        <pc:spChg chg="add mod">
          <ac:chgData name="Graciela Vergara Mena" userId="6b4c7a52-4dc9-45a7-b593-c1a8e942fd4b" providerId="ADAL" clId="{598116D9-AF9F-4EDA-B857-767038B19E0C}" dt="2025-12-04T15:52:24.989" v="7169" actId="1036"/>
          <ac:spMkLst>
            <pc:docMk/>
            <pc:sldMk cId="635253687" sldId="293"/>
            <ac:spMk id="168" creationId="{260AA0E4-CDBD-2A4A-68C5-69D269CDE0FF}"/>
          </ac:spMkLst>
        </pc:spChg>
        <pc:spChg chg="add del mod">
          <ac:chgData name="Graciela Vergara Mena" userId="6b4c7a52-4dc9-45a7-b593-c1a8e942fd4b" providerId="ADAL" clId="{598116D9-AF9F-4EDA-B857-767038B19E0C}" dt="2025-11-18T05:03:38.705" v="1979" actId="478"/>
          <ac:spMkLst>
            <pc:docMk/>
            <pc:sldMk cId="635253687" sldId="293"/>
            <ac:spMk id="169" creationId="{97092547-A455-28C5-400B-28551D2FC0DF}"/>
          </ac:spMkLst>
        </pc:spChg>
        <pc:spChg chg="add mod">
          <ac:chgData name="Graciela Vergara Mena" userId="6b4c7a52-4dc9-45a7-b593-c1a8e942fd4b" providerId="ADAL" clId="{598116D9-AF9F-4EDA-B857-767038B19E0C}" dt="2025-12-04T17:30:22.738" v="7221" actId="1076"/>
          <ac:spMkLst>
            <pc:docMk/>
            <pc:sldMk cId="635253687" sldId="293"/>
            <ac:spMk id="170" creationId="{2A9EED97-2A1B-F3A5-673E-A697CC464603}"/>
          </ac:spMkLst>
        </pc:spChg>
        <pc:spChg chg="add del mod">
          <ac:chgData name="Graciela Vergara Mena" userId="6b4c7a52-4dc9-45a7-b593-c1a8e942fd4b" providerId="ADAL" clId="{598116D9-AF9F-4EDA-B857-767038B19E0C}" dt="2025-11-18T05:26:11.728" v="3008" actId="21"/>
          <ac:spMkLst>
            <pc:docMk/>
            <pc:sldMk cId="635253687" sldId="293"/>
            <ac:spMk id="171" creationId="{C76CE196-E593-F88F-EF73-933FF1DA2814}"/>
          </ac:spMkLst>
        </pc:spChg>
        <pc:spChg chg="add del mod">
          <ac:chgData name="Graciela Vergara Mena" userId="6b4c7a52-4dc9-45a7-b593-c1a8e942fd4b" providerId="ADAL" clId="{598116D9-AF9F-4EDA-B857-767038B19E0C}" dt="2025-11-18T05:26:11.728" v="3008" actId="21"/>
          <ac:spMkLst>
            <pc:docMk/>
            <pc:sldMk cId="635253687" sldId="293"/>
            <ac:spMk id="172" creationId="{582C9885-5C4D-548D-6492-8211033D2E69}"/>
          </ac:spMkLst>
        </pc:spChg>
        <pc:spChg chg="add del mod">
          <ac:chgData name="Graciela Vergara Mena" userId="6b4c7a52-4dc9-45a7-b593-c1a8e942fd4b" providerId="ADAL" clId="{598116D9-AF9F-4EDA-B857-767038B19E0C}" dt="2025-11-18T05:26:11.728" v="3008" actId="21"/>
          <ac:spMkLst>
            <pc:docMk/>
            <pc:sldMk cId="635253687" sldId="293"/>
            <ac:spMk id="173" creationId="{1A7E310E-C837-D87A-479F-E5B7C93B4140}"/>
          </ac:spMkLst>
        </pc:spChg>
        <pc:spChg chg="add del mod">
          <ac:chgData name="Graciela Vergara Mena" userId="6b4c7a52-4dc9-45a7-b593-c1a8e942fd4b" providerId="ADAL" clId="{598116D9-AF9F-4EDA-B857-767038B19E0C}" dt="2025-11-18T05:26:11.728" v="3008" actId="21"/>
          <ac:spMkLst>
            <pc:docMk/>
            <pc:sldMk cId="635253687" sldId="293"/>
            <ac:spMk id="174" creationId="{F5C49D71-A3CC-5A3D-EDE2-35DCDF5BABF5}"/>
          </ac:spMkLst>
        </pc:spChg>
        <pc:spChg chg="add del mod">
          <ac:chgData name="Graciela Vergara Mena" userId="6b4c7a52-4dc9-45a7-b593-c1a8e942fd4b" providerId="ADAL" clId="{598116D9-AF9F-4EDA-B857-767038B19E0C}" dt="2025-11-18T05:07:10.067" v="2150" actId="478"/>
          <ac:spMkLst>
            <pc:docMk/>
            <pc:sldMk cId="635253687" sldId="293"/>
            <ac:spMk id="175" creationId="{01ACD7B5-AEDD-D8FA-5B98-50283179F13E}"/>
          </ac:spMkLst>
        </pc:spChg>
        <pc:spChg chg="add del mod ord">
          <ac:chgData name="Graciela Vergara Mena" userId="6b4c7a52-4dc9-45a7-b593-c1a8e942fd4b" providerId="ADAL" clId="{598116D9-AF9F-4EDA-B857-767038B19E0C}" dt="2025-11-18T05:26:11.728" v="3008" actId="21"/>
          <ac:spMkLst>
            <pc:docMk/>
            <pc:sldMk cId="635253687" sldId="293"/>
            <ac:spMk id="176" creationId="{54AD33FB-4723-5F2B-DF06-FF5C4DB94DDE}"/>
          </ac:spMkLst>
        </pc:spChg>
        <pc:spChg chg="add mod">
          <ac:chgData name="Graciela Vergara Mena" userId="6b4c7a52-4dc9-45a7-b593-c1a8e942fd4b" providerId="ADAL" clId="{598116D9-AF9F-4EDA-B857-767038B19E0C}" dt="2025-11-18T05:13:49.771" v="2167"/>
          <ac:spMkLst>
            <pc:docMk/>
            <pc:sldMk cId="635253687" sldId="293"/>
            <ac:spMk id="177" creationId="{321C0DD4-951F-759B-1F9E-6D8F1CEB40E5}"/>
          </ac:spMkLst>
        </pc:spChg>
        <pc:spChg chg="add del mod">
          <ac:chgData name="Graciela Vergara Mena" userId="6b4c7a52-4dc9-45a7-b593-c1a8e942fd4b" providerId="ADAL" clId="{598116D9-AF9F-4EDA-B857-767038B19E0C}" dt="2025-11-18T05:26:11.728" v="3008" actId="21"/>
          <ac:spMkLst>
            <pc:docMk/>
            <pc:sldMk cId="635253687" sldId="293"/>
            <ac:spMk id="178" creationId="{954C6994-2B00-BE1C-190C-4766748D3CCA}"/>
          </ac:spMkLst>
        </pc:spChg>
        <pc:spChg chg="add del mod">
          <ac:chgData name="Graciela Vergara Mena" userId="6b4c7a52-4dc9-45a7-b593-c1a8e942fd4b" providerId="ADAL" clId="{598116D9-AF9F-4EDA-B857-767038B19E0C}" dt="2025-11-18T05:26:11.728" v="3008" actId="21"/>
          <ac:spMkLst>
            <pc:docMk/>
            <pc:sldMk cId="635253687" sldId="293"/>
            <ac:spMk id="179" creationId="{D0D94671-3F36-1DFD-5010-D05B207569F3}"/>
          </ac:spMkLst>
        </pc:spChg>
        <pc:spChg chg="add del mod">
          <ac:chgData name="Graciela Vergara Mena" userId="6b4c7a52-4dc9-45a7-b593-c1a8e942fd4b" providerId="ADAL" clId="{598116D9-AF9F-4EDA-B857-767038B19E0C}" dt="2025-11-18T05:26:11.728" v="3008" actId="21"/>
          <ac:spMkLst>
            <pc:docMk/>
            <pc:sldMk cId="635253687" sldId="293"/>
            <ac:spMk id="180" creationId="{03EAABBD-9810-9AAD-E7EA-B62E270B13D9}"/>
          </ac:spMkLst>
        </pc:spChg>
        <pc:spChg chg="add del mod">
          <ac:chgData name="Graciela Vergara Mena" userId="6b4c7a52-4dc9-45a7-b593-c1a8e942fd4b" providerId="ADAL" clId="{598116D9-AF9F-4EDA-B857-767038B19E0C}" dt="2025-11-18T05:26:11.728" v="3008" actId="21"/>
          <ac:spMkLst>
            <pc:docMk/>
            <pc:sldMk cId="635253687" sldId="293"/>
            <ac:spMk id="181" creationId="{82D626E3-E9B4-A872-3715-E98CE6888DCA}"/>
          </ac:spMkLst>
        </pc:spChg>
        <pc:spChg chg="add del mod">
          <ac:chgData name="Graciela Vergara Mena" userId="6b4c7a52-4dc9-45a7-b593-c1a8e942fd4b" providerId="ADAL" clId="{598116D9-AF9F-4EDA-B857-767038B19E0C}" dt="2025-11-18T05:14:56.530" v="2274" actId="478"/>
          <ac:spMkLst>
            <pc:docMk/>
            <pc:sldMk cId="635253687" sldId="293"/>
            <ac:spMk id="182" creationId="{BC2B7B79-0658-2595-46AD-286AB707BDBE}"/>
          </ac:spMkLst>
        </pc:spChg>
        <pc:picChg chg="mod">
          <ac:chgData name="Graciela Vergara Mena" userId="6b4c7a52-4dc9-45a7-b593-c1a8e942fd4b" providerId="ADAL" clId="{598116D9-AF9F-4EDA-B857-767038B19E0C}" dt="2025-11-18T05:29:44.024" v="3021" actId="1076"/>
          <ac:picMkLst>
            <pc:docMk/>
            <pc:sldMk cId="635253687" sldId="293"/>
            <ac:picMk id="189" creationId="{776512C0-B35E-567D-5833-D68A7A2990BE}"/>
          </ac:picMkLst>
        </pc:picChg>
      </pc:sldChg>
      <pc:sldChg chg="modSp mod ord">
        <pc:chgData name="Graciela Vergara Mena" userId="6b4c7a52-4dc9-45a7-b593-c1a8e942fd4b" providerId="ADAL" clId="{598116D9-AF9F-4EDA-B857-767038B19E0C}" dt="2025-12-15T21:48:23.820" v="7698"/>
        <pc:sldMkLst>
          <pc:docMk/>
          <pc:sldMk cId="3470236277" sldId="301"/>
        </pc:sldMkLst>
        <pc:spChg chg="mod">
          <ac:chgData name="Graciela Vergara Mena" userId="6b4c7a52-4dc9-45a7-b593-c1a8e942fd4b" providerId="ADAL" clId="{598116D9-AF9F-4EDA-B857-767038B19E0C}" dt="2025-11-18T00:32:25.839" v="255" actId="1037"/>
          <ac:spMkLst>
            <pc:docMk/>
            <pc:sldMk cId="3470236277" sldId="301"/>
            <ac:spMk id="42" creationId="{D07CDCF4-193B-A1D7-09F3-4582B5CF65F3}"/>
          </ac:spMkLst>
        </pc:spChg>
        <pc:spChg chg="mod">
          <ac:chgData name="Graciela Vergara Mena" userId="6b4c7a52-4dc9-45a7-b593-c1a8e942fd4b" providerId="ADAL" clId="{598116D9-AF9F-4EDA-B857-767038B19E0C}" dt="2025-11-18T00:32:25.839" v="255" actId="1037"/>
          <ac:spMkLst>
            <pc:docMk/>
            <pc:sldMk cId="3470236277" sldId="301"/>
            <ac:spMk id="43" creationId="{6871595D-4A4A-278E-7633-616386609D4F}"/>
          </ac:spMkLst>
        </pc:spChg>
        <pc:spChg chg="mod">
          <ac:chgData name="Graciela Vergara Mena" userId="6b4c7a52-4dc9-45a7-b593-c1a8e942fd4b" providerId="ADAL" clId="{598116D9-AF9F-4EDA-B857-767038B19E0C}" dt="2025-11-18T00:32:25.839" v="255" actId="1037"/>
          <ac:spMkLst>
            <pc:docMk/>
            <pc:sldMk cId="3470236277" sldId="301"/>
            <ac:spMk id="52" creationId="{3F632086-EF9B-5E87-9295-4D4389E37547}"/>
          </ac:spMkLst>
        </pc:spChg>
        <pc:spChg chg="mod">
          <ac:chgData name="Graciela Vergara Mena" userId="6b4c7a52-4dc9-45a7-b593-c1a8e942fd4b" providerId="ADAL" clId="{598116D9-AF9F-4EDA-B857-767038B19E0C}" dt="2025-11-18T00:32:25.839" v="255" actId="1037"/>
          <ac:spMkLst>
            <pc:docMk/>
            <pc:sldMk cId="3470236277" sldId="301"/>
            <ac:spMk id="53" creationId="{4450E36E-8D32-445B-060A-C1B061A80550}"/>
          </ac:spMkLst>
        </pc:spChg>
        <pc:spChg chg="mod">
          <ac:chgData name="Graciela Vergara Mena" userId="6b4c7a52-4dc9-45a7-b593-c1a8e942fd4b" providerId="ADAL" clId="{598116D9-AF9F-4EDA-B857-767038B19E0C}" dt="2025-11-18T00:32:25.839" v="255" actId="1037"/>
          <ac:spMkLst>
            <pc:docMk/>
            <pc:sldMk cId="3470236277" sldId="301"/>
            <ac:spMk id="55" creationId="{96C93689-0BF0-366F-0F8D-9C6F3A533814}"/>
          </ac:spMkLst>
        </pc:spChg>
        <pc:spChg chg="mod">
          <ac:chgData name="Graciela Vergara Mena" userId="6b4c7a52-4dc9-45a7-b593-c1a8e942fd4b" providerId="ADAL" clId="{598116D9-AF9F-4EDA-B857-767038B19E0C}" dt="2025-11-18T00:32:25.839" v="255" actId="1037"/>
          <ac:spMkLst>
            <pc:docMk/>
            <pc:sldMk cId="3470236277" sldId="301"/>
            <ac:spMk id="56" creationId="{B48B77F4-AE86-94B9-2E45-8EC0DB7587D0}"/>
          </ac:spMkLst>
        </pc:spChg>
      </pc:sldChg>
      <pc:sldChg chg="del">
        <pc:chgData name="Graciela Vergara Mena" userId="6b4c7a52-4dc9-45a7-b593-c1a8e942fd4b" providerId="ADAL" clId="{598116D9-AF9F-4EDA-B857-767038B19E0C}" dt="2026-03-11T18:38:36.025" v="7885" actId="47"/>
        <pc:sldMkLst>
          <pc:docMk/>
          <pc:sldMk cId="1150940447" sldId="303"/>
        </pc:sldMkLst>
      </pc:sldChg>
      <pc:sldChg chg="del">
        <pc:chgData name="Graciela Vergara Mena" userId="6b4c7a52-4dc9-45a7-b593-c1a8e942fd4b" providerId="ADAL" clId="{598116D9-AF9F-4EDA-B857-767038B19E0C}" dt="2026-03-11T16:44:08.881" v="7857" actId="47"/>
        <pc:sldMkLst>
          <pc:docMk/>
          <pc:sldMk cId="4038569979" sldId="309"/>
        </pc:sldMkLst>
      </pc:sldChg>
      <pc:sldChg chg="modSp del mod">
        <pc:chgData name="Graciela Vergara Mena" userId="6b4c7a52-4dc9-45a7-b593-c1a8e942fd4b" providerId="ADAL" clId="{598116D9-AF9F-4EDA-B857-767038B19E0C}" dt="2026-03-11T16:45:22.517" v="7864" actId="47"/>
        <pc:sldMkLst>
          <pc:docMk/>
          <pc:sldMk cId="765026827" sldId="310"/>
        </pc:sldMkLst>
        <pc:spChg chg="mod">
          <ac:chgData name="Graciela Vergara Mena" userId="6b4c7a52-4dc9-45a7-b593-c1a8e942fd4b" providerId="ADAL" clId="{598116D9-AF9F-4EDA-B857-767038B19E0C}" dt="2025-12-15T22:05:25.544" v="7699" actId="33524"/>
          <ac:spMkLst>
            <pc:docMk/>
            <pc:sldMk cId="765026827" sldId="310"/>
            <ac:spMk id="10" creationId="{222F1440-0CB7-EED8-B3B1-CFE964684F53}"/>
          </ac:spMkLst>
        </pc:spChg>
      </pc:sldChg>
      <pc:sldChg chg="modSp mod">
        <pc:chgData name="Graciela Vergara Mena" userId="6b4c7a52-4dc9-45a7-b593-c1a8e942fd4b" providerId="ADAL" clId="{598116D9-AF9F-4EDA-B857-767038B19E0C}" dt="2025-12-15T22:52:25.915" v="7701" actId="20577"/>
        <pc:sldMkLst>
          <pc:docMk/>
          <pc:sldMk cId="767628244" sldId="317"/>
        </pc:sldMkLst>
        <pc:spChg chg="mod">
          <ac:chgData name="Graciela Vergara Mena" userId="6b4c7a52-4dc9-45a7-b593-c1a8e942fd4b" providerId="ADAL" clId="{598116D9-AF9F-4EDA-B857-767038B19E0C}" dt="2025-12-15T22:52:25.915" v="7701" actId="20577"/>
          <ac:spMkLst>
            <pc:docMk/>
            <pc:sldMk cId="767628244" sldId="317"/>
            <ac:spMk id="643" creationId="{3DF2165F-E6D4-464B-B1B9-62FA8EB76C7C}"/>
          </ac:spMkLst>
        </pc:spChg>
      </pc:sldChg>
      <pc:sldChg chg="modSp mod ord">
        <pc:chgData name="Graciela Vergara Mena" userId="6b4c7a52-4dc9-45a7-b593-c1a8e942fd4b" providerId="ADAL" clId="{598116D9-AF9F-4EDA-B857-767038B19E0C}" dt="2026-02-23T18:41:17.142" v="7854"/>
        <pc:sldMkLst>
          <pc:docMk/>
          <pc:sldMk cId="2691235091" sldId="322"/>
        </pc:sldMkLst>
        <pc:spChg chg="mod">
          <ac:chgData name="Graciela Vergara Mena" userId="6b4c7a52-4dc9-45a7-b593-c1a8e942fd4b" providerId="ADAL" clId="{598116D9-AF9F-4EDA-B857-767038B19E0C}" dt="2025-12-04T15:28:28.840" v="7003" actId="33524"/>
          <ac:spMkLst>
            <pc:docMk/>
            <pc:sldMk cId="2691235091" sldId="322"/>
            <ac:spMk id="7" creationId="{701E79EB-1737-29D5-88CF-33F0C497B23F}"/>
          </ac:spMkLst>
        </pc:spChg>
        <pc:spChg chg="mod">
          <ac:chgData name="Graciela Vergara Mena" userId="6b4c7a52-4dc9-45a7-b593-c1a8e942fd4b" providerId="ADAL" clId="{598116D9-AF9F-4EDA-B857-767038B19E0C}" dt="2025-12-04T15:26:57.636" v="6949" actId="20577"/>
          <ac:spMkLst>
            <pc:docMk/>
            <pc:sldMk cId="2691235091" sldId="322"/>
            <ac:spMk id="172" creationId="{93557D17-C9BE-89D9-F4EE-D47A4C944A72}"/>
          </ac:spMkLst>
        </pc:spChg>
        <pc:spChg chg="mod">
          <ac:chgData name="Graciela Vergara Mena" userId="6b4c7a52-4dc9-45a7-b593-c1a8e942fd4b" providerId="ADAL" clId="{598116D9-AF9F-4EDA-B857-767038B19E0C}" dt="2025-12-04T15:27:05.849" v="6962" actId="20577"/>
          <ac:spMkLst>
            <pc:docMk/>
            <pc:sldMk cId="2691235091" sldId="322"/>
            <ac:spMk id="182" creationId="{92C17405-5D60-86C1-0F89-6A9E562967F2}"/>
          </ac:spMkLst>
        </pc:spChg>
        <pc:spChg chg="mod">
          <ac:chgData name="Graciela Vergara Mena" userId="6b4c7a52-4dc9-45a7-b593-c1a8e942fd4b" providerId="ADAL" clId="{598116D9-AF9F-4EDA-B857-767038B19E0C}" dt="2025-12-04T15:27:42.670" v="6975" actId="20577"/>
          <ac:spMkLst>
            <pc:docMk/>
            <pc:sldMk cId="2691235091" sldId="322"/>
            <ac:spMk id="199" creationId="{56A833F0-C1C7-110E-CAA9-512207094600}"/>
          </ac:spMkLst>
        </pc:spChg>
        <pc:spChg chg="mod">
          <ac:chgData name="Graciela Vergara Mena" userId="6b4c7a52-4dc9-45a7-b593-c1a8e942fd4b" providerId="ADAL" clId="{598116D9-AF9F-4EDA-B857-767038B19E0C}" dt="2025-12-04T15:28:07.775" v="6989" actId="14100"/>
          <ac:spMkLst>
            <pc:docMk/>
            <pc:sldMk cId="2691235091" sldId="322"/>
            <ac:spMk id="209" creationId="{BB0E345F-96A2-7F51-84E6-3FEAE204E205}"/>
          </ac:spMkLst>
        </pc:spChg>
        <pc:spChg chg="mod">
          <ac:chgData name="Graciela Vergara Mena" userId="6b4c7a52-4dc9-45a7-b593-c1a8e942fd4b" providerId="ADAL" clId="{598116D9-AF9F-4EDA-B857-767038B19E0C}" dt="2025-12-04T15:28:15.345" v="7002" actId="20577"/>
          <ac:spMkLst>
            <pc:docMk/>
            <pc:sldMk cId="2691235091" sldId="322"/>
            <ac:spMk id="210" creationId="{597DC0D9-BDCE-A66F-3560-B0B49A5D7A92}"/>
          </ac:spMkLst>
        </pc:spChg>
      </pc:sldChg>
      <pc:sldChg chg="ord">
        <pc:chgData name="Graciela Vergara Mena" userId="6b4c7a52-4dc9-45a7-b593-c1a8e942fd4b" providerId="ADAL" clId="{598116D9-AF9F-4EDA-B857-767038B19E0C}" dt="2026-02-23T18:41:17.142" v="7854"/>
        <pc:sldMkLst>
          <pc:docMk/>
          <pc:sldMk cId="1305780907" sldId="324"/>
        </pc:sldMkLst>
      </pc:sldChg>
      <pc:sldChg chg="ord">
        <pc:chgData name="Graciela Vergara Mena" userId="6b4c7a52-4dc9-45a7-b593-c1a8e942fd4b" providerId="ADAL" clId="{598116D9-AF9F-4EDA-B857-767038B19E0C}" dt="2026-02-23T18:41:17.142" v="7854"/>
        <pc:sldMkLst>
          <pc:docMk/>
          <pc:sldMk cId="3325395569" sldId="326"/>
        </pc:sldMkLst>
      </pc:sldChg>
      <pc:sldChg chg="ord">
        <pc:chgData name="Graciela Vergara Mena" userId="6b4c7a52-4dc9-45a7-b593-c1a8e942fd4b" providerId="ADAL" clId="{598116D9-AF9F-4EDA-B857-767038B19E0C}" dt="2026-02-23T18:41:17.142" v="7854"/>
        <pc:sldMkLst>
          <pc:docMk/>
          <pc:sldMk cId="0" sldId="327"/>
        </pc:sldMkLst>
      </pc:sldChg>
      <pc:sldChg chg="ord">
        <pc:chgData name="Graciela Vergara Mena" userId="6b4c7a52-4dc9-45a7-b593-c1a8e942fd4b" providerId="ADAL" clId="{598116D9-AF9F-4EDA-B857-767038B19E0C}" dt="2026-02-23T18:41:17.142" v="7854"/>
        <pc:sldMkLst>
          <pc:docMk/>
          <pc:sldMk cId="0" sldId="329"/>
        </pc:sldMkLst>
      </pc:sldChg>
      <pc:sldChg chg="ord">
        <pc:chgData name="Graciela Vergara Mena" userId="6b4c7a52-4dc9-45a7-b593-c1a8e942fd4b" providerId="ADAL" clId="{598116D9-AF9F-4EDA-B857-767038B19E0C}" dt="2026-02-23T18:41:17.142" v="7854"/>
        <pc:sldMkLst>
          <pc:docMk/>
          <pc:sldMk cId="2913819722" sldId="330"/>
        </pc:sldMkLst>
      </pc:sldChg>
      <pc:sldChg chg="ord">
        <pc:chgData name="Graciela Vergara Mena" userId="6b4c7a52-4dc9-45a7-b593-c1a8e942fd4b" providerId="ADAL" clId="{598116D9-AF9F-4EDA-B857-767038B19E0C}" dt="2026-02-23T18:41:17.142" v="7854"/>
        <pc:sldMkLst>
          <pc:docMk/>
          <pc:sldMk cId="1992606796" sldId="331"/>
        </pc:sldMkLst>
      </pc:sldChg>
      <pc:sldChg chg="ord">
        <pc:chgData name="Graciela Vergara Mena" userId="6b4c7a52-4dc9-45a7-b593-c1a8e942fd4b" providerId="ADAL" clId="{598116D9-AF9F-4EDA-B857-767038B19E0C}" dt="2026-02-23T18:41:17.142" v="7854"/>
        <pc:sldMkLst>
          <pc:docMk/>
          <pc:sldMk cId="2629768972" sldId="334"/>
        </pc:sldMkLst>
      </pc:sldChg>
      <pc:sldChg chg="ord">
        <pc:chgData name="Graciela Vergara Mena" userId="6b4c7a52-4dc9-45a7-b593-c1a8e942fd4b" providerId="ADAL" clId="{598116D9-AF9F-4EDA-B857-767038B19E0C}" dt="2026-02-23T18:41:17.142" v="7854"/>
        <pc:sldMkLst>
          <pc:docMk/>
          <pc:sldMk cId="3268380786" sldId="335"/>
        </pc:sldMkLst>
      </pc:sldChg>
      <pc:sldChg chg="ord">
        <pc:chgData name="Graciela Vergara Mena" userId="6b4c7a52-4dc9-45a7-b593-c1a8e942fd4b" providerId="ADAL" clId="{598116D9-AF9F-4EDA-B857-767038B19E0C}" dt="2026-02-23T18:41:17.142" v="7854"/>
        <pc:sldMkLst>
          <pc:docMk/>
          <pc:sldMk cId="3998058724" sldId="338"/>
        </pc:sldMkLst>
      </pc:sldChg>
      <pc:sldChg chg="ord">
        <pc:chgData name="Graciela Vergara Mena" userId="6b4c7a52-4dc9-45a7-b593-c1a8e942fd4b" providerId="ADAL" clId="{598116D9-AF9F-4EDA-B857-767038B19E0C}" dt="2026-02-23T18:41:17.142" v="7854"/>
        <pc:sldMkLst>
          <pc:docMk/>
          <pc:sldMk cId="1326979482" sldId="340"/>
        </pc:sldMkLst>
      </pc:sldChg>
      <pc:sldChg chg="modSp add mod ord">
        <pc:chgData name="Graciela Vergara Mena" userId="6b4c7a52-4dc9-45a7-b593-c1a8e942fd4b" providerId="ADAL" clId="{598116D9-AF9F-4EDA-B857-767038B19E0C}" dt="2025-12-15T21:48:23.820" v="7698"/>
        <pc:sldMkLst>
          <pc:docMk/>
          <pc:sldMk cId="2190980886" sldId="342"/>
        </pc:sldMkLst>
        <pc:spChg chg="mod">
          <ac:chgData name="Graciela Vergara Mena" userId="6b4c7a52-4dc9-45a7-b593-c1a8e942fd4b" providerId="ADAL" clId="{598116D9-AF9F-4EDA-B857-767038B19E0C}" dt="2025-11-18T00:03:34.199" v="24" actId="20577"/>
          <ac:spMkLst>
            <pc:docMk/>
            <pc:sldMk cId="2190980886" sldId="342"/>
            <ac:spMk id="2" creationId="{B517E84E-4C4F-0AE8-F91A-3926F3AB22CF}"/>
          </ac:spMkLst>
        </pc:spChg>
        <pc:spChg chg="mod">
          <ac:chgData name="Graciela Vergara Mena" userId="6b4c7a52-4dc9-45a7-b593-c1a8e942fd4b" providerId="ADAL" clId="{598116D9-AF9F-4EDA-B857-767038B19E0C}" dt="2025-11-18T00:03:27.205" v="15" actId="14100"/>
          <ac:spMkLst>
            <pc:docMk/>
            <pc:sldMk cId="2190980886" sldId="342"/>
            <ac:spMk id="3" creationId="{5FEE0870-B4D8-6AB4-296B-A405E50C9065}"/>
          </ac:spMkLst>
        </pc:spChg>
        <pc:spChg chg="mod">
          <ac:chgData name="Graciela Vergara Mena" userId="6b4c7a52-4dc9-45a7-b593-c1a8e942fd4b" providerId="ADAL" clId="{598116D9-AF9F-4EDA-B857-767038B19E0C}" dt="2025-11-18T00:03:53.892" v="25" actId="207"/>
          <ac:spMkLst>
            <pc:docMk/>
            <pc:sldMk cId="2190980886" sldId="342"/>
            <ac:spMk id="17" creationId="{5B5E55BB-F2F3-76A9-C96F-D1DE60F08283}"/>
          </ac:spMkLst>
        </pc:spChg>
      </pc:sldChg>
      <pc:sldChg chg="modSp add mod ord">
        <pc:chgData name="Graciela Vergara Mena" userId="6b4c7a52-4dc9-45a7-b593-c1a8e942fd4b" providerId="ADAL" clId="{598116D9-AF9F-4EDA-B857-767038B19E0C}" dt="2025-12-15T21:48:23.820" v="7698"/>
        <pc:sldMkLst>
          <pc:docMk/>
          <pc:sldMk cId="1952897539" sldId="343"/>
        </pc:sldMkLst>
        <pc:spChg chg="mod">
          <ac:chgData name="Graciela Vergara Mena" userId="6b4c7a52-4dc9-45a7-b593-c1a8e942fd4b" providerId="ADAL" clId="{598116D9-AF9F-4EDA-B857-767038B19E0C}" dt="2025-12-04T15:34:19.789" v="7013" actId="790"/>
          <ac:spMkLst>
            <pc:docMk/>
            <pc:sldMk cId="1952897539" sldId="343"/>
            <ac:spMk id="51" creationId="{A6934328-011E-BAC2-B1D8-7B15B41FC0C4}"/>
          </ac:spMkLst>
        </pc:spChg>
        <pc:spChg chg="mod">
          <ac:chgData name="Graciela Vergara Mena" userId="6b4c7a52-4dc9-45a7-b593-c1a8e942fd4b" providerId="ADAL" clId="{598116D9-AF9F-4EDA-B857-767038B19E0C}" dt="2025-12-04T15:31:43.007" v="7010" actId="790"/>
          <ac:spMkLst>
            <pc:docMk/>
            <pc:sldMk cId="1952897539" sldId="343"/>
            <ac:spMk id="53" creationId="{93FD1EF6-3327-2E60-CC55-A5CF0676EE2A}"/>
          </ac:spMkLst>
        </pc:spChg>
        <pc:spChg chg="mod">
          <ac:chgData name="Graciela Vergara Mena" userId="6b4c7a52-4dc9-45a7-b593-c1a8e942fd4b" providerId="ADAL" clId="{598116D9-AF9F-4EDA-B857-767038B19E0C}" dt="2025-12-04T15:34:03.490" v="7011" actId="790"/>
          <ac:spMkLst>
            <pc:docMk/>
            <pc:sldMk cId="1952897539" sldId="343"/>
            <ac:spMk id="55" creationId="{347557A9-3696-7334-95F9-4BA29673624D}"/>
          </ac:spMkLst>
        </pc:spChg>
        <pc:spChg chg="mod">
          <ac:chgData name="Graciela Vergara Mena" userId="6b4c7a52-4dc9-45a7-b593-c1a8e942fd4b" providerId="ADAL" clId="{598116D9-AF9F-4EDA-B857-767038B19E0C}" dt="2025-12-04T15:31:11.756" v="7006" actId="790"/>
          <ac:spMkLst>
            <pc:docMk/>
            <pc:sldMk cId="1952897539" sldId="343"/>
            <ac:spMk id="322" creationId="{6E69333D-26EA-A810-3B6C-8F72FD1A3515}"/>
          </ac:spMkLst>
        </pc:spChg>
        <pc:spChg chg="mod">
          <ac:chgData name="Graciela Vergara Mena" userId="6b4c7a52-4dc9-45a7-b593-c1a8e942fd4b" providerId="ADAL" clId="{598116D9-AF9F-4EDA-B857-767038B19E0C}" dt="2025-12-04T15:31:17.333" v="7007" actId="790"/>
          <ac:spMkLst>
            <pc:docMk/>
            <pc:sldMk cId="1952897539" sldId="343"/>
            <ac:spMk id="329" creationId="{75921225-2A8A-FA2F-A0EB-EF31B45878B5}"/>
          </ac:spMkLst>
        </pc:spChg>
        <pc:spChg chg="mod">
          <ac:chgData name="Graciela Vergara Mena" userId="6b4c7a52-4dc9-45a7-b593-c1a8e942fd4b" providerId="ADAL" clId="{598116D9-AF9F-4EDA-B857-767038B19E0C}" dt="2025-12-04T15:31:28.938" v="7009" actId="790"/>
          <ac:spMkLst>
            <pc:docMk/>
            <pc:sldMk cId="1952897539" sldId="343"/>
            <ac:spMk id="331" creationId="{DCE50327-E29E-B25D-ACF2-A4C2A02D0BD0}"/>
          </ac:spMkLst>
        </pc:spChg>
        <pc:spChg chg="mod">
          <ac:chgData name="Graciela Vergara Mena" userId="6b4c7a52-4dc9-45a7-b593-c1a8e942fd4b" providerId="ADAL" clId="{598116D9-AF9F-4EDA-B857-767038B19E0C}" dt="2025-12-04T15:31:05.153" v="7005" actId="790"/>
          <ac:spMkLst>
            <pc:docMk/>
            <pc:sldMk cId="1952897539" sldId="343"/>
            <ac:spMk id="334" creationId="{8CA66114-C98E-115E-15CD-6EF21FD0E81F}"/>
          </ac:spMkLst>
        </pc:spChg>
        <pc:spChg chg="mod">
          <ac:chgData name="Graciela Vergara Mena" userId="6b4c7a52-4dc9-45a7-b593-c1a8e942fd4b" providerId="ADAL" clId="{598116D9-AF9F-4EDA-B857-767038B19E0C}" dt="2025-12-04T15:30:59.396" v="7004" actId="790"/>
          <ac:spMkLst>
            <pc:docMk/>
            <pc:sldMk cId="1952897539" sldId="343"/>
            <ac:spMk id="335" creationId="{83027B87-D408-0F9D-012D-BBBE1DCBFC5C}"/>
          </ac:spMkLst>
        </pc:spChg>
      </pc:sldChg>
      <pc:sldChg chg="add ord">
        <pc:chgData name="Graciela Vergara Mena" userId="6b4c7a52-4dc9-45a7-b593-c1a8e942fd4b" providerId="ADAL" clId="{598116D9-AF9F-4EDA-B857-767038B19E0C}" dt="2025-12-15T21:48:23.820" v="7698"/>
        <pc:sldMkLst>
          <pc:docMk/>
          <pc:sldMk cId="1521080019" sldId="344"/>
        </pc:sldMkLst>
      </pc:sldChg>
      <pc:sldChg chg="modSp add mod ord">
        <pc:chgData name="Graciela Vergara Mena" userId="6b4c7a52-4dc9-45a7-b593-c1a8e942fd4b" providerId="ADAL" clId="{598116D9-AF9F-4EDA-B857-767038B19E0C}" dt="2025-12-15T21:48:23.820" v="7698"/>
        <pc:sldMkLst>
          <pc:docMk/>
          <pc:sldMk cId="1180544248" sldId="345"/>
        </pc:sldMkLst>
        <pc:spChg chg="mod">
          <ac:chgData name="Graciela Vergara Mena" userId="6b4c7a52-4dc9-45a7-b593-c1a8e942fd4b" providerId="ADAL" clId="{598116D9-AF9F-4EDA-B857-767038B19E0C}" dt="2025-11-18T00:20:22.337" v="35"/>
          <ac:spMkLst>
            <pc:docMk/>
            <pc:sldMk cId="1180544248" sldId="345"/>
            <ac:spMk id="227" creationId="{00000000-0000-0000-0000-000000000000}"/>
          </ac:spMkLst>
        </pc:spChg>
      </pc:sldChg>
      <pc:sldChg chg="add">
        <pc:chgData name="Graciela Vergara Mena" userId="6b4c7a52-4dc9-45a7-b593-c1a8e942fd4b" providerId="ADAL" clId="{598116D9-AF9F-4EDA-B857-767038B19E0C}" dt="2025-11-18T00:21:56.133" v="36" actId="2890"/>
        <pc:sldMkLst>
          <pc:docMk/>
          <pc:sldMk cId="983623689" sldId="346"/>
        </pc:sldMkLst>
      </pc:sldChg>
      <pc:sldChg chg="add">
        <pc:chgData name="Graciela Vergara Mena" userId="6b4c7a52-4dc9-45a7-b593-c1a8e942fd4b" providerId="ADAL" clId="{598116D9-AF9F-4EDA-B857-767038B19E0C}" dt="2025-11-18T00:33:00.391" v="256" actId="2890"/>
        <pc:sldMkLst>
          <pc:docMk/>
          <pc:sldMk cId="2021659710" sldId="347"/>
        </pc:sldMkLst>
      </pc:sldChg>
      <pc:sldChg chg="addSp modSp add mod">
        <pc:chgData name="Graciela Vergara Mena" userId="6b4c7a52-4dc9-45a7-b593-c1a8e942fd4b" providerId="ADAL" clId="{598116D9-AF9F-4EDA-B857-767038B19E0C}" dt="2026-02-23T18:40:11.535" v="7852" actId="20577"/>
        <pc:sldMkLst>
          <pc:docMk/>
          <pc:sldMk cId="2650903752" sldId="348"/>
        </pc:sldMkLst>
        <pc:spChg chg="add mod">
          <ac:chgData name="Graciela Vergara Mena" userId="6b4c7a52-4dc9-45a7-b593-c1a8e942fd4b" providerId="ADAL" clId="{598116D9-AF9F-4EDA-B857-767038B19E0C}" dt="2026-02-23T18:40:11.535" v="7852" actId="20577"/>
          <ac:spMkLst>
            <pc:docMk/>
            <pc:sldMk cId="2650903752" sldId="348"/>
            <ac:spMk id="3" creationId="{9743B8E6-BFDD-8E90-635F-2324557A5EE6}"/>
          </ac:spMkLst>
        </pc:spChg>
        <pc:spChg chg="mod">
          <ac:chgData name="Graciela Vergara Mena" userId="6b4c7a52-4dc9-45a7-b593-c1a8e942fd4b" providerId="ADAL" clId="{598116D9-AF9F-4EDA-B857-767038B19E0C}" dt="2025-12-15T22:55:41.366" v="7849" actId="1035"/>
          <ac:spMkLst>
            <pc:docMk/>
            <pc:sldMk cId="2650903752" sldId="348"/>
            <ac:spMk id="52" creationId="{A453868E-C313-73C0-4F7C-4CB8B83D5766}"/>
          </ac:spMkLst>
        </pc:spChg>
        <pc:spChg chg="mod">
          <ac:chgData name="Graciela Vergara Mena" userId="6b4c7a52-4dc9-45a7-b593-c1a8e942fd4b" providerId="ADAL" clId="{598116D9-AF9F-4EDA-B857-767038B19E0C}" dt="2025-12-15T22:55:41.366" v="7849" actId="1035"/>
          <ac:spMkLst>
            <pc:docMk/>
            <pc:sldMk cId="2650903752" sldId="348"/>
            <ac:spMk id="53" creationId="{4308E331-8BC3-A859-2469-9EA086DF80AC}"/>
          </ac:spMkLst>
        </pc:spChg>
        <pc:spChg chg="mod">
          <ac:chgData name="Graciela Vergara Mena" userId="6b4c7a52-4dc9-45a7-b593-c1a8e942fd4b" providerId="ADAL" clId="{598116D9-AF9F-4EDA-B857-767038B19E0C}" dt="2025-12-15T22:55:41.366" v="7849" actId="1035"/>
          <ac:spMkLst>
            <pc:docMk/>
            <pc:sldMk cId="2650903752" sldId="348"/>
            <ac:spMk id="54" creationId="{784F8D10-44D4-C717-B496-2AB48145BBD2}"/>
          </ac:spMkLst>
        </pc:spChg>
        <pc:spChg chg="mod">
          <ac:chgData name="Graciela Vergara Mena" userId="6b4c7a52-4dc9-45a7-b593-c1a8e942fd4b" providerId="ADAL" clId="{598116D9-AF9F-4EDA-B857-767038B19E0C}" dt="2025-12-15T22:55:41.366" v="7849" actId="1035"/>
          <ac:spMkLst>
            <pc:docMk/>
            <pc:sldMk cId="2650903752" sldId="348"/>
            <ac:spMk id="55" creationId="{68756834-2CAA-9E49-F226-DDE43C4C924B}"/>
          </ac:spMkLst>
        </pc:spChg>
        <pc:spChg chg="mod">
          <ac:chgData name="Graciela Vergara Mena" userId="6b4c7a52-4dc9-45a7-b593-c1a8e942fd4b" providerId="ADAL" clId="{598116D9-AF9F-4EDA-B857-767038B19E0C}" dt="2025-12-15T22:55:41.366" v="7849" actId="1035"/>
          <ac:spMkLst>
            <pc:docMk/>
            <pc:sldMk cId="2650903752" sldId="348"/>
            <ac:spMk id="56" creationId="{515F3EAC-297E-9565-E478-261C34DC3B75}"/>
          </ac:spMkLst>
        </pc:spChg>
        <pc:spChg chg="mod">
          <ac:chgData name="Graciela Vergara Mena" userId="6b4c7a52-4dc9-45a7-b593-c1a8e942fd4b" providerId="ADAL" clId="{598116D9-AF9F-4EDA-B857-767038B19E0C}" dt="2025-12-15T22:55:41.366" v="7849" actId="1035"/>
          <ac:spMkLst>
            <pc:docMk/>
            <pc:sldMk cId="2650903752" sldId="348"/>
            <ac:spMk id="57" creationId="{E4D9A0B8-9C0F-3F1B-9D1A-3CEFDE48D898}"/>
          </ac:spMkLst>
        </pc:spChg>
        <pc:spChg chg="mod">
          <ac:chgData name="Graciela Vergara Mena" userId="6b4c7a52-4dc9-45a7-b593-c1a8e942fd4b" providerId="ADAL" clId="{598116D9-AF9F-4EDA-B857-767038B19E0C}" dt="2025-12-15T22:55:41.366" v="7849" actId="1035"/>
          <ac:spMkLst>
            <pc:docMk/>
            <pc:sldMk cId="2650903752" sldId="348"/>
            <ac:spMk id="58" creationId="{350E3235-78CE-2E5B-40AD-629923B968CA}"/>
          </ac:spMkLst>
        </pc:spChg>
        <pc:spChg chg="mod">
          <ac:chgData name="Graciela Vergara Mena" userId="6b4c7a52-4dc9-45a7-b593-c1a8e942fd4b" providerId="ADAL" clId="{598116D9-AF9F-4EDA-B857-767038B19E0C}" dt="2025-12-15T22:55:41.366" v="7849" actId="1035"/>
          <ac:spMkLst>
            <pc:docMk/>
            <pc:sldMk cId="2650903752" sldId="348"/>
            <ac:spMk id="59" creationId="{E2B23A51-F04F-61FE-B504-34FD1C48FF37}"/>
          </ac:spMkLst>
        </pc:spChg>
        <pc:spChg chg="mod">
          <ac:chgData name="Graciela Vergara Mena" userId="6b4c7a52-4dc9-45a7-b593-c1a8e942fd4b" providerId="ADAL" clId="{598116D9-AF9F-4EDA-B857-767038B19E0C}" dt="2025-12-15T22:55:41.366" v="7849" actId="1035"/>
          <ac:spMkLst>
            <pc:docMk/>
            <pc:sldMk cId="2650903752" sldId="348"/>
            <ac:spMk id="60" creationId="{7D034F46-CEB6-3EB9-72B7-8A01CEC95810}"/>
          </ac:spMkLst>
        </pc:spChg>
        <pc:spChg chg="mod">
          <ac:chgData name="Graciela Vergara Mena" userId="6b4c7a52-4dc9-45a7-b593-c1a8e942fd4b" providerId="ADAL" clId="{598116D9-AF9F-4EDA-B857-767038B19E0C}" dt="2025-12-15T22:55:41.366" v="7849" actId="1035"/>
          <ac:spMkLst>
            <pc:docMk/>
            <pc:sldMk cId="2650903752" sldId="348"/>
            <ac:spMk id="671" creationId="{8D44D1A5-1692-3501-20CB-04544E6ACF03}"/>
          </ac:spMkLst>
        </pc:spChg>
        <pc:spChg chg="mod">
          <ac:chgData name="Graciela Vergara Mena" userId="6b4c7a52-4dc9-45a7-b593-c1a8e942fd4b" providerId="ADAL" clId="{598116D9-AF9F-4EDA-B857-767038B19E0C}" dt="2025-12-04T18:32:41.504" v="7586" actId="20577"/>
          <ac:spMkLst>
            <pc:docMk/>
            <pc:sldMk cId="2650903752" sldId="348"/>
            <ac:spMk id="706" creationId="{A2AA9214-5E1B-BB7B-19D9-49710D1AD37D}"/>
          </ac:spMkLst>
        </pc:spChg>
        <pc:grpChg chg="mod">
          <ac:chgData name="Graciela Vergara Mena" userId="6b4c7a52-4dc9-45a7-b593-c1a8e942fd4b" providerId="ADAL" clId="{598116D9-AF9F-4EDA-B857-767038B19E0C}" dt="2025-12-15T22:55:41.366" v="7849" actId="1035"/>
          <ac:grpSpMkLst>
            <pc:docMk/>
            <pc:sldMk cId="2650903752" sldId="348"/>
            <ac:grpSpMk id="4" creationId="{FBEC55DA-0B36-3B37-C5CE-12A740E0F64D}"/>
          </ac:grpSpMkLst>
        </pc:grpChg>
        <pc:grpChg chg="mod">
          <ac:chgData name="Graciela Vergara Mena" userId="6b4c7a52-4dc9-45a7-b593-c1a8e942fd4b" providerId="ADAL" clId="{598116D9-AF9F-4EDA-B857-767038B19E0C}" dt="2025-12-15T22:55:41.366" v="7849" actId="1035"/>
          <ac:grpSpMkLst>
            <pc:docMk/>
            <pc:sldMk cId="2650903752" sldId="348"/>
            <ac:grpSpMk id="17" creationId="{5D247FF9-50F9-B6EE-EF45-77EEC0B8A1CD}"/>
          </ac:grpSpMkLst>
        </pc:grpChg>
        <pc:grpChg chg="mod">
          <ac:chgData name="Graciela Vergara Mena" userId="6b4c7a52-4dc9-45a7-b593-c1a8e942fd4b" providerId="ADAL" clId="{598116D9-AF9F-4EDA-B857-767038B19E0C}" dt="2025-12-15T22:55:41.366" v="7849" actId="1035"/>
          <ac:grpSpMkLst>
            <pc:docMk/>
            <pc:sldMk cId="2650903752" sldId="348"/>
            <ac:grpSpMk id="23" creationId="{3743117C-AB02-2964-5B89-CE652064D6E1}"/>
          </ac:grpSpMkLst>
        </pc:grpChg>
        <pc:grpChg chg="mod">
          <ac:chgData name="Graciela Vergara Mena" userId="6b4c7a52-4dc9-45a7-b593-c1a8e942fd4b" providerId="ADAL" clId="{598116D9-AF9F-4EDA-B857-767038B19E0C}" dt="2025-12-15T22:55:41.366" v="7849" actId="1035"/>
          <ac:grpSpMkLst>
            <pc:docMk/>
            <pc:sldMk cId="2650903752" sldId="348"/>
            <ac:grpSpMk id="29" creationId="{130BFC96-2C62-2CBE-CADB-60BDD7800624}"/>
          </ac:grpSpMkLst>
        </pc:grpChg>
        <pc:grpChg chg="mod">
          <ac:chgData name="Graciela Vergara Mena" userId="6b4c7a52-4dc9-45a7-b593-c1a8e942fd4b" providerId="ADAL" clId="{598116D9-AF9F-4EDA-B857-767038B19E0C}" dt="2025-12-15T22:55:41.366" v="7849" actId="1035"/>
          <ac:grpSpMkLst>
            <pc:docMk/>
            <pc:sldMk cId="2650903752" sldId="348"/>
            <ac:grpSpMk id="35" creationId="{B8DDD80A-3BD4-6AEB-2C3C-0448C8673E00}"/>
          </ac:grpSpMkLst>
        </pc:grpChg>
        <pc:grpChg chg="mod">
          <ac:chgData name="Graciela Vergara Mena" userId="6b4c7a52-4dc9-45a7-b593-c1a8e942fd4b" providerId="ADAL" clId="{598116D9-AF9F-4EDA-B857-767038B19E0C}" dt="2025-12-15T22:55:41.366" v="7849" actId="1035"/>
          <ac:grpSpMkLst>
            <pc:docMk/>
            <pc:sldMk cId="2650903752" sldId="348"/>
            <ac:grpSpMk id="41" creationId="{C57D9D36-F330-96FF-7870-A7A3DCB2335B}"/>
          </ac:grpSpMkLst>
        </pc:grpChg>
        <pc:grpChg chg="mod">
          <ac:chgData name="Graciela Vergara Mena" userId="6b4c7a52-4dc9-45a7-b593-c1a8e942fd4b" providerId="ADAL" clId="{598116D9-AF9F-4EDA-B857-767038B19E0C}" dt="2025-12-15T22:55:41.366" v="7849" actId="1035"/>
          <ac:grpSpMkLst>
            <pc:docMk/>
            <pc:sldMk cId="2650903752" sldId="348"/>
            <ac:grpSpMk id="62" creationId="{B85E2D22-6781-1474-F2DF-39190A603EC6}"/>
          </ac:grpSpMkLst>
        </pc:grpChg>
        <pc:grpChg chg="mod">
          <ac:chgData name="Graciela Vergara Mena" userId="6b4c7a52-4dc9-45a7-b593-c1a8e942fd4b" providerId="ADAL" clId="{598116D9-AF9F-4EDA-B857-767038B19E0C}" dt="2025-12-15T22:55:41.366" v="7849" actId="1035"/>
          <ac:grpSpMkLst>
            <pc:docMk/>
            <pc:sldMk cId="2650903752" sldId="348"/>
            <ac:grpSpMk id="641" creationId="{17AB6436-9CE8-8F8B-9BE3-82311E23B6E9}"/>
          </ac:grpSpMkLst>
        </pc:grpChg>
        <pc:grpChg chg="mod">
          <ac:chgData name="Graciela Vergara Mena" userId="6b4c7a52-4dc9-45a7-b593-c1a8e942fd4b" providerId="ADAL" clId="{598116D9-AF9F-4EDA-B857-767038B19E0C}" dt="2025-12-15T22:55:41.366" v="7849" actId="1035"/>
          <ac:grpSpMkLst>
            <pc:docMk/>
            <pc:sldMk cId="2650903752" sldId="348"/>
            <ac:grpSpMk id="663" creationId="{C19F2DE3-BD7E-541D-6251-3A02B30B603B}"/>
          </ac:grpSpMkLst>
        </pc:grpChg>
        <pc:grpChg chg="mod">
          <ac:chgData name="Graciela Vergara Mena" userId="6b4c7a52-4dc9-45a7-b593-c1a8e942fd4b" providerId="ADAL" clId="{598116D9-AF9F-4EDA-B857-767038B19E0C}" dt="2025-12-15T22:55:41.366" v="7849" actId="1035"/>
          <ac:grpSpMkLst>
            <pc:docMk/>
            <pc:sldMk cId="2650903752" sldId="348"/>
            <ac:grpSpMk id="666" creationId="{7083606B-09E7-A951-7289-3B84F68F67BB}"/>
          </ac:grpSpMkLst>
        </pc:grpChg>
        <pc:grpChg chg="mod">
          <ac:chgData name="Graciela Vergara Mena" userId="6b4c7a52-4dc9-45a7-b593-c1a8e942fd4b" providerId="ADAL" clId="{598116D9-AF9F-4EDA-B857-767038B19E0C}" dt="2025-12-15T22:55:41.366" v="7849" actId="1035"/>
          <ac:grpSpMkLst>
            <pc:docMk/>
            <pc:sldMk cId="2650903752" sldId="348"/>
            <ac:grpSpMk id="702" creationId="{7C99727C-5966-F2FE-DC09-B834834F123E}"/>
          </ac:grpSpMkLst>
        </pc:grpChg>
      </pc:sldChg>
      <pc:sldChg chg="addSp modSp add mod ord">
        <pc:chgData name="Graciela Vergara Mena" userId="6b4c7a52-4dc9-45a7-b593-c1a8e942fd4b" providerId="ADAL" clId="{598116D9-AF9F-4EDA-B857-767038B19E0C}" dt="2025-12-15T21:48:23.820" v="7698"/>
        <pc:sldMkLst>
          <pc:docMk/>
          <pc:sldMk cId="4218726457" sldId="349"/>
        </pc:sldMkLst>
        <pc:spChg chg="mod">
          <ac:chgData name="Graciela Vergara Mena" userId="6b4c7a52-4dc9-45a7-b593-c1a8e942fd4b" providerId="ADAL" clId="{598116D9-AF9F-4EDA-B857-767038B19E0C}" dt="2025-11-18T01:10:56.122" v="674" actId="20577"/>
          <ac:spMkLst>
            <pc:docMk/>
            <pc:sldMk cId="4218726457" sldId="349"/>
            <ac:spMk id="4" creationId="{69879D77-2D41-9F04-EB3D-60052FB2C6A2}"/>
          </ac:spMkLst>
        </pc:spChg>
        <pc:spChg chg="add mod">
          <ac:chgData name="Graciela Vergara Mena" userId="6b4c7a52-4dc9-45a7-b593-c1a8e942fd4b" providerId="ADAL" clId="{598116D9-AF9F-4EDA-B857-767038B19E0C}" dt="2025-11-18T14:51:06.264" v="4073" actId="1036"/>
          <ac:spMkLst>
            <pc:docMk/>
            <pc:sldMk cId="4218726457" sldId="349"/>
            <ac:spMk id="9" creationId="{46FE105E-D2C2-7A68-450A-5AAF15EB04ED}"/>
          </ac:spMkLst>
        </pc:spChg>
        <pc:spChg chg="add mod">
          <ac:chgData name="Graciela Vergara Mena" userId="6b4c7a52-4dc9-45a7-b593-c1a8e942fd4b" providerId="ADAL" clId="{598116D9-AF9F-4EDA-B857-767038B19E0C}" dt="2025-11-18T14:52:47.110" v="4108" actId="1037"/>
          <ac:spMkLst>
            <pc:docMk/>
            <pc:sldMk cId="4218726457" sldId="349"/>
            <ac:spMk id="10" creationId="{40B6B259-6C4B-EF6B-FA1E-56CA0C3536BC}"/>
          </ac:spMkLst>
        </pc:spChg>
        <pc:spChg chg="mod">
          <ac:chgData name="Graciela Vergara Mena" userId="6b4c7a52-4dc9-45a7-b593-c1a8e942fd4b" providerId="ADAL" clId="{598116D9-AF9F-4EDA-B857-767038B19E0C}" dt="2025-11-18T01:13:31.038" v="822" actId="1076"/>
          <ac:spMkLst>
            <pc:docMk/>
            <pc:sldMk cId="4218726457" sldId="349"/>
            <ac:spMk id="29" creationId="{6DAF30E2-4616-90CB-BE27-EB90E7AB0ADC}"/>
          </ac:spMkLst>
        </pc:spChg>
        <pc:spChg chg="mod">
          <ac:chgData name="Graciela Vergara Mena" userId="6b4c7a52-4dc9-45a7-b593-c1a8e942fd4b" providerId="ADAL" clId="{598116D9-AF9F-4EDA-B857-767038B19E0C}" dt="2025-11-18T01:14:20.314" v="849" actId="1036"/>
          <ac:spMkLst>
            <pc:docMk/>
            <pc:sldMk cId="4218726457" sldId="349"/>
            <ac:spMk id="30" creationId="{254A7000-4CD5-2940-3255-3B05092A3362}"/>
          </ac:spMkLst>
        </pc:spChg>
        <pc:spChg chg="mod">
          <ac:chgData name="Graciela Vergara Mena" userId="6b4c7a52-4dc9-45a7-b593-c1a8e942fd4b" providerId="ADAL" clId="{598116D9-AF9F-4EDA-B857-767038B19E0C}" dt="2025-11-18T01:13:31.038" v="822" actId="1076"/>
          <ac:spMkLst>
            <pc:docMk/>
            <pc:sldMk cId="4218726457" sldId="349"/>
            <ac:spMk id="31" creationId="{4BD5D0C3-023F-A5F3-1B91-4975457B3FE8}"/>
          </ac:spMkLst>
        </pc:spChg>
        <pc:spChg chg="mod">
          <ac:chgData name="Graciela Vergara Mena" userId="6b4c7a52-4dc9-45a7-b593-c1a8e942fd4b" providerId="ADAL" clId="{598116D9-AF9F-4EDA-B857-767038B19E0C}" dt="2025-11-18T01:14:20.314" v="849" actId="1036"/>
          <ac:spMkLst>
            <pc:docMk/>
            <pc:sldMk cId="4218726457" sldId="349"/>
            <ac:spMk id="32" creationId="{5AF7C058-0868-59FD-5B4C-8025DE9C095D}"/>
          </ac:spMkLst>
        </pc:spChg>
        <pc:spChg chg="mod">
          <ac:chgData name="Graciela Vergara Mena" userId="6b4c7a52-4dc9-45a7-b593-c1a8e942fd4b" providerId="ADAL" clId="{598116D9-AF9F-4EDA-B857-767038B19E0C}" dt="2025-11-18T01:12:22.613" v="799" actId="1037"/>
          <ac:spMkLst>
            <pc:docMk/>
            <pc:sldMk cId="4218726457" sldId="349"/>
            <ac:spMk id="33" creationId="{123575E2-F2E0-807A-2CF9-190DE3B0763C}"/>
          </ac:spMkLst>
        </pc:spChg>
        <pc:spChg chg="mod">
          <ac:chgData name="Graciela Vergara Mena" userId="6b4c7a52-4dc9-45a7-b593-c1a8e942fd4b" providerId="ADAL" clId="{598116D9-AF9F-4EDA-B857-767038B19E0C}" dt="2025-11-18T01:11:46.967" v="750" actId="1037"/>
          <ac:spMkLst>
            <pc:docMk/>
            <pc:sldMk cId="4218726457" sldId="349"/>
            <ac:spMk id="34" creationId="{44E4541F-225A-EEA2-2EA7-4E455607311B}"/>
          </ac:spMkLst>
        </pc:spChg>
        <pc:spChg chg="mod">
          <ac:chgData name="Graciela Vergara Mena" userId="6b4c7a52-4dc9-45a7-b593-c1a8e942fd4b" providerId="ADAL" clId="{598116D9-AF9F-4EDA-B857-767038B19E0C}" dt="2025-11-18T01:11:46.967" v="750" actId="1037"/>
          <ac:spMkLst>
            <pc:docMk/>
            <pc:sldMk cId="4218726457" sldId="349"/>
            <ac:spMk id="35" creationId="{E41F5707-E102-FEAC-C9D9-ED4A8049D789}"/>
          </ac:spMkLst>
        </pc:spChg>
        <pc:spChg chg="mod">
          <ac:chgData name="Graciela Vergara Mena" userId="6b4c7a52-4dc9-45a7-b593-c1a8e942fd4b" providerId="ADAL" clId="{598116D9-AF9F-4EDA-B857-767038B19E0C}" dt="2025-11-18T01:14:14.108" v="836" actId="1036"/>
          <ac:spMkLst>
            <pc:docMk/>
            <pc:sldMk cId="4218726457" sldId="349"/>
            <ac:spMk id="36" creationId="{8C1B4A89-7BC5-E483-5E71-1AF6DB7214AF}"/>
          </ac:spMkLst>
        </pc:spChg>
        <pc:spChg chg="mod">
          <ac:chgData name="Graciela Vergara Mena" userId="6b4c7a52-4dc9-45a7-b593-c1a8e942fd4b" providerId="ADAL" clId="{598116D9-AF9F-4EDA-B857-767038B19E0C}" dt="2025-11-18T01:14:08.314" v="825" actId="1076"/>
          <ac:spMkLst>
            <pc:docMk/>
            <pc:sldMk cId="4218726457" sldId="349"/>
            <ac:spMk id="37" creationId="{1B0F8B05-EFD3-5455-241F-A655A582D7BD}"/>
          </ac:spMkLst>
        </pc:spChg>
        <pc:spChg chg="mod">
          <ac:chgData name="Graciela Vergara Mena" userId="6b4c7a52-4dc9-45a7-b593-c1a8e942fd4b" providerId="ADAL" clId="{598116D9-AF9F-4EDA-B857-767038B19E0C}" dt="2025-11-18T01:14:14.108" v="836" actId="1036"/>
          <ac:spMkLst>
            <pc:docMk/>
            <pc:sldMk cId="4218726457" sldId="349"/>
            <ac:spMk id="38" creationId="{D8285B49-5956-AEA1-BB3E-AEF03ADC89B4}"/>
          </ac:spMkLst>
        </pc:spChg>
        <pc:spChg chg="mod">
          <ac:chgData name="Graciela Vergara Mena" userId="6b4c7a52-4dc9-45a7-b593-c1a8e942fd4b" providerId="ADAL" clId="{598116D9-AF9F-4EDA-B857-767038B19E0C}" dt="2025-11-18T01:12:22.613" v="799" actId="1037"/>
          <ac:spMkLst>
            <pc:docMk/>
            <pc:sldMk cId="4218726457" sldId="349"/>
            <ac:spMk id="40" creationId="{E6DE16A9-85E1-DFE7-549D-546EA4741B58}"/>
          </ac:spMkLst>
        </pc:spChg>
        <pc:spChg chg="mod">
          <ac:chgData name="Graciela Vergara Mena" userId="6b4c7a52-4dc9-45a7-b593-c1a8e942fd4b" providerId="ADAL" clId="{598116D9-AF9F-4EDA-B857-767038B19E0C}" dt="2025-11-18T01:14:08.314" v="825" actId="1076"/>
          <ac:spMkLst>
            <pc:docMk/>
            <pc:sldMk cId="4218726457" sldId="349"/>
            <ac:spMk id="41" creationId="{48616EAF-4A58-971C-8C66-CC846B5FE071}"/>
          </ac:spMkLst>
        </pc:spChg>
        <pc:spChg chg="mod">
          <ac:chgData name="Graciela Vergara Mena" userId="6b4c7a52-4dc9-45a7-b593-c1a8e942fd4b" providerId="ADAL" clId="{598116D9-AF9F-4EDA-B857-767038B19E0C}" dt="2025-11-18T01:11:46.967" v="750" actId="1037"/>
          <ac:spMkLst>
            <pc:docMk/>
            <pc:sldMk cId="4218726457" sldId="349"/>
            <ac:spMk id="46" creationId="{0909C828-5309-1A1F-8680-EC7CAFF80046}"/>
          </ac:spMkLst>
        </pc:spChg>
        <pc:spChg chg="mod">
          <ac:chgData name="Graciela Vergara Mena" userId="6b4c7a52-4dc9-45a7-b593-c1a8e942fd4b" providerId="ADAL" clId="{598116D9-AF9F-4EDA-B857-767038B19E0C}" dt="2025-11-18T01:11:46.967" v="750" actId="1037"/>
          <ac:spMkLst>
            <pc:docMk/>
            <pc:sldMk cId="4218726457" sldId="349"/>
            <ac:spMk id="47" creationId="{09F91DBB-FA6B-A378-6558-C0E5ABB644EE}"/>
          </ac:spMkLst>
        </pc:spChg>
        <pc:spChg chg="mod">
          <ac:chgData name="Graciela Vergara Mena" userId="6b4c7a52-4dc9-45a7-b593-c1a8e942fd4b" providerId="ADAL" clId="{598116D9-AF9F-4EDA-B857-767038B19E0C}" dt="2025-11-18T01:11:46.967" v="750" actId="1037"/>
          <ac:spMkLst>
            <pc:docMk/>
            <pc:sldMk cId="4218726457" sldId="349"/>
            <ac:spMk id="49" creationId="{000DC33D-B0AA-BB1F-CBF9-251508C8E652}"/>
          </ac:spMkLst>
        </pc:spChg>
        <pc:spChg chg="mod">
          <ac:chgData name="Graciela Vergara Mena" userId="6b4c7a52-4dc9-45a7-b593-c1a8e942fd4b" providerId="ADAL" clId="{598116D9-AF9F-4EDA-B857-767038B19E0C}" dt="2025-11-18T01:11:46.967" v="750" actId="1037"/>
          <ac:spMkLst>
            <pc:docMk/>
            <pc:sldMk cId="4218726457" sldId="349"/>
            <ac:spMk id="273" creationId="{A9FCBDE2-1C29-3C00-BA96-9DE45E6E84EE}"/>
          </ac:spMkLst>
        </pc:spChg>
        <pc:spChg chg="mod">
          <ac:chgData name="Graciela Vergara Mena" userId="6b4c7a52-4dc9-45a7-b593-c1a8e942fd4b" providerId="ADAL" clId="{598116D9-AF9F-4EDA-B857-767038B19E0C}" dt="2025-11-18T01:11:46.967" v="750" actId="1037"/>
          <ac:spMkLst>
            <pc:docMk/>
            <pc:sldMk cId="4218726457" sldId="349"/>
            <ac:spMk id="274" creationId="{2FCF181A-D890-87F8-737C-4C9E8D9C26A4}"/>
          </ac:spMkLst>
        </pc:spChg>
        <pc:spChg chg="mod">
          <ac:chgData name="Graciela Vergara Mena" userId="6b4c7a52-4dc9-45a7-b593-c1a8e942fd4b" providerId="ADAL" clId="{598116D9-AF9F-4EDA-B857-767038B19E0C}" dt="2025-11-18T01:11:46.967" v="750" actId="1037"/>
          <ac:spMkLst>
            <pc:docMk/>
            <pc:sldMk cId="4218726457" sldId="349"/>
            <ac:spMk id="275" creationId="{793C9506-4C8B-7392-DEF9-BCA15010DBAC}"/>
          </ac:spMkLst>
        </pc:spChg>
        <pc:spChg chg="mod">
          <ac:chgData name="Graciela Vergara Mena" userId="6b4c7a52-4dc9-45a7-b593-c1a8e942fd4b" providerId="ADAL" clId="{598116D9-AF9F-4EDA-B857-767038B19E0C}" dt="2025-11-18T01:11:46.967" v="750" actId="1037"/>
          <ac:spMkLst>
            <pc:docMk/>
            <pc:sldMk cId="4218726457" sldId="349"/>
            <ac:spMk id="276" creationId="{A6C88BFB-5916-FB33-07A1-F76E0C170BA1}"/>
          </ac:spMkLst>
        </pc:spChg>
        <pc:spChg chg="mod">
          <ac:chgData name="Graciela Vergara Mena" userId="6b4c7a52-4dc9-45a7-b593-c1a8e942fd4b" providerId="ADAL" clId="{598116D9-AF9F-4EDA-B857-767038B19E0C}" dt="2025-11-18T01:11:46.967" v="750" actId="1037"/>
          <ac:spMkLst>
            <pc:docMk/>
            <pc:sldMk cId="4218726457" sldId="349"/>
            <ac:spMk id="277" creationId="{E6591FF9-0759-584F-9B56-404100596E9B}"/>
          </ac:spMkLst>
        </pc:spChg>
        <pc:grpChg chg="mod">
          <ac:chgData name="Graciela Vergara Mena" userId="6b4c7a52-4dc9-45a7-b593-c1a8e942fd4b" providerId="ADAL" clId="{598116D9-AF9F-4EDA-B857-767038B19E0C}" dt="2025-11-18T01:13:54.319" v="824" actId="1076"/>
          <ac:grpSpMkLst>
            <pc:docMk/>
            <pc:sldMk cId="4218726457" sldId="349"/>
            <ac:grpSpMk id="2" creationId="{85B05087-C553-CF07-6DC1-EC2D24D7FA77}"/>
          </ac:grpSpMkLst>
        </pc:grpChg>
        <pc:grpChg chg="mod">
          <ac:chgData name="Graciela Vergara Mena" userId="6b4c7a52-4dc9-45a7-b593-c1a8e942fd4b" providerId="ADAL" clId="{598116D9-AF9F-4EDA-B857-767038B19E0C}" dt="2025-11-18T01:11:46.967" v="750" actId="1037"/>
          <ac:grpSpMkLst>
            <pc:docMk/>
            <pc:sldMk cId="4218726457" sldId="349"/>
            <ac:grpSpMk id="52" creationId="{44A3B5D8-8302-3996-9205-A55AA12DA9AD}"/>
          </ac:grpSpMkLst>
        </pc:grpChg>
        <pc:grpChg chg="mod">
          <ac:chgData name="Graciela Vergara Mena" userId="6b4c7a52-4dc9-45a7-b593-c1a8e942fd4b" providerId="ADAL" clId="{598116D9-AF9F-4EDA-B857-767038B19E0C}" dt="2025-11-18T01:11:46.967" v="750" actId="1037"/>
          <ac:grpSpMkLst>
            <pc:docMk/>
            <pc:sldMk cId="4218726457" sldId="349"/>
            <ac:grpSpMk id="53" creationId="{B36E39C9-6659-B05E-E1E2-6DB28828EB17}"/>
          </ac:grpSpMkLst>
        </pc:grpChg>
        <pc:grpChg chg="mod">
          <ac:chgData name="Graciela Vergara Mena" userId="6b4c7a52-4dc9-45a7-b593-c1a8e942fd4b" providerId="ADAL" clId="{598116D9-AF9F-4EDA-B857-767038B19E0C}" dt="2025-11-18T01:11:46.967" v="750" actId="1037"/>
          <ac:grpSpMkLst>
            <pc:docMk/>
            <pc:sldMk cId="4218726457" sldId="349"/>
            <ac:grpSpMk id="57" creationId="{C53358D4-C2BF-FFB9-5467-C3F5B11799FB}"/>
          </ac:grpSpMkLst>
        </pc:grpChg>
        <pc:grpChg chg="mod">
          <ac:chgData name="Graciela Vergara Mena" userId="6b4c7a52-4dc9-45a7-b593-c1a8e942fd4b" providerId="ADAL" clId="{598116D9-AF9F-4EDA-B857-767038B19E0C}" dt="2025-11-18T01:11:46.967" v="750" actId="1037"/>
          <ac:grpSpMkLst>
            <pc:docMk/>
            <pc:sldMk cId="4218726457" sldId="349"/>
            <ac:grpSpMk id="60" creationId="{44F3C1AD-FFF3-238C-DCD4-92302F26F965}"/>
          </ac:grpSpMkLst>
        </pc:grpChg>
        <pc:grpChg chg="mod">
          <ac:chgData name="Graciela Vergara Mena" userId="6b4c7a52-4dc9-45a7-b593-c1a8e942fd4b" providerId="ADAL" clId="{598116D9-AF9F-4EDA-B857-767038B19E0C}" dt="2025-11-18T01:11:46.967" v="750" actId="1037"/>
          <ac:grpSpMkLst>
            <pc:docMk/>
            <pc:sldMk cId="4218726457" sldId="349"/>
            <ac:grpSpMk id="63" creationId="{040C5448-AB82-E6E8-09D4-37EECC2957CB}"/>
          </ac:grpSpMkLst>
        </pc:grpChg>
        <pc:grpChg chg="mod">
          <ac:chgData name="Graciela Vergara Mena" userId="6b4c7a52-4dc9-45a7-b593-c1a8e942fd4b" providerId="ADAL" clId="{598116D9-AF9F-4EDA-B857-767038B19E0C}" dt="2025-11-18T01:11:46.967" v="750" actId="1037"/>
          <ac:grpSpMkLst>
            <pc:docMk/>
            <pc:sldMk cId="4218726457" sldId="349"/>
            <ac:grpSpMk id="258" creationId="{1294C9D0-8F55-F68D-7292-14388714CB50}"/>
          </ac:grpSpMkLst>
        </pc:grpChg>
      </pc:sldChg>
      <pc:sldChg chg="modSp add mod">
        <pc:chgData name="Graciela Vergara Mena" userId="6b4c7a52-4dc9-45a7-b593-c1a8e942fd4b" providerId="ADAL" clId="{598116D9-AF9F-4EDA-B857-767038B19E0C}" dt="2025-12-04T18:51:38.886" v="7678" actId="14100"/>
        <pc:sldMkLst>
          <pc:docMk/>
          <pc:sldMk cId="1569852120" sldId="350"/>
        </pc:sldMkLst>
        <pc:spChg chg="mod">
          <ac:chgData name="Graciela Vergara Mena" userId="6b4c7a52-4dc9-45a7-b593-c1a8e942fd4b" providerId="ADAL" clId="{598116D9-AF9F-4EDA-B857-767038B19E0C}" dt="2025-12-04T18:39:35.538" v="7598" actId="1076"/>
          <ac:spMkLst>
            <pc:docMk/>
            <pc:sldMk cId="1569852120" sldId="350"/>
            <ac:spMk id="16" creationId="{5AD39C8B-28B8-3A45-0907-479E1852CA11}"/>
          </ac:spMkLst>
        </pc:spChg>
        <pc:spChg chg="mod">
          <ac:chgData name="Graciela Vergara Mena" userId="6b4c7a52-4dc9-45a7-b593-c1a8e942fd4b" providerId="ADAL" clId="{598116D9-AF9F-4EDA-B857-767038B19E0C}" dt="2025-12-04T18:39:23.544" v="7597" actId="1076"/>
          <ac:spMkLst>
            <pc:docMk/>
            <pc:sldMk cId="1569852120" sldId="350"/>
            <ac:spMk id="19" creationId="{07DA4CD5-3046-41D9-A5EF-D081308566D7}"/>
          </ac:spMkLst>
        </pc:spChg>
        <pc:spChg chg="mod">
          <ac:chgData name="Graciela Vergara Mena" userId="6b4c7a52-4dc9-45a7-b593-c1a8e942fd4b" providerId="ADAL" clId="{598116D9-AF9F-4EDA-B857-767038B19E0C}" dt="2025-12-04T18:38:52.694" v="7596" actId="1076"/>
          <ac:spMkLst>
            <pc:docMk/>
            <pc:sldMk cId="1569852120" sldId="350"/>
            <ac:spMk id="22" creationId="{05D9E959-A8CF-2F80-383A-ED76393561C0}"/>
          </ac:spMkLst>
        </pc:spChg>
        <pc:spChg chg="mod">
          <ac:chgData name="Graciela Vergara Mena" userId="6b4c7a52-4dc9-45a7-b593-c1a8e942fd4b" providerId="ADAL" clId="{598116D9-AF9F-4EDA-B857-767038B19E0C}" dt="2025-12-04T18:39:53.682" v="7599" actId="1076"/>
          <ac:spMkLst>
            <pc:docMk/>
            <pc:sldMk cId="1569852120" sldId="350"/>
            <ac:spMk id="25" creationId="{433A8DEB-C4FF-1DEF-9B42-D7431B79A4B6}"/>
          </ac:spMkLst>
        </pc:spChg>
        <pc:spChg chg="mod">
          <ac:chgData name="Graciela Vergara Mena" userId="6b4c7a52-4dc9-45a7-b593-c1a8e942fd4b" providerId="ADAL" clId="{598116D9-AF9F-4EDA-B857-767038B19E0C}" dt="2025-12-04T18:42:26.276" v="7603" actId="1076"/>
          <ac:spMkLst>
            <pc:docMk/>
            <pc:sldMk cId="1569852120" sldId="350"/>
            <ac:spMk id="28" creationId="{EFC249B9-E812-8EF6-132C-8A10216B5DB6}"/>
          </ac:spMkLst>
        </pc:spChg>
        <pc:spChg chg="mod">
          <ac:chgData name="Graciela Vergara Mena" userId="6b4c7a52-4dc9-45a7-b593-c1a8e942fd4b" providerId="ADAL" clId="{598116D9-AF9F-4EDA-B857-767038B19E0C}" dt="2025-12-04T18:40:39.238" v="7602" actId="1076"/>
          <ac:spMkLst>
            <pc:docMk/>
            <pc:sldMk cId="1569852120" sldId="350"/>
            <ac:spMk id="31" creationId="{E87F3404-A0F6-119F-A2BF-F580C1E9C520}"/>
          </ac:spMkLst>
        </pc:spChg>
        <pc:spChg chg="mod">
          <ac:chgData name="Graciela Vergara Mena" userId="6b4c7a52-4dc9-45a7-b593-c1a8e942fd4b" providerId="ADAL" clId="{598116D9-AF9F-4EDA-B857-767038B19E0C}" dt="2025-12-04T18:37:59.381" v="7593" actId="1076"/>
          <ac:spMkLst>
            <pc:docMk/>
            <pc:sldMk cId="1569852120" sldId="350"/>
            <ac:spMk id="34" creationId="{5BCCFF34-D997-8030-5CF3-81993FF13ABF}"/>
          </ac:spMkLst>
        </pc:spChg>
        <pc:spChg chg="mod">
          <ac:chgData name="Graciela Vergara Mena" userId="6b4c7a52-4dc9-45a7-b593-c1a8e942fd4b" providerId="ADAL" clId="{598116D9-AF9F-4EDA-B857-767038B19E0C}" dt="2025-12-04T18:38:12.465" v="7594" actId="1076"/>
          <ac:spMkLst>
            <pc:docMk/>
            <pc:sldMk cId="1569852120" sldId="350"/>
            <ac:spMk id="37" creationId="{FED31E6E-407A-4694-6393-9AE19DD43C6E}"/>
          </ac:spMkLst>
        </pc:spChg>
        <pc:spChg chg="mod">
          <ac:chgData name="Graciela Vergara Mena" userId="6b4c7a52-4dc9-45a7-b593-c1a8e942fd4b" providerId="ADAL" clId="{598116D9-AF9F-4EDA-B857-767038B19E0C}" dt="2025-12-04T18:43:41.734" v="7609" actId="1076"/>
          <ac:spMkLst>
            <pc:docMk/>
            <pc:sldMk cId="1569852120" sldId="350"/>
            <ac:spMk id="39" creationId="{D7B1E7B6-28BB-6209-EB44-1AB117F292E4}"/>
          </ac:spMkLst>
        </pc:spChg>
        <pc:spChg chg="mod">
          <ac:chgData name="Graciela Vergara Mena" userId="6b4c7a52-4dc9-45a7-b593-c1a8e942fd4b" providerId="ADAL" clId="{598116D9-AF9F-4EDA-B857-767038B19E0C}" dt="2025-12-04T18:44:14.525" v="7616" actId="1076"/>
          <ac:spMkLst>
            <pc:docMk/>
            <pc:sldMk cId="1569852120" sldId="350"/>
            <ac:spMk id="40" creationId="{9729A585-A319-0D32-540D-12E35B21D0F5}"/>
          </ac:spMkLst>
        </pc:spChg>
        <pc:spChg chg="mod">
          <ac:chgData name="Graciela Vergara Mena" userId="6b4c7a52-4dc9-45a7-b593-c1a8e942fd4b" providerId="ADAL" clId="{598116D9-AF9F-4EDA-B857-767038B19E0C}" dt="2025-12-04T18:45:07.375" v="7623" actId="1076"/>
          <ac:spMkLst>
            <pc:docMk/>
            <pc:sldMk cId="1569852120" sldId="350"/>
            <ac:spMk id="41" creationId="{B3AA5925-094A-5AFA-53C0-599AF84362E6}"/>
          </ac:spMkLst>
        </pc:spChg>
        <pc:spChg chg="mod">
          <ac:chgData name="Graciela Vergara Mena" userId="6b4c7a52-4dc9-45a7-b593-c1a8e942fd4b" providerId="ADAL" clId="{598116D9-AF9F-4EDA-B857-767038B19E0C}" dt="2025-12-04T18:43:14.157" v="7605" actId="1076"/>
          <ac:spMkLst>
            <pc:docMk/>
            <pc:sldMk cId="1569852120" sldId="350"/>
            <ac:spMk id="42" creationId="{09538140-8548-B571-4CDE-29153D02078D}"/>
          </ac:spMkLst>
        </pc:spChg>
        <pc:spChg chg="mod">
          <ac:chgData name="Graciela Vergara Mena" userId="6b4c7a52-4dc9-45a7-b593-c1a8e942fd4b" providerId="ADAL" clId="{598116D9-AF9F-4EDA-B857-767038B19E0C}" dt="2025-12-04T18:44:51.008" v="7621" actId="1076"/>
          <ac:spMkLst>
            <pc:docMk/>
            <pc:sldMk cId="1569852120" sldId="350"/>
            <ac:spMk id="43" creationId="{300AE99A-0279-C46F-43A0-D4AE5083E74B}"/>
          </ac:spMkLst>
        </pc:spChg>
        <pc:spChg chg="mod">
          <ac:chgData name="Graciela Vergara Mena" userId="6b4c7a52-4dc9-45a7-b593-c1a8e942fd4b" providerId="ADAL" clId="{598116D9-AF9F-4EDA-B857-767038B19E0C}" dt="2025-12-04T18:44:57.778" v="7622" actId="1076"/>
          <ac:spMkLst>
            <pc:docMk/>
            <pc:sldMk cId="1569852120" sldId="350"/>
            <ac:spMk id="44" creationId="{8BAB6CA9-BA22-E13E-42D4-ED7DD062D120}"/>
          </ac:spMkLst>
        </pc:spChg>
        <pc:spChg chg="mod">
          <ac:chgData name="Graciela Vergara Mena" userId="6b4c7a52-4dc9-45a7-b593-c1a8e942fd4b" providerId="ADAL" clId="{598116D9-AF9F-4EDA-B857-767038B19E0C}" dt="2025-12-04T18:47:44.602" v="7638" actId="1076"/>
          <ac:spMkLst>
            <pc:docMk/>
            <pc:sldMk cId="1569852120" sldId="350"/>
            <ac:spMk id="45" creationId="{8FEF872D-12CC-3416-9865-3793E4900B5C}"/>
          </ac:spMkLst>
        </pc:spChg>
        <pc:spChg chg="mod">
          <ac:chgData name="Graciela Vergara Mena" userId="6b4c7a52-4dc9-45a7-b593-c1a8e942fd4b" providerId="ADAL" clId="{598116D9-AF9F-4EDA-B857-767038B19E0C}" dt="2025-12-04T18:39:23.544" v="7597" actId="1076"/>
          <ac:spMkLst>
            <pc:docMk/>
            <pc:sldMk cId="1569852120" sldId="350"/>
            <ac:spMk id="48" creationId="{321FAFF7-12C0-81F1-9E19-4D5798049C1E}"/>
          </ac:spMkLst>
        </pc:spChg>
        <pc:spChg chg="mod">
          <ac:chgData name="Graciela Vergara Mena" userId="6b4c7a52-4dc9-45a7-b593-c1a8e942fd4b" providerId="ADAL" clId="{598116D9-AF9F-4EDA-B857-767038B19E0C}" dt="2025-12-04T18:45:35.025" v="7628" actId="1076"/>
          <ac:spMkLst>
            <pc:docMk/>
            <pc:sldMk cId="1569852120" sldId="350"/>
            <ac:spMk id="49" creationId="{1AA0DB92-BABF-F302-D41D-090E1BA11A84}"/>
          </ac:spMkLst>
        </pc:spChg>
        <pc:spChg chg="mod">
          <ac:chgData name="Graciela Vergara Mena" userId="6b4c7a52-4dc9-45a7-b593-c1a8e942fd4b" providerId="ADAL" clId="{598116D9-AF9F-4EDA-B857-767038B19E0C}" dt="2025-12-04T18:38:52.694" v="7596" actId="1076"/>
          <ac:spMkLst>
            <pc:docMk/>
            <pc:sldMk cId="1569852120" sldId="350"/>
            <ac:spMk id="50" creationId="{A459C548-EB56-B4CE-6E0B-B251BDA97D92}"/>
          </ac:spMkLst>
        </pc:spChg>
        <pc:spChg chg="mod">
          <ac:chgData name="Graciela Vergara Mena" userId="6b4c7a52-4dc9-45a7-b593-c1a8e942fd4b" providerId="ADAL" clId="{598116D9-AF9F-4EDA-B857-767038B19E0C}" dt="2025-12-04T18:46:31.540" v="7632" actId="1076"/>
          <ac:spMkLst>
            <pc:docMk/>
            <pc:sldMk cId="1569852120" sldId="350"/>
            <ac:spMk id="51" creationId="{9F3E410D-59AC-2D23-3EB1-48B95410CFCC}"/>
          </ac:spMkLst>
        </pc:spChg>
        <pc:spChg chg="mod">
          <ac:chgData name="Graciela Vergara Mena" userId="6b4c7a52-4dc9-45a7-b593-c1a8e942fd4b" providerId="ADAL" clId="{598116D9-AF9F-4EDA-B857-767038B19E0C}" dt="2025-12-04T18:39:35.538" v="7598" actId="1076"/>
          <ac:spMkLst>
            <pc:docMk/>
            <pc:sldMk cId="1569852120" sldId="350"/>
            <ac:spMk id="52" creationId="{D9A905C8-70E4-382F-A5EF-A053E5633CF9}"/>
          </ac:spMkLst>
        </pc:spChg>
        <pc:spChg chg="mod">
          <ac:chgData name="Graciela Vergara Mena" userId="6b4c7a52-4dc9-45a7-b593-c1a8e942fd4b" providerId="ADAL" clId="{598116D9-AF9F-4EDA-B857-767038B19E0C}" dt="2025-12-04T18:47:15.088" v="7636" actId="1076"/>
          <ac:spMkLst>
            <pc:docMk/>
            <pc:sldMk cId="1569852120" sldId="350"/>
            <ac:spMk id="53" creationId="{9A3DC320-1F27-40EF-3CAF-BC992ADB89ED}"/>
          </ac:spMkLst>
        </pc:spChg>
        <pc:spChg chg="mod">
          <ac:chgData name="Graciela Vergara Mena" userId="6b4c7a52-4dc9-45a7-b593-c1a8e942fd4b" providerId="ADAL" clId="{598116D9-AF9F-4EDA-B857-767038B19E0C}" dt="2025-12-04T18:48:19.304" v="7644" actId="1076"/>
          <ac:spMkLst>
            <pc:docMk/>
            <pc:sldMk cId="1569852120" sldId="350"/>
            <ac:spMk id="54" creationId="{3662480D-4814-8F10-A1E9-0CF9CBAC4C9B}"/>
          </ac:spMkLst>
        </pc:spChg>
        <pc:spChg chg="mod">
          <ac:chgData name="Graciela Vergara Mena" userId="6b4c7a52-4dc9-45a7-b593-c1a8e942fd4b" providerId="ADAL" clId="{598116D9-AF9F-4EDA-B857-767038B19E0C}" dt="2025-12-04T18:39:35.538" v="7598" actId="1076"/>
          <ac:spMkLst>
            <pc:docMk/>
            <pc:sldMk cId="1569852120" sldId="350"/>
            <ac:spMk id="55" creationId="{18213180-F4B7-6E88-A862-D4BA07CC85E8}"/>
          </ac:spMkLst>
        </pc:spChg>
        <pc:spChg chg="mod">
          <ac:chgData name="Graciela Vergara Mena" userId="6b4c7a52-4dc9-45a7-b593-c1a8e942fd4b" providerId="ADAL" clId="{598116D9-AF9F-4EDA-B857-767038B19E0C}" dt="2025-12-04T18:39:23.544" v="7597" actId="1076"/>
          <ac:spMkLst>
            <pc:docMk/>
            <pc:sldMk cId="1569852120" sldId="350"/>
            <ac:spMk id="56" creationId="{27CA5280-E847-DE74-3449-9AE445BD6F46}"/>
          </ac:spMkLst>
        </pc:spChg>
        <pc:spChg chg="mod">
          <ac:chgData name="Graciela Vergara Mena" userId="6b4c7a52-4dc9-45a7-b593-c1a8e942fd4b" providerId="ADAL" clId="{598116D9-AF9F-4EDA-B857-767038B19E0C}" dt="2025-12-04T18:38:52.694" v="7596" actId="1076"/>
          <ac:spMkLst>
            <pc:docMk/>
            <pc:sldMk cId="1569852120" sldId="350"/>
            <ac:spMk id="57" creationId="{9578F6F3-A031-19D2-C919-C0230EABC666}"/>
          </ac:spMkLst>
        </pc:spChg>
        <pc:spChg chg="mod">
          <ac:chgData name="Graciela Vergara Mena" userId="6b4c7a52-4dc9-45a7-b593-c1a8e942fd4b" providerId="ADAL" clId="{598116D9-AF9F-4EDA-B857-767038B19E0C}" dt="2025-12-04T18:45:35.025" v="7628" actId="1076"/>
          <ac:spMkLst>
            <pc:docMk/>
            <pc:sldMk cId="1569852120" sldId="350"/>
            <ac:spMk id="58" creationId="{2BE05991-642D-C2C2-974E-B540FC7AABFC}"/>
          </ac:spMkLst>
        </pc:spChg>
        <pc:spChg chg="mod">
          <ac:chgData name="Graciela Vergara Mena" userId="6b4c7a52-4dc9-45a7-b593-c1a8e942fd4b" providerId="ADAL" clId="{598116D9-AF9F-4EDA-B857-767038B19E0C}" dt="2025-12-04T18:46:31.540" v="7632" actId="1076"/>
          <ac:spMkLst>
            <pc:docMk/>
            <pc:sldMk cId="1569852120" sldId="350"/>
            <ac:spMk id="59" creationId="{2AD8EC82-A602-90D1-6E91-8513487405C6}"/>
          </ac:spMkLst>
        </pc:spChg>
        <pc:spChg chg="mod">
          <ac:chgData name="Graciela Vergara Mena" userId="6b4c7a52-4dc9-45a7-b593-c1a8e942fd4b" providerId="ADAL" clId="{598116D9-AF9F-4EDA-B857-767038B19E0C}" dt="2025-12-04T18:47:15.088" v="7636" actId="1076"/>
          <ac:spMkLst>
            <pc:docMk/>
            <pc:sldMk cId="1569852120" sldId="350"/>
            <ac:spMk id="60" creationId="{A618A421-9623-3F78-E404-E78A780CCED6}"/>
          </ac:spMkLst>
        </pc:spChg>
        <pc:spChg chg="mod">
          <ac:chgData name="Graciela Vergara Mena" userId="6b4c7a52-4dc9-45a7-b593-c1a8e942fd4b" providerId="ADAL" clId="{598116D9-AF9F-4EDA-B857-767038B19E0C}" dt="2025-12-04T18:48:19.304" v="7644" actId="1076"/>
          <ac:spMkLst>
            <pc:docMk/>
            <pc:sldMk cId="1569852120" sldId="350"/>
            <ac:spMk id="61" creationId="{B9B22551-7B55-B6EE-A88D-427CC04E744B}"/>
          </ac:spMkLst>
        </pc:spChg>
        <pc:spChg chg="mod">
          <ac:chgData name="Graciela Vergara Mena" userId="6b4c7a52-4dc9-45a7-b593-c1a8e942fd4b" providerId="ADAL" clId="{598116D9-AF9F-4EDA-B857-767038B19E0C}" dt="2025-12-04T18:49:52.095" v="7665" actId="1037"/>
          <ac:spMkLst>
            <pc:docMk/>
            <pc:sldMk cId="1569852120" sldId="350"/>
            <ac:spMk id="62" creationId="{EFA77818-FF2C-D76A-D309-2454C4728E86}"/>
          </ac:spMkLst>
        </pc:spChg>
        <pc:spChg chg="mod">
          <ac:chgData name="Graciela Vergara Mena" userId="6b4c7a52-4dc9-45a7-b593-c1a8e942fd4b" providerId="ADAL" clId="{598116D9-AF9F-4EDA-B857-767038B19E0C}" dt="2025-12-04T18:40:13.457" v="7600" actId="1076"/>
          <ac:spMkLst>
            <pc:docMk/>
            <pc:sldMk cId="1569852120" sldId="350"/>
            <ac:spMk id="63" creationId="{5C8D3EC7-EBBE-8BD6-E80B-F70533D4697A}"/>
          </ac:spMkLst>
        </pc:spChg>
        <pc:spChg chg="mod">
          <ac:chgData name="Graciela Vergara Mena" userId="6b4c7a52-4dc9-45a7-b593-c1a8e942fd4b" providerId="ADAL" clId="{598116D9-AF9F-4EDA-B857-767038B19E0C}" dt="2025-12-04T18:38:21.878" v="7595" actId="1076"/>
          <ac:spMkLst>
            <pc:docMk/>
            <pc:sldMk cId="1569852120" sldId="350"/>
            <ac:spMk id="128" creationId="{BF822155-F931-8F14-E397-8B6ACED81DA0}"/>
          </ac:spMkLst>
        </pc:spChg>
        <pc:spChg chg="mod">
          <ac:chgData name="Graciela Vergara Mena" userId="6b4c7a52-4dc9-45a7-b593-c1a8e942fd4b" providerId="ADAL" clId="{598116D9-AF9F-4EDA-B857-767038B19E0C}" dt="2025-12-04T18:47:50.296" v="7639" actId="1076"/>
          <ac:spMkLst>
            <pc:docMk/>
            <pc:sldMk cId="1569852120" sldId="350"/>
            <ac:spMk id="130" creationId="{B4EA1D97-6C19-8469-7FA4-653D98F722D1}"/>
          </ac:spMkLst>
        </pc:spChg>
        <pc:spChg chg="mod">
          <ac:chgData name="Graciela Vergara Mena" userId="6b4c7a52-4dc9-45a7-b593-c1a8e942fd4b" providerId="ADAL" clId="{598116D9-AF9F-4EDA-B857-767038B19E0C}" dt="2025-12-04T18:45:13.391" v="7624" actId="1076"/>
          <ac:spMkLst>
            <pc:docMk/>
            <pc:sldMk cId="1569852120" sldId="350"/>
            <ac:spMk id="131" creationId="{46CBE884-4945-DCC1-38E1-5EA6C825F782}"/>
          </ac:spMkLst>
        </pc:spChg>
        <pc:spChg chg="mod">
          <ac:chgData name="Graciela Vergara Mena" userId="6b4c7a52-4dc9-45a7-b593-c1a8e942fd4b" providerId="ADAL" clId="{598116D9-AF9F-4EDA-B857-767038B19E0C}" dt="2025-12-04T18:46:43.521" v="7633" actId="1076"/>
          <ac:spMkLst>
            <pc:docMk/>
            <pc:sldMk cId="1569852120" sldId="350"/>
            <ac:spMk id="132" creationId="{DB436D8D-2CD7-E468-A89B-8736AAF3FC12}"/>
          </ac:spMkLst>
        </pc:spChg>
        <pc:spChg chg="mod">
          <ac:chgData name="Graciela Vergara Mena" userId="6b4c7a52-4dc9-45a7-b593-c1a8e942fd4b" providerId="ADAL" clId="{598116D9-AF9F-4EDA-B857-767038B19E0C}" dt="2025-12-04T18:51:32.313" v="7677" actId="1076"/>
          <ac:spMkLst>
            <pc:docMk/>
            <pc:sldMk cId="1569852120" sldId="350"/>
            <ac:spMk id="133" creationId="{D8A52F90-F51D-9E3A-46CB-59CC831D8223}"/>
          </ac:spMkLst>
        </pc:spChg>
        <pc:spChg chg="mod">
          <ac:chgData name="Graciela Vergara Mena" userId="6b4c7a52-4dc9-45a7-b593-c1a8e942fd4b" providerId="ADAL" clId="{598116D9-AF9F-4EDA-B857-767038B19E0C}" dt="2025-12-04T18:47:57.344" v="7640" actId="1076"/>
          <ac:spMkLst>
            <pc:docMk/>
            <pc:sldMk cId="1569852120" sldId="350"/>
            <ac:spMk id="135" creationId="{40A82EB6-060C-8A54-4E9A-9CFB805B6524}"/>
          </ac:spMkLst>
        </pc:spChg>
        <pc:spChg chg="mod">
          <ac:chgData name="Graciela Vergara Mena" userId="6b4c7a52-4dc9-45a7-b593-c1a8e942fd4b" providerId="ADAL" clId="{598116D9-AF9F-4EDA-B857-767038B19E0C}" dt="2025-12-04T18:49:52.095" v="7665" actId="1037"/>
          <ac:spMkLst>
            <pc:docMk/>
            <pc:sldMk cId="1569852120" sldId="350"/>
            <ac:spMk id="136" creationId="{587F83DF-DBED-526F-9A43-33B1F534AD45}"/>
          </ac:spMkLst>
        </pc:spChg>
        <pc:spChg chg="mod">
          <ac:chgData name="Graciela Vergara Mena" userId="6b4c7a52-4dc9-45a7-b593-c1a8e942fd4b" providerId="ADAL" clId="{598116D9-AF9F-4EDA-B857-767038B19E0C}" dt="2025-12-04T18:46:43.521" v="7633" actId="1076"/>
          <ac:spMkLst>
            <pc:docMk/>
            <pc:sldMk cId="1569852120" sldId="350"/>
            <ac:spMk id="137" creationId="{43546C01-B13C-1E95-B3AA-E7785332E4B8}"/>
          </ac:spMkLst>
        </pc:spChg>
        <pc:spChg chg="mod">
          <ac:chgData name="Graciela Vergara Mena" userId="6b4c7a52-4dc9-45a7-b593-c1a8e942fd4b" providerId="ADAL" clId="{598116D9-AF9F-4EDA-B857-767038B19E0C}" dt="2025-12-04T18:51:32.313" v="7677" actId="1076"/>
          <ac:spMkLst>
            <pc:docMk/>
            <pc:sldMk cId="1569852120" sldId="350"/>
            <ac:spMk id="138" creationId="{A2DE5BB2-E9B1-C09C-C7F0-1E52EAE3E657}"/>
          </ac:spMkLst>
        </pc:spChg>
        <pc:spChg chg="mod">
          <ac:chgData name="Graciela Vergara Mena" userId="6b4c7a52-4dc9-45a7-b593-c1a8e942fd4b" providerId="ADAL" clId="{598116D9-AF9F-4EDA-B857-767038B19E0C}" dt="2025-12-04T18:44:08.191" v="7615" actId="1076"/>
          <ac:spMkLst>
            <pc:docMk/>
            <pc:sldMk cId="1569852120" sldId="350"/>
            <ac:spMk id="139" creationId="{00000000-0000-0000-0000-000000000000}"/>
          </ac:spMkLst>
        </pc:spChg>
        <pc:spChg chg="mod">
          <ac:chgData name="Graciela Vergara Mena" userId="6b4c7a52-4dc9-45a7-b593-c1a8e942fd4b" providerId="ADAL" clId="{598116D9-AF9F-4EDA-B857-767038B19E0C}" dt="2025-12-04T18:44:18.394" v="7619" actId="403"/>
          <ac:spMkLst>
            <pc:docMk/>
            <pc:sldMk cId="1569852120" sldId="350"/>
            <ac:spMk id="140" creationId="{00000000-0000-0000-0000-000000000000}"/>
          </ac:spMkLst>
        </pc:spChg>
        <pc:spChg chg="mod">
          <ac:chgData name="Graciela Vergara Mena" userId="6b4c7a52-4dc9-45a7-b593-c1a8e942fd4b" providerId="ADAL" clId="{598116D9-AF9F-4EDA-B857-767038B19E0C}" dt="2025-12-04T18:43:33.323" v="7608" actId="1076"/>
          <ac:spMkLst>
            <pc:docMk/>
            <pc:sldMk cId="1569852120" sldId="350"/>
            <ac:spMk id="141" creationId="{00000000-0000-0000-0000-000000000000}"/>
          </ac:spMkLst>
        </pc:spChg>
        <pc:spChg chg="mod">
          <ac:chgData name="Graciela Vergara Mena" userId="6b4c7a52-4dc9-45a7-b593-c1a8e942fd4b" providerId="ADAL" clId="{598116D9-AF9F-4EDA-B857-767038B19E0C}" dt="2025-12-04T18:45:19.794" v="7627" actId="403"/>
          <ac:spMkLst>
            <pc:docMk/>
            <pc:sldMk cId="1569852120" sldId="350"/>
            <ac:spMk id="142" creationId="{00000000-0000-0000-0000-000000000000}"/>
          </ac:spMkLst>
        </pc:spChg>
        <pc:spChg chg="mod">
          <ac:chgData name="Graciela Vergara Mena" userId="6b4c7a52-4dc9-45a7-b593-c1a8e942fd4b" providerId="ADAL" clId="{598116D9-AF9F-4EDA-B857-767038B19E0C}" dt="2025-12-04T18:46:08.261" v="7631" actId="1076"/>
          <ac:spMkLst>
            <pc:docMk/>
            <pc:sldMk cId="1569852120" sldId="350"/>
            <ac:spMk id="143" creationId="{00000000-0000-0000-0000-000000000000}"/>
          </ac:spMkLst>
        </pc:spChg>
        <pc:spChg chg="mod">
          <ac:chgData name="Graciela Vergara Mena" userId="6b4c7a52-4dc9-45a7-b593-c1a8e942fd4b" providerId="ADAL" clId="{598116D9-AF9F-4EDA-B857-767038B19E0C}" dt="2025-12-04T18:48:11.561" v="7643" actId="1076"/>
          <ac:spMkLst>
            <pc:docMk/>
            <pc:sldMk cId="1569852120" sldId="350"/>
            <ac:spMk id="144" creationId="{3AEAEDD8-0A3B-3688-346B-F48BBF456DF8}"/>
          </ac:spMkLst>
        </pc:spChg>
        <pc:spChg chg="mod">
          <ac:chgData name="Graciela Vergara Mena" userId="6b4c7a52-4dc9-45a7-b593-c1a8e942fd4b" providerId="ADAL" clId="{598116D9-AF9F-4EDA-B857-767038B19E0C}" dt="2025-12-04T18:47:01.041" v="7635" actId="1076"/>
          <ac:spMkLst>
            <pc:docMk/>
            <pc:sldMk cId="1569852120" sldId="350"/>
            <ac:spMk id="145" creationId="{90221F4B-88FC-4AE5-4B3E-6E4983566B1E}"/>
          </ac:spMkLst>
        </pc:spChg>
        <pc:spChg chg="mod">
          <ac:chgData name="Graciela Vergara Mena" userId="6b4c7a52-4dc9-45a7-b593-c1a8e942fd4b" providerId="ADAL" clId="{598116D9-AF9F-4EDA-B857-767038B19E0C}" dt="2025-12-04T18:45:19.794" v="7627" actId="403"/>
          <ac:spMkLst>
            <pc:docMk/>
            <pc:sldMk cId="1569852120" sldId="350"/>
            <ac:spMk id="146" creationId="{8D5D9384-ED51-FE75-BD71-B95CD228C6D0}"/>
          </ac:spMkLst>
        </pc:spChg>
        <pc:spChg chg="mod">
          <ac:chgData name="Graciela Vergara Mena" userId="6b4c7a52-4dc9-45a7-b593-c1a8e942fd4b" providerId="ADAL" clId="{598116D9-AF9F-4EDA-B857-767038B19E0C}" dt="2025-12-04T18:51:38.886" v="7678" actId="14100"/>
          <ac:spMkLst>
            <pc:docMk/>
            <pc:sldMk cId="1569852120" sldId="350"/>
            <ac:spMk id="147" creationId="{52838D4C-8865-E48B-D04A-4BD27CC0BE78}"/>
          </ac:spMkLst>
        </pc:spChg>
        <pc:spChg chg="mod">
          <ac:chgData name="Graciela Vergara Mena" userId="6b4c7a52-4dc9-45a7-b593-c1a8e942fd4b" providerId="ADAL" clId="{598116D9-AF9F-4EDA-B857-767038B19E0C}" dt="2025-12-04T18:50:02.175" v="7669" actId="1038"/>
          <ac:spMkLst>
            <pc:docMk/>
            <pc:sldMk cId="1569852120" sldId="350"/>
            <ac:spMk id="148" creationId="{F569E80D-43FB-D0B5-A392-6F1EECDB3260}"/>
          </ac:spMkLst>
        </pc:spChg>
      </pc:sldChg>
      <pc:sldChg chg="modSp add mod ord">
        <pc:chgData name="Graciela Vergara Mena" userId="6b4c7a52-4dc9-45a7-b593-c1a8e942fd4b" providerId="ADAL" clId="{598116D9-AF9F-4EDA-B857-767038B19E0C}" dt="2025-12-15T21:48:23.820" v="7698"/>
        <pc:sldMkLst>
          <pc:docMk/>
          <pc:sldMk cId="2541059158" sldId="351"/>
        </pc:sldMkLst>
        <pc:spChg chg="mod">
          <ac:chgData name="Graciela Vergara Mena" userId="6b4c7a52-4dc9-45a7-b593-c1a8e942fd4b" providerId="ADAL" clId="{598116D9-AF9F-4EDA-B857-767038B19E0C}" dt="2025-11-18T14:46:08.433" v="4047" actId="1076"/>
          <ac:spMkLst>
            <pc:docMk/>
            <pc:sldMk cId="2541059158" sldId="351"/>
            <ac:spMk id="21" creationId="{D4F1DCF0-9839-6BD9-E6BE-F1A9C043A316}"/>
          </ac:spMkLst>
        </pc:spChg>
        <pc:spChg chg="mod">
          <ac:chgData name="Graciela Vergara Mena" userId="6b4c7a52-4dc9-45a7-b593-c1a8e942fd4b" providerId="ADAL" clId="{598116D9-AF9F-4EDA-B857-767038B19E0C}" dt="2025-12-04T18:24:52.247" v="7450" actId="14100"/>
          <ac:spMkLst>
            <pc:docMk/>
            <pc:sldMk cId="2541059158" sldId="351"/>
            <ac:spMk id="23" creationId="{D32D2845-5EBE-89CE-3D55-C1D1EAEC1107}"/>
          </ac:spMkLst>
        </pc:spChg>
        <pc:spChg chg="mod">
          <ac:chgData name="Graciela Vergara Mena" userId="6b4c7a52-4dc9-45a7-b593-c1a8e942fd4b" providerId="ADAL" clId="{598116D9-AF9F-4EDA-B857-767038B19E0C}" dt="2025-12-04T18:25:24.888" v="7467" actId="14100"/>
          <ac:spMkLst>
            <pc:docMk/>
            <pc:sldMk cId="2541059158" sldId="351"/>
            <ac:spMk id="24" creationId="{83DBC656-695F-F511-ECED-53D95270F7E8}"/>
          </ac:spMkLst>
        </pc:spChg>
        <pc:spChg chg="mod">
          <ac:chgData name="Graciela Vergara Mena" userId="6b4c7a52-4dc9-45a7-b593-c1a8e942fd4b" providerId="ADAL" clId="{598116D9-AF9F-4EDA-B857-767038B19E0C}" dt="2025-11-18T14:45:29.657" v="4021" actId="1038"/>
          <ac:spMkLst>
            <pc:docMk/>
            <pc:sldMk cId="2541059158" sldId="351"/>
            <ac:spMk id="25" creationId="{0EB11DAC-0251-5811-EC66-7280B2C9B34B}"/>
          </ac:spMkLst>
        </pc:spChg>
        <pc:spChg chg="mod">
          <ac:chgData name="Graciela Vergara Mena" userId="6b4c7a52-4dc9-45a7-b593-c1a8e942fd4b" providerId="ADAL" clId="{598116D9-AF9F-4EDA-B857-767038B19E0C}" dt="2025-11-18T14:46:35.702" v="4048" actId="1076"/>
          <ac:spMkLst>
            <pc:docMk/>
            <pc:sldMk cId="2541059158" sldId="351"/>
            <ac:spMk id="26" creationId="{4E884F7C-2691-FD0D-35DB-1CDF1EF3BD76}"/>
          </ac:spMkLst>
        </pc:spChg>
        <pc:spChg chg="mod">
          <ac:chgData name="Graciela Vergara Mena" userId="6b4c7a52-4dc9-45a7-b593-c1a8e942fd4b" providerId="ADAL" clId="{598116D9-AF9F-4EDA-B857-767038B19E0C}" dt="2025-11-18T14:45:29.657" v="4021" actId="1038"/>
          <ac:spMkLst>
            <pc:docMk/>
            <pc:sldMk cId="2541059158" sldId="351"/>
            <ac:spMk id="27" creationId="{F6DC0309-C6FF-FC54-2976-A37BB279D314}"/>
          </ac:spMkLst>
        </pc:spChg>
        <pc:spChg chg="mod">
          <ac:chgData name="Graciela Vergara Mena" userId="6b4c7a52-4dc9-45a7-b593-c1a8e942fd4b" providerId="ADAL" clId="{598116D9-AF9F-4EDA-B857-767038B19E0C}" dt="2025-11-18T14:46:35.702" v="4048" actId="1076"/>
          <ac:spMkLst>
            <pc:docMk/>
            <pc:sldMk cId="2541059158" sldId="351"/>
            <ac:spMk id="28" creationId="{2F6112FA-BB38-C523-0127-5A146BC4C7F9}"/>
          </ac:spMkLst>
        </pc:spChg>
        <pc:spChg chg="mod">
          <ac:chgData name="Graciela Vergara Mena" userId="6b4c7a52-4dc9-45a7-b593-c1a8e942fd4b" providerId="ADAL" clId="{598116D9-AF9F-4EDA-B857-767038B19E0C}" dt="2025-11-18T14:45:42.794" v="4046" actId="1035"/>
          <ac:spMkLst>
            <pc:docMk/>
            <pc:sldMk cId="2541059158" sldId="351"/>
            <ac:spMk id="29" creationId="{524357A6-BA1E-A16D-4FA0-537F172767D5}"/>
          </ac:spMkLst>
        </pc:spChg>
        <pc:spChg chg="mod">
          <ac:chgData name="Graciela Vergara Mena" userId="6b4c7a52-4dc9-45a7-b593-c1a8e942fd4b" providerId="ADAL" clId="{598116D9-AF9F-4EDA-B857-767038B19E0C}" dt="2025-11-18T14:45:42.794" v="4046" actId="1035"/>
          <ac:spMkLst>
            <pc:docMk/>
            <pc:sldMk cId="2541059158" sldId="351"/>
            <ac:spMk id="30" creationId="{D64D22A7-DAB6-0789-C2FD-D689A908C3FA}"/>
          </ac:spMkLst>
        </pc:spChg>
      </pc:sldChg>
      <pc:sldChg chg="addSp delSp modSp add mod ord">
        <pc:chgData name="Graciela Vergara Mena" userId="6b4c7a52-4dc9-45a7-b593-c1a8e942fd4b" providerId="ADAL" clId="{598116D9-AF9F-4EDA-B857-767038B19E0C}" dt="2025-12-15T21:48:23.820" v="7698"/>
        <pc:sldMkLst>
          <pc:docMk/>
          <pc:sldMk cId="3662901773" sldId="352"/>
        </pc:sldMkLst>
        <pc:spChg chg="mod">
          <ac:chgData name="Graciela Vergara Mena" userId="6b4c7a52-4dc9-45a7-b593-c1a8e942fd4b" providerId="ADAL" clId="{598116D9-AF9F-4EDA-B857-767038B19E0C}" dt="2025-12-04T17:35:29.793" v="7275" actId="1035"/>
          <ac:spMkLst>
            <pc:docMk/>
            <pc:sldMk cId="3662901773" sldId="352"/>
            <ac:spMk id="6" creationId="{0DF0D795-9E99-33C2-2C50-3703DFB47886}"/>
          </ac:spMkLst>
        </pc:spChg>
        <pc:spChg chg="mod">
          <ac:chgData name="Graciela Vergara Mena" userId="6b4c7a52-4dc9-45a7-b593-c1a8e942fd4b" providerId="ADAL" clId="{598116D9-AF9F-4EDA-B857-767038B19E0C}" dt="2025-12-04T17:39:22.945" v="7317" actId="1076"/>
          <ac:spMkLst>
            <pc:docMk/>
            <pc:sldMk cId="3662901773" sldId="352"/>
            <ac:spMk id="7" creationId="{C2341572-5E70-3344-F5C6-DDD0F084EB96}"/>
          </ac:spMkLst>
        </pc:spChg>
        <pc:spChg chg="mod">
          <ac:chgData name="Graciela Vergara Mena" userId="6b4c7a52-4dc9-45a7-b593-c1a8e942fd4b" providerId="ADAL" clId="{598116D9-AF9F-4EDA-B857-767038B19E0C}" dt="2025-12-04T17:38:32.208" v="7310" actId="1036"/>
          <ac:spMkLst>
            <pc:docMk/>
            <pc:sldMk cId="3662901773" sldId="352"/>
            <ac:spMk id="8" creationId="{2A34752C-8F2E-3293-A2AA-DD17898D52D8}"/>
          </ac:spMkLst>
        </pc:spChg>
        <pc:spChg chg="add mod">
          <ac:chgData name="Graciela Vergara Mena" userId="6b4c7a52-4dc9-45a7-b593-c1a8e942fd4b" providerId="ADAL" clId="{598116D9-AF9F-4EDA-B857-767038B19E0C}" dt="2025-12-04T17:38:32.208" v="7310" actId="1036"/>
          <ac:spMkLst>
            <pc:docMk/>
            <pc:sldMk cId="3662901773" sldId="352"/>
            <ac:spMk id="9" creationId="{517CC84B-ED29-EDE1-AA34-B79D179A6175}"/>
          </ac:spMkLst>
        </pc:spChg>
        <pc:spChg chg="mod">
          <ac:chgData name="Graciela Vergara Mena" userId="6b4c7a52-4dc9-45a7-b593-c1a8e942fd4b" providerId="ADAL" clId="{598116D9-AF9F-4EDA-B857-767038B19E0C}" dt="2025-12-04T17:39:31.464" v="7318" actId="1076"/>
          <ac:spMkLst>
            <pc:docMk/>
            <pc:sldMk cId="3662901773" sldId="352"/>
            <ac:spMk id="10" creationId="{74ECE179-AE2D-64D5-CDAB-AB532EF288BC}"/>
          </ac:spMkLst>
        </pc:spChg>
        <pc:spChg chg="mod">
          <ac:chgData name="Graciela Vergara Mena" userId="6b4c7a52-4dc9-45a7-b593-c1a8e942fd4b" providerId="ADAL" clId="{598116D9-AF9F-4EDA-B857-767038B19E0C}" dt="2025-12-04T17:35:55.339" v="7279" actId="1036"/>
          <ac:spMkLst>
            <pc:docMk/>
            <pc:sldMk cId="3662901773" sldId="352"/>
            <ac:spMk id="11" creationId="{CDA75951-74A1-9E24-6DA7-3E6332AC4D8F}"/>
          </ac:spMkLst>
        </pc:spChg>
        <pc:spChg chg="mod">
          <ac:chgData name="Graciela Vergara Mena" userId="6b4c7a52-4dc9-45a7-b593-c1a8e942fd4b" providerId="ADAL" clId="{598116D9-AF9F-4EDA-B857-767038B19E0C}" dt="2025-12-04T17:38:53.975" v="7314" actId="1076"/>
          <ac:spMkLst>
            <pc:docMk/>
            <pc:sldMk cId="3662901773" sldId="352"/>
            <ac:spMk id="12" creationId="{3C69E20D-899E-E86A-89FC-2A6F384D6A93}"/>
          </ac:spMkLst>
        </pc:spChg>
        <pc:spChg chg="mod">
          <ac:chgData name="Graciela Vergara Mena" userId="6b4c7a52-4dc9-45a7-b593-c1a8e942fd4b" providerId="ADAL" clId="{598116D9-AF9F-4EDA-B857-767038B19E0C}" dt="2025-12-04T17:38:32.208" v="7310" actId="1036"/>
          <ac:spMkLst>
            <pc:docMk/>
            <pc:sldMk cId="3662901773" sldId="352"/>
            <ac:spMk id="13" creationId="{C49ED3D9-044F-5BE4-957A-5669CF07EF94}"/>
          </ac:spMkLst>
        </pc:spChg>
        <pc:spChg chg="mod">
          <ac:chgData name="Graciela Vergara Mena" userId="6b4c7a52-4dc9-45a7-b593-c1a8e942fd4b" providerId="ADAL" clId="{598116D9-AF9F-4EDA-B857-767038B19E0C}" dt="2025-12-04T17:38:48.545" v="7313" actId="1076"/>
          <ac:spMkLst>
            <pc:docMk/>
            <pc:sldMk cId="3662901773" sldId="352"/>
            <ac:spMk id="14" creationId="{D73F9818-8056-C95E-60C7-EFC08B8C5CB6}"/>
          </ac:spMkLst>
        </pc:spChg>
        <pc:spChg chg="add mod">
          <ac:chgData name="Graciela Vergara Mena" userId="6b4c7a52-4dc9-45a7-b593-c1a8e942fd4b" providerId="ADAL" clId="{598116D9-AF9F-4EDA-B857-767038B19E0C}" dt="2025-12-04T17:35:29.793" v="7275" actId="1035"/>
          <ac:spMkLst>
            <pc:docMk/>
            <pc:sldMk cId="3662901773" sldId="352"/>
            <ac:spMk id="15" creationId="{6D3924C0-826C-7C29-F527-4FAB3D0F30C4}"/>
          </ac:spMkLst>
        </pc:spChg>
        <pc:spChg chg="mod">
          <ac:chgData name="Graciela Vergara Mena" userId="6b4c7a52-4dc9-45a7-b593-c1a8e942fd4b" providerId="ADAL" clId="{598116D9-AF9F-4EDA-B857-767038B19E0C}" dt="2025-12-04T17:36:30.188" v="7293" actId="1035"/>
          <ac:spMkLst>
            <pc:docMk/>
            <pc:sldMk cId="3662901773" sldId="352"/>
            <ac:spMk id="16" creationId="{5AD39C8B-28B8-3A45-0907-479E1852CA11}"/>
          </ac:spMkLst>
        </pc:spChg>
        <pc:spChg chg="add del mod">
          <ac:chgData name="Graciela Vergara Mena" userId="6b4c7a52-4dc9-45a7-b593-c1a8e942fd4b" providerId="ADAL" clId="{598116D9-AF9F-4EDA-B857-767038B19E0C}" dt="2025-12-04T17:37:56.237" v="7296" actId="478"/>
          <ac:spMkLst>
            <pc:docMk/>
            <pc:sldMk cId="3662901773" sldId="352"/>
            <ac:spMk id="17" creationId="{57A607C8-DC00-4C2D-402B-4F22CEC96658}"/>
          </ac:spMkLst>
        </pc:spChg>
        <pc:spChg chg="del mod">
          <ac:chgData name="Graciela Vergara Mena" userId="6b4c7a52-4dc9-45a7-b593-c1a8e942fd4b" providerId="ADAL" clId="{598116D9-AF9F-4EDA-B857-767038B19E0C}" dt="2025-11-18T05:25:13.957" v="3005" actId="478"/>
          <ac:spMkLst>
            <pc:docMk/>
            <pc:sldMk cId="3662901773" sldId="352"/>
            <ac:spMk id="17" creationId="{CCD4D48A-B179-046F-168E-2C26B68855B7}"/>
          </ac:spMkLst>
        </pc:spChg>
        <pc:spChg chg="mod">
          <ac:chgData name="Graciela Vergara Mena" userId="6b4c7a52-4dc9-45a7-b593-c1a8e942fd4b" providerId="ADAL" clId="{598116D9-AF9F-4EDA-B857-767038B19E0C}" dt="2025-12-04T17:36:30.188" v="7293" actId="1035"/>
          <ac:spMkLst>
            <pc:docMk/>
            <pc:sldMk cId="3662901773" sldId="352"/>
            <ac:spMk id="18" creationId="{2E98AF9C-44E4-6AF5-81DF-0D057017B148}"/>
          </ac:spMkLst>
        </pc:spChg>
        <pc:spChg chg="del">
          <ac:chgData name="Graciela Vergara Mena" userId="6b4c7a52-4dc9-45a7-b593-c1a8e942fd4b" providerId="ADAL" clId="{598116D9-AF9F-4EDA-B857-767038B19E0C}" dt="2025-11-18T05:25:08.280" v="3003" actId="478"/>
          <ac:spMkLst>
            <pc:docMk/>
            <pc:sldMk cId="3662901773" sldId="352"/>
            <ac:spMk id="19" creationId="{07DA4CD5-3046-41D9-A5EF-D081308566D7}"/>
          </ac:spMkLst>
        </pc:spChg>
        <pc:spChg chg="mod">
          <ac:chgData name="Graciela Vergara Mena" userId="6b4c7a52-4dc9-45a7-b593-c1a8e942fd4b" providerId="ADAL" clId="{598116D9-AF9F-4EDA-B857-767038B19E0C}" dt="2025-12-04T17:41:45.090" v="7334" actId="1076"/>
          <ac:spMkLst>
            <pc:docMk/>
            <pc:sldMk cId="3662901773" sldId="352"/>
            <ac:spMk id="20" creationId="{0293ABE0-CE8F-812E-D2FF-512010F5D731}"/>
          </ac:spMkLst>
        </pc:spChg>
        <pc:spChg chg="mod">
          <ac:chgData name="Graciela Vergara Mena" userId="6b4c7a52-4dc9-45a7-b593-c1a8e942fd4b" providerId="ADAL" clId="{598116D9-AF9F-4EDA-B857-767038B19E0C}" dt="2025-12-04T17:36:30.188" v="7293" actId="1035"/>
          <ac:spMkLst>
            <pc:docMk/>
            <pc:sldMk cId="3662901773" sldId="352"/>
            <ac:spMk id="21" creationId="{417E299B-9F99-FDF9-23BD-B52AADDCAD60}"/>
          </ac:spMkLst>
        </pc:spChg>
        <pc:spChg chg="del">
          <ac:chgData name="Graciela Vergara Mena" userId="6b4c7a52-4dc9-45a7-b593-c1a8e942fd4b" providerId="ADAL" clId="{598116D9-AF9F-4EDA-B857-767038B19E0C}" dt="2025-11-18T05:25:08.280" v="3003" actId="478"/>
          <ac:spMkLst>
            <pc:docMk/>
            <pc:sldMk cId="3662901773" sldId="352"/>
            <ac:spMk id="22" creationId="{05D9E959-A8CF-2F80-383A-ED76393561C0}"/>
          </ac:spMkLst>
        </pc:spChg>
        <pc:spChg chg="mod">
          <ac:chgData name="Graciela Vergara Mena" userId="6b4c7a52-4dc9-45a7-b593-c1a8e942fd4b" providerId="ADAL" clId="{598116D9-AF9F-4EDA-B857-767038B19E0C}" dt="2025-12-04T17:41:49.838" v="7335" actId="1035"/>
          <ac:spMkLst>
            <pc:docMk/>
            <pc:sldMk cId="3662901773" sldId="352"/>
            <ac:spMk id="23" creationId="{12E07A9F-3770-830C-015C-57677AA24E12}"/>
          </ac:spMkLst>
        </pc:spChg>
        <pc:spChg chg="add mod">
          <ac:chgData name="Graciela Vergara Mena" userId="6b4c7a52-4dc9-45a7-b593-c1a8e942fd4b" providerId="ADAL" clId="{598116D9-AF9F-4EDA-B857-767038B19E0C}" dt="2025-12-04T17:44:44.136" v="7379" actId="1035"/>
          <ac:spMkLst>
            <pc:docMk/>
            <pc:sldMk cId="3662901773" sldId="352"/>
            <ac:spMk id="24" creationId="{D80C3061-B24A-6C06-1354-190F42B55AA2}"/>
          </ac:spMkLst>
        </pc:spChg>
        <pc:spChg chg="del">
          <ac:chgData name="Graciela Vergara Mena" userId="6b4c7a52-4dc9-45a7-b593-c1a8e942fd4b" providerId="ADAL" clId="{598116D9-AF9F-4EDA-B857-767038B19E0C}" dt="2025-11-18T05:25:08.280" v="3003" actId="478"/>
          <ac:spMkLst>
            <pc:docMk/>
            <pc:sldMk cId="3662901773" sldId="352"/>
            <ac:spMk id="25" creationId="{433A8DEB-C4FF-1DEF-9B42-D7431B79A4B6}"/>
          </ac:spMkLst>
        </pc:spChg>
        <pc:spChg chg="mod">
          <ac:chgData name="Graciela Vergara Mena" userId="6b4c7a52-4dc9-45a7-b593-c1a8e942fd4b" providerId="ADAL" clId="{598116D9-AF9F-4EDA-B857-767038B19E0C}" dt="2025-12-04T17:35:29.793" v="7275" actId="1035"/>
          <ac:spMkLst>
            <pc:docMk/>
            <pc:sldMk cId="3662901773" sldId="352"/>
            <ac:spMk id="26" creationId="{8CAF1006-C11E-F82C-552F-F056F8C6A71D}"/>
          </ac:spMkLst>
        </pc:spChg>
        <pc:spChg chg="mod">
          <ac:chgData name="Graciela Vergara Mena" userId="6b4c7a52-4dc9-45a7-b593-c1a8e942fd4b" providerId="ADAL" clId="{598116D9-AF9F-4EDA-B857-767038B19E0C}" dt="2025-12-04T17:42:10.632" v="7337" actId="14100"/>
          <ac:spMkLst>
            <pc:docMk/>
            <pc:sldMk cId="3662901773" sldId="352"/>
            <ac:spMk id="27" creationId="{1307CE36-28B2-D624-C0EB-57C00DF13DE9}"/>
          </ac:spMkLst>
        </pc:spChg>
        <pc:spChg chg="add mod">
          <ac:chgData name="Graciela Vergara Mena" userId="6b4c7a52-4dc9-45a7-b593-c1a8e942fd4b" providerId="ADAL" clId="{598116D9-AF9F-4EDA-B857-767038B19E0C}" dt="2025-12-04T17:35:55.339" v="7279" actId="1036"/>
          <ac:spMkLst>
            <pc:docMk/>
            <pc:sldMk cId="3662901773" sldId="352"/>
            <ac:spMk id="28" creationId="{C76CE196-E593-F88F-EF73-933FF1DA2814}"/>
          </ac:spMkLst>
        </pc:spChg>
        <pc:spChg chg="mod">
          <ac:chgData name="Graciela Vergara Mena" userId="6b4c7a52-4dc9-45a7-b593-c1a8e942fd4b" providerId="ADAL" clId="{598116D9-AF9F-4EDA-B857-767038B19E0C}" dt="2025-12-04T17:35:29.793" v="7275" actId="1035"/>
          <ac:spMkLst>
            <pc:docMk/>
            <pc:sldMk cId="3662901773" sldId="352"/>
            <ac:spMk id="29" creationId="{946A3F13-C2F4-DA53-3386-9B913F399E2C}"/>
          </ac:spMkLst>
        </pc:spChg>
        <pc:spChg chg="del">
          <ac:chgData name="Graciela Vergara Mena" userId="6b4c7a52-4dc9-45a7-b593-c1a8e942fd4b" providerId="ADAL" clId="{598116D9-AF9F-4EDA-B857-767038B19E0C}" dt="2025-11-18T05:21:57.413" v="2835" actId="478"/>
          <ac:spMkLst>
            <pc:docMk/>
            <pc:sldMk cId="3662901773" sldId="352"/>
            <ac:spMk id="30" creationId="{54F8CF84-B106-7942-6BF1-1AA0F5774D08}"/>
          </ac:spMkLst>
        </pc:spChg>
        <pc:spChg chg="add mod">
          <ac:chgData name="Graciela Vergara Mena" userId="6b4c7a52-4dc9-45a7-b593-c1a8e942fd4b" providerId="ADAL" clId="{598116D9-AF9F-4EDA-B857-767038B19E0C}" dt="2025-12-04T17:42:45.412" v="7342" actId="1076"/>
          <ac:spMkLst>
            <pc:docMk/>
            <pc:sldMk cId="3662901773" sldId="352"/>
            <ac:spMk id="31" creationId="{582C9885-5C4D-548D-6492-8211033D2E69}"/>
          </ac:spMkLst>
        </pc:spChg>
        <pc:spChg chg="add mod">
          <ac:chgData name="Graciela Vergara Mena" userId="6b4c7a52-4dc9-45a7-b593-c1a8e942fd4b" providerId="ADAL" clId="{598116D9-AF9F-4EDA-B857-767038B19E0C}" dt="2025-12-04T17:35:55.339" v="7279" actId="1036"/>
          <ac:spMkLst>
            <pc:docMk/>
            <pc:sldMk cId="3662901773" sldId="352"/>
            <ac:spMk id="32" creationId="{1A7E310E-C837-D87A-479F-E5B7C93B4140}"/>
          </ac:spMkLst>
        </pc:spChg>
        <pc:spChg chg="mod">
          <ac:chgData name="Graciela Vergara Mena" userId="6b4c7a52-4dc9-45a7-b593-c1a8e942fd4b" providerId="ADAL" clId="{598116D9-AF9F-4EDA-B857-767038B19E0C}" dt="2025-12-04T17:36:30.188" v="7293" actId="1035"/>
          <ac:spMkLst>
            <pc:docMk/>
            <pc:sldMk cId="3662901773" sldId="352"/>
            <ac:spMk id="33" creationId="{279E1AB1-627C-C798-AC3F-DECC39A0232C}"/>
          </ac:spMkLst>
        </pc:spChg>
        <pc:spChg chg="add mod">
          <ac:chgData name="Graciela Vergara Mena" userId="6b4c7a52-4dc9-45a7-b593-c1a8e942fd4b" providerId="ADAL" clId="{598116D9-AF9F-4EDA-B857-767038B19E0C}" dt="2025-12-04T17:43:02.513" v="7343" actId="1076"/>
          <ac:spMkLst>
            <pc:docMk/>
            <pc:sldMk cId="3662901773" sldId="352"/>
            <ac:spMk id="34" creationId="{F5C49D71-A3CC-5A3D-EDE2-35DCDF5BABF5}"/>
          </ac:spMkLst>
        </pc:spChg>
        <pc:spChg chg="mod">
          <ac:chgData name="Graciela Vergara Mena" userId="6b4c7a52-4dc9-45a7-b593-c1a8e942fd4b" providerId="ADAL" clId="{598116D9-AF9F-4EDA-B857-767038B19E0C}" dt="2025-12-04T17:44:32.525" v="7359" actId="1076"/>
          <ac:spMkLst>
            <pc:docMk/>
            <pc:sldMk cId="3662901773" sldId="352"/>
            <ac:spMk id="35" creationId="{AAF1726F-187F-A6E0-4771-13CA77AFC9AA}"/>
          </ac:spMkLst>
        </pc:spChg>
        <pc:spChg chg="mod">
          <ac:chgData name="Graciela Vergara Mena" userId="6b4c7a52-4dc9-45a7-b593-c1a8e942fd4b" providerId="ADAL" clId="{598116D9-AF9F-4EDA-B857-767038B19E0C}" dt="2025-12-04T17:44:44.136" v="7379" actId="1035"/>
          <ac:spMkLst>
            <pc:docMk/>
            <pc:sldMk cId="3662901773" sldId="352"/>
            <ac:spMk id="36" creationId="{A9FDAD21-F866-40FF-64D5-795C753FAF4C}"/>
          </ac:spMkLst>
        </pc:spChg>
        <pc:spChg chg="del">
          <ac:chgData name="Graciela Vergara Mena" userId="6b4c7a52-4dc9-45a7-b593-c1a8e942fd4b" providerId="ADAL" clId="{598116D9-AF9F-4EDA-B857-767038B19E0C}" dt="2025-11-18T05:25:08.280" v="3003" actId="478"/>
          <ac:spMkLst>
            <pc:docMk/>
            <pc:sldMk cId="3662901773" sldId="352"/>
            <ac:spMk id="37" creationId="{FED31E6E-407A-4694-6393-9AE19DD43C6E}"/>
          </ac:spMkLst>
        </pc:spChg>
        <pc:spChg chg="mod">
          <ac:chgData name="Graciela Vergara Mena" userId="6b4c7a52-4dc9-45a7-b593-c1a8e942fd4b" providerId="ADAL" clId="{598116D9-AF9F-4EDA-B857-767038B19E0C}" dt="2025-12-04T17:44:23.947" v="7358" actId="1076"/>
          <ac:spMkLst>
            <pc:docMk/>
            <pc:sldMk cId="3662901773" sldId="352"/>
            <ac:spMk id="38" creationId="{54B7C923-B06B-BCAC-5295-9970FB33B184}"/>
          </ac:spMkLst>
        </pc:spChg>
        <pc:spChg chg="del">
          <ac:chgData name="Graciela Vergara Mena" userId="6b4c7a52-4dc9-45a7-b593-c1a8e942fd4b" providerId="ADAL" clId="{598116D9-AF9F-4EDA-B857-767038B19E0C}" dt="2025-11-18T05:25:08.280" v="3003" actId="478"/>
          <ac:spMkLst>
            <pc:docMk/>
            <pc:sldMk cId="3662901773" sldId="352"/>
            <ac:spMk id="39" creationId="{D7B1E7B6-28BB-6209-EB44-1AB117F292E4}"/>
          </ac:spMkLst>
        </pc:spChg>
        <pc:spChg chg="del">
          <ac:chgData name="Graciela Vergara Mena" userId="6b4c7a52-4dc9-45a7-b593-c1a8e942fd4b" providerId="ADAL" clId="{598116D9-AF9F-4EDA-B857-767038B19E0C}" dt="2025-11-18T05:25:08.280" v="3003" actId="478"/>
          <ac:spMkLst>
            <pc:docMk/>
            <pc:sldMk cId="3662901773" sldId="352"/>
            <ac:spMk id="40" creationId="{9729A585-A319-0D32-540D-12E35B21D0F5}"/>
          </ac:spMkLst>
        </pc:spChg>
        <pc:spChg chg="del">
          <ac:chgData name="Graciela Vergara Mena" userId="6b4c7a52-4dc9-45a7-b593-c1a8e942fd4b" providerId="ADAL" clId="{598116D9-AF9F-4EDA-B857-767038B19E0C}" dt="2025-11-18T05:25:08.280" v="3003" actId="478"/>
          <ac:spMkLst>
            <pc:docMk/>
            <pc:sldMk cId="3662901773" sldId="352"/>
            <ac:spMk id="41" creationId="{B3AA5925-094A-5AFA-53C0-599AF84362E6}"/>
          </ac:spMkLst>
        </pc:spChg>
        <pc:spChg chg="mod">
          <ac:chgData name="Graciela Vergara Mena" userId="6b4c7a52-4dc9-45a7-b593-c1a8e942fd4b" providerId="ADAL" clId="{598116D9-AF9F-4EDA-B857-767038B19E0C}" dt="2025-12-04T17:40:13.222" v="7324" actId="1076"/>
          <ac:spMkLst>
            <pc:docMk/>
            <pc:sldMk cId="3662901773" sldId="352"/>
            <ac:spMk id="42" creationId="{09538140-8548-B571-4CDE-29153D02078D}"/>
          </ac:spMkLst>
        </pc:spChg>
        <pc:spChg chg="add mod">
          <ac:chgData name="Graciela Vergara Mena" userId="6b4c7a52-4dc9-45a7-b593-c1a8e942fd4b" providerId="ADAL" clId="{598116D9-AF9F-4EDA-B857-767038B19E0C}" dt="2025-12-04T17:35:55.339" v="7279" actId="1036"/>
          <ac:spMkLst>
            <pc:docMk/>
            <pc:sldMk cId="3662901773" sldId="352"/>
            <ac:spMk id="43" creationId="{A459C548-EB56-B4CE-6E0B-B251BDA97D92}"/>
          </ac:spMkLst>
        </pc:spChg>
        <pc:spChg chg="add mod">
          <ac:chgData name="Graciela Vergara Mena" userId="6b4c7a52-4dc9-45a7-b593-c1a8e942fd4b" providerId="ADAL" clId="{598116D9-AF9F-4EDA-B857-767038B19E0C}" dt="2025-12-04T17:36:02.686" v="7291" actId="1036"/>
          <ac:spMkLst>
            <pc:docMk/>
            <pc:sldMk cId="3662901773" sldId="352"/>
            <ac:spMk id="44" creationId="{954C6994-2B00-BE1C-190C-4766748D3CCA}"/>
          </ac:spMkLst>
        </pc:spChg>
        <pc:spChg chg="add mod">
          <ac:chgData name="Graciela Vergara Mena" userId="6b4c7a52-4dc9-45a7-b593-c1a8e942fd4b" providerId="ADAL" clId="{598116D9-AF9F-4EDA-B857-767038B19E0C}" dt="2025-12-04T17:43:45.306" v="7350" actId="1076"/>
          <ac:spMkLst>
            <pc:docMk/>
            <pc:sldMk cId="3662901773" sldId="352"/>
            <ac:spMk id="45" creationId="{D0D94671-3F36-1DFD-5010-D05B207569F3}"/>
          </ac:spMkLst>
        </pc:spChg>
        <pc:spChg chg="add mod">
          <ac:chgData name="Graciela Vergara Mena" userId="6b4c7a52-4dc9-45a7-b593-c1a8e942fd4b" providerId="ADAL" clId="{598116D9-AF9F-4EDA-B857-767038B19E0C}" dt="2025-12-04T17:36:02.686" v="7291" actId="1036"/>
          <ac:spMkLst>
            <pc:docMk/>
            <pc:sldMk cId="3662901773" sldId="352"/>
            <ac:spMk id="46" creationId="{03EAABBD-9810-9AAD-E7EA-B62E270B13D9}"/>
          </ac:spMkLst>
        </pc:spChg>
        <pc:spChg chg="mod">
          <ac:chgData name="Graciela Vergara Mena" userId="6b4c7a52-4dc9-45a7-b593-c1a8e942fd4b" providerId="ADAL" clId="{598116D9-AF9F-4EDA-B857-767038B19E0C}" dt="2025-12-04T17:38:32.208" v="7310" actId="1036"/>
          <ac:spMkLst>
            <pc:docMk/>
            <pc:sldMk cId="3662901773" sldId="352"/>
            <ac:spMk id="47" creationId="{0D3C0227-32EF-7B23-FF61-ADD7E1B45027}"/>
          </ac:spMkLst>
        </pc:spChg>
        <pc:spChg chg="del">
          <ac:chgData name="Graciela Vergara Mena" userId="6b4c7a52-4dc9-45a7-b593-c1a8e942fd4b" providerId="ADAL" clId="{598116D9-AF9F-4EDA-B857-767038B19E0C}" dt="2025-11-18T05:25:08.280" v="3003" actId="478"/>
          <ac:spMkLst>
            <pc:docMk/>
            <pc:sldMk cId="3662901773" sldId="352"/>
            <ac:spMk id="48" creationId="{321FAFF7-12C0-81F1-9E19-4D5798049C1E}"/>
          </ac:spMkLst>
        </pc:spChg>
        <pc:spChg chg="del mod">
          <ac:chgData name="Graciela Vergara Mena" userId="6b4c7a52-4dc9-45a7-b593-c1a8e942fd4b" providerId="ADAL" clId="{598116D9-AF9F-4EDA-B857-767038B19E0C}" dt="2025-11-18T05:16:25.423" v="2360" actId="478"/>
          <ac:spMkLst>
            <pc:docMk/>
            <pc:sldMk cId="3662901773" sldId="352"/>
            <ac:spMk id="49" creationId="{1AA0DB92-BABF-F302-D41D-090E1BA11A84}"/>
          </ac:spMkLst>
        </pc:spChg>
        <pc:spChg chg="mod">
          <ac:chgData name="Graciela Vergara Mena" userId="6b4c7a52-4dc9-45a7-b593-c1a8e942fd4b" providerId="ADAL" clId="{598116D9-AF9F-4EDA-B857-767038B19E0C}" dt="2025-12-04T17:36:30.188" v="7293" actId="1035"/>
          <ac:spMkLst>
            <pc:docMk/>
            <pc:sldMk cId="3662901773" sldId="352"/>
            <ac:spMk id="50" creationId="{A459C548-EB56-B4CE-6E0B-B251BDA97D92}"/>
          </ac:spMkLst>
        </pc:spChg>
        <pc:spChg chg="del mod">
          <ac:chgData name="Graciela Vergara Mena" userId="6b4c7a52-4dc9-45a7-b593-c1a8e942fd4b" providerId="ADAL" clId="{598116D9-AF9F-4EDA-B857-767038B19E0C}" dt="2025-11-18T05:25:16.167" v="3006" actId="478"/>
          <ac:spMkLst>
            <pc:docMk/>
            <pc:sldMk cId="3662901773" sldId="352"/>
            <ac:spMk id="51" creationId="{9F3E410D-59AC-2D23-3EB1-48B95410CFCC}"/>
          </ac:spMkLst>
        </pc:spChg>
        <pc:spChg chg="del">
          <ac:chgData name="Graciela Vergara Mena" userId="6b4c7a52-4dc9-45a7-b593-c1a8e942fd4b" providerId="ADAL" clId="{598116D9-AF9F-4EDA-B857-767038B19E0C}" dt="2025-11-18T05:16:15.586" v="2358" actId="478"/>
          <ac:spMkLst>
            <pc:docMk/>
            <pc:sldMk cId="3662901773" sldId="352"/>
            <ac:spMk id="52" creationId="{D9A905C8-70E4-382F-A5EF-A053E5633CF9}"/>
          </ac:spMkLst>
        </pc:spChg>
        <pc:spChg chg="mod">
          <ac:chgData name="Graciela Vergara Mena" userId="6b4c7a52-4dc9-45a7-b593-c1a8e942fd4b" providerId="ADAL" clId="{598116D9-AF9F-4EDA-B857-767038B19E0C}" dt="2025-12-04T17:38:32.208" v="7310" actId="1036"/>
          <ac:spMkLst>
            <pc:docMk/>
            <pc:sldMk cId="3662901773" sldId="352"/>
            <ac:spMk id="53" creationId="{9A3DC320-1F27-40EF-3CAF-BC992ADB89ED}"/>
          </ac:spMkLst>
        </pc:spChg>
        <pc:spChg chg="del">
          <ac:chgData name="Graciela Vergara Mena" userId="6b4c7a52-4dc9-45a7-b593-c1a8e942fd4b" providerId="ADAL" clId="{598116D9-AF9F-4EDA-B857-767038B19E0C}" dt="2025-11-18T05:21:04.488" v="2771" actId="478"/>
          <ac:spMkLst>
            <pc:docMk/>
            <pc:sldMk cId="3662901773" sldId="352"/>
            <ac:spMk id="54" creationId="{3662480D-4814-8F10-A1E9-0CF9CBAC4C9B}"/>
          </ac:spMkLst>
        </pc:spChg>
        <pc:spChg chg="mod">
          <ac:chgData name="Graciela Vergara Mena" userId="6b4c7a52-4dc9-45a7-b593-c1a8e942fd4b" providerId="ADAL" clId="{598116D9-AF9F-4EDA-B857-767038B19E0C}" dt="2025-12-04T17:38:32.208" v="7310" actId="1036"/>
          <ac:spMkLst>
            <pc:docMk/>
            <pc:sldMk cId="3662901773" sldId="352"/>
            <ac:spMk id="55" creationId="{18213180-F4B7-6E88-A862-D4BA07CC85E8}"/>
          </ac:spMkLst>
        </pc:spChg>
        <pc:spChg chg="del">
          <ac:chgData name="Graciela Vergara Mena" userId="6b4c7a52-4dc9-45a7-b593-c1a8e942fd4b" providerId="ADAL" clId="{598116D9-AF9F-4EDA-B857-767038B19E0C}" dt="2025-11-18T05:25:08.280" v="3003" actId="478"/>
          <ac:spMkLst>
            <pc:docMk/>
            <pc:sldMk cId="3662901773" sldId="352"/>
            <ac:spMk id="56" creationId="{27CA5280-E847-DE74-3449-9AE445BD6F46}"/>
          </ac:spMkLst>
        </pc:spChg>
        <pc:spChg chg="del">
          <ac:chgData name="Graciela Vergara Mena" userId="6b4c7a52-4dc9-45a7-b593-c1a8e942fd4b" providerId="ADAL" clId="{598116D9-AF9F-4EDA-B857-767038B19E0C}" dt="2025-11-18T05:25:08.280" v="3003" actId="478"/>
          <ac:spMkLst>
            <pc:docMk/>
            <pc:sldMk cId="3662901773" sldId="352"/>
            <ac:spMk id="57" creationId="{9578F6F3-A031-19D2-C919-C0230EABC666}"/>
          </ac:spMkLst>
        </pc:spChg>
        <pc:spChg chg="del">
          <ac:chgData name="Graciela Vergara Mena" userId="6b4c7a52-4dc9-45a7-b593-c1a8e942fd4b" providerId="ADAL" clId="{598116D9-AF9F-4EDA-B857-767038B19E0C}" dt="2025-11-18T05:25:08.280" v="3003" actId="478"/>
          <ac:spMkLst>
            <pc:docMk/>
            <pc:sldMk cId="3662901773" sldId="352"/>
            <ac:spMk id="58" creationId="{2BE05991-642D-C2C2-974E-B540FC7AABFC}"/>
          </ac:spMkLst>
        </pc:spChg>
        <pc:spChg chg="add mod">
          <ac:chgData name="Graciela Vergara Mena" userId="6b4c7a52-4dc9-45a7-b593-c1a8e942fd4b" providerId="ADAL" clId="{598116D9-AF9F-4EDA-B857-767038B19E0C}" dt="2025-12-04T17:43:49.841" v="7355" actId="1035"/>
          <ac:spMkLst>
            <pc:docMk/>
            <pc:sldMk cId="3662901773" sldId="352"/>
            <ac:spMk id="59" creationId="{82D626E3-E9B4-A872-3715-E98CE6888DCA}"/>
          </ac:spMkLst>
        </pc:spChg>
        <pc:spChg chg="add mod">
          <ac:chgData name="Graciela Vergara Mena" userId="6b4c7a52-4dc9-45a7-b593-c1a8e942fd4b" providerId="ADAL" clId="{598116D9-AF9F-4EDA-B857-767038B19E0C}" dt="2025-12-04T17:36:02.686" v="7291" actId="1036"/>
          <ac:spMkLst>
            <pc:docMk/>
            <pc:sldMk cId="3662901773" sldId="352"/>
            <ac:spMk id="60" creationId="{54AD33FB-4723-5F2B-DF06-FF5C4DB94DDE}"/>
          </ac:spMkLst>
        </pc:spChg>
        <pc:spChg chg="del">
          <ac:chgData name="Graciela Vergara Mena" userId="6b4c7a52-4dc9-45a7-b593-c1a8e942fd4b" providerId="ADAL" clId="{598116D9-AF9F-4EDA-B857-767038B19E0C}" dt="2025-11-18T05:25:08.280" v="3003" actId="478"/>
          <ac:spMkLst>
            <pc:docMk/>
            <pc:sldMk cId="3662901773" sldId="352"/>
            <ac:spMk id="62" creationId="{EFA77818-FF2C-D76A-D309-2454C4728E86}"/>
          </ac:spMkLst>
        </pc:spChg>
        <pc:spChg chg="add del mod">
          <ac:chgData name="Graciela Vergara Mena" userId="6b4c7a52-4dc9-45a7-b593-c1a8e942fd4b" providerId="ADAL" clId="{598116D9-AF9F-4EDA-B857-767038B19E0C}" dt="2025-12-04T18:15:00.074" v="7414" actId="478"/>
          <ac:spMkLst>
            <pc:docMk/>
            <pc:sldMk cId="3662901773" sldId="352"/>
            <ac:spMk id="63" creationId="{ED2D1BDF-00C5-A2A9-4BDC-D2E18DE0F837}"/>
          </ac:spMkLst>
        </pc:spChg>
        <pc:spChg chg="add mod">
          <ac:chgData name="Graciela Vergara Mena" userId="6b4c7a52-4dc9-45a7-b593-c1a8e942fd4b" providerId="ADAL" clId="{598116D9-AF9F-4EDA-B857-767038B19E0C}" dt="2025-12-04T18:21:25.201" v="7437" actId="1037"/>
          <ac:spMkLst>
            <pc:docMk/>
            <pc:sldMk cId="3662901773" sldId="352"/>
            <ac:spMk id="128" creationId="{58D82DDF-9F21-1429-5515-5263C92EB97B}"/>
          </ac:spMkLst>
        </pc:spChg>
        <pc:spChg chg="mod">
          <ac:chgData name="Graciela Vergara Mena" userId="6b4c7a52-4dc9-45a7-b593-c1a8e942fd4b" providerId="ADAL" clId="{598116D9-AF9F-4EDA-B857-767038B19E0C}" dt="2025-12-04T17:49:09.660" v="7412" actId="14100"/>
          <ac:spMkLst>
            <pc:docMk/>
            <pc:sldMk cId="3662901773" sldId="352"/>
            <ac:spMk id="129" creationId="{586FF841-6361-529E-D7C1-EE65AA083C18}"/>
          </ac:spMkLst>
        </pc:spChg>
        <pc:spChg chg="mod">
          <ac:chgData name="Graciela Vergara Mena" userId="6b4c7a52-4dc9-45a7-b593-c1a8e942fd4b" providerId="ADAL" clId="{598116D9-AF9F-4EDA-B857-767038B19E0C}" dt="2025-12-04T17:46:37.984" v="7389" actId="1076"/>
          <ac:spMkLst>
            <pc:docMk/>
            <pc:sldMk cId="3662901773" sldId="352"/>
            <ac:spMk id="134" creationId="{941DD34B-AA16-CCC0-989F-B0B0511C8E93}"/>
          </ac:spMkLst>
        </pc:spChg>
        <pc:spChg chg="del">
          <ac:chgData name="Graciela Vergara Mena" userId="6b4c7a52-4dc9-45a7-b593-c1a8e942fd4b" providerId="ADAL" clId="{598116D9-AF9F-4EDA-B857-767038B19E0C}" dt="2025-11-18T05:25:08.280" v="3003" actId="478"/>
          <ac:spMkLst>
            <pc:docMk/>
            <pc:sldMk cId="3662901773" sldId="352"/>
            <ac:spMk id="135" creationId="{40A82EB6-060C-8A54-4E9A-9CFB805B6524}"/>
          </ac:spMkLst>
        </pc:spChg>
        <pc:spChg chg="del">
          <ac:chgData name="Graciela Vergara Mena" userId="6b4c7a52-4dc9-45a7-b593-c1a8e942fd4b" providerId="ADAL" clId="{598116D9-AF9F-4EDA-B857-767038B19E0C}" dt="2025-11-18T05:25:08.280" v="3003" actId="478"/>
          <ac:spMkLst>
            <pc:docMk/>
            <pc:sldMk cId="3662901773" sldId="352"/>
            <ac:spMk id="136" creationId="{587F83DF-DBED-526F-9A43-33B1F534AD45}"/>
          </ac:spMkLst>
        </pc:spChg>
        <pc:spChg chg="del">
          <ac:chgData name="Graciela Vergara Mena" userId="6b4c7a52-4dc9-45a7-b593-c1a8e942fd4b" providerId="ADAL" clId="{598116D9-AF9F-4EDA-B857-767038B19E0C}" dt="2025-11-18T05:25:08.280" v="3003" actId="478"/>
          <ac:spMkLst>
            <pc:docMk/>
            <pc:sldMk cId="3662901773" sldId="352"/>
            <ac:spMk id="139" creationId="{00000000-0000-0000-0000-000000000000}"/>
          </ac:spMkLst>
        </pc:spChg>
        <pc:spChg chg="del">
          <ac:chgData name="Graciela Vergara Mena" userId="6b4c7a52-4dc9-45a7-b593-c1a8e942fd4b" providerId="ADAL" clId="{598116D9-AF9F-4EDA-B857-767038B19E0C}" dt="2025-11-18T05:25:08.280" v="3003" actId="478"/>
          <ac:spMkLst>
            <pc:docMk/>
            <pc:sldMk cId="3662901773" sldId="352"/>
            <ac:spMk id="140" creationId="{00000000-0000-0000-0000-000000000000}"/>
          </ac:spMkLst>
        </pc:spChg>
        <pc:spChg chg="mod">
          <ac:chgData name="Graciela Vergara Mena" userId="6b4c7a52-4dc9-45a7-b593-c1a8e942fd4b" providerId="ADAL" clId="{598116D9-AF9F-4EDA-B857-767038B19E0C}" dt="2025-12-04T17:41:04.827" v="7329" actId="1038"/>
          <ac:spMkLst>
            <pc:docMk/>
            <pc:sldMk cId="3662901773" sldId="352"/>
            <ac:spMk id="141" creationId="{00000000-0000-0000-0000-000000000000}"/>
          </ac:spMkLst>
        </pc:spChg>
        <pc:spChg chg="del">
          <ac:chgData name="Graciela Vergara Mena" userId="6b4c7a52-4dc9-45a7-b593-c1a8e942fd4b" providerId="ADAL" clId="{598116D9-AF9F-4EDA-B857-767038B19E0C}" dt="2025-11-18T05:25:08.280" v="3003" actId="478"/>
          <ac:spMkLst>
            <pc:docMk/>
            <pc:sldMk cId="3662901773" sldId="352"/>
            <ac:spMk id="142" creationId="{00000000-0000-0000-0000-000000000000}"/>
          </ac:spMkLst>
        </pc:spChg>
        <pc:spChg chg="add del mod">
          <ac:chgData name="Graciela Vergara Mena" userId="6b4c7a52-4dc9-45a7-b593-c1a8e942fd4b" providerId="ADAL" clId="{598116D9-AF9F-4EDA-B857-767038B19E0C}" dt="2025-12-04T18:15:00.074" v="7414" actId="478"/>
          <ac:spMkLst>
            <pc:docMk/>
            <pc:sldMk cId="3662901773" sldId="352"/>
            <ac:spMk id="146" creationId="{8511C940-9A56-2B06-0ACD-C7B941E9E728}"/>
          </ac:spMkLst>
        </pc:spChg>
        <pc:spChg chg="add mod">
          <ac:chgData name="Graciela Vergara Mena" userId="6b4c7a52-4dc9-45a7-b593-c1a8e942fd4b" providerId="ADAL" clId="{598116D9-AF9F-4EDA-B857-767038B19E0C}" dt="2025-12-04T18:21:25.201" v="7437" actId="1037"/>
          <ac:spMkLst>
            <pc:docMk/>
            <pc:sldMk cId="3662901773" sldId="352"/>
            <ac:spMk id="147" creationId="{08AFD431-B8BE-EA89-5A23-4505CFC103BA}"/>
          </ac:spMkLst>
        </pc:spChg>
        <pc:spChg chg="del">
          <ac:chgData name="Graciela Vergara Mena" userId="6b4c7a52-4dc9-45a7-b593-c1a8e942fd4b" providerId="ADAL" clId="{598116D9-AF9F-4EDA-B857-767038B19E0C}" dt="2025-11-18T05:25:08.280" v="3003" actId="478"/>
          <ac:spMkLst>
            <pc:docMk/>
            <pc:sldMk cId="3662901773" sldId="352"/>
            <ac:spMk id="148" creationId="{F569E80D-43FB-D0B5-A392-6F1EECDB3260}"/>
          </ac:spMkLst>
        </pc:spChg>
        <pc:spChg chg="mod">
          <ac:chgData name="Graciela Vergara Mena" userId="6b4c7a52-4dc9-45a7-b593-c1a8e942fd4b" providerId="ADAL" clId="{598116D9-AF9F-4EDA-B857-767038B19E0C}" dt="2025-12-04T17:46:12.461" v="7383" actId="1076"/>
          <ac:spMkLst>
            <pc:docMk/>
            <pc:sldMk cId="3662901773" sldId="352"/>
            <ac:spMk id="149" creationId="{DBAF2CA0-53E6-1E8D-E15B-415F929F65F0}"/>
          </ac:spMkLst>
        </pc:spChg>
        <pc:spChg chg="del">
          <ac:chgData name="Graciela Vergara Mena" userId="6b4c7a52-4dc9-45a7-b593-c1a8e942fd4b" providerId="ADAL" clId="{598116D9-AF9F-4EDA-B857-767038B19E0C}" dt="2025-11-18T05:24:55.745" v="3002" actId="478"/>
          <ac:spMkLst>
            <pc:docMk/>
            <pc:sldMk cId="3662901773" sldId="352"/>
            <ac:spMk id="150" creationId="{B1BFD0C1-4EF0-272F-B719-41BECC9E1DF9}"/>
          </ac:spMkLst>
        </pc:spChg>
        <pc:spChg chg="mod">
          <ac:chgData name="Graciela Vergara Mena" userId="6b4c7a52-4dc9-45a7-b593-c1a8e942fd4b" providerId="ADAL" clId="{598116D9-AF9F-4EDA-B857-767038B19E0C}" dt="2025-12-04T17:46:12.461" v="7383" actId="1076"/>
          <ac:spMkLst>
            <pc:docMk/>
            <pc:sldMk cId="3662901773" sldId="352"/>
            <ac:spMk id="152" creationId="{BCF8A2EA-A88B-F949-CC4C-1BEA8C0E89D9}"/>
          </ac:spMkLst>
        </pc:spChg>
        <pc:spChg chg="del">
          <ac:chgData name="Graciela Vergara Mena" userId="6b4c7a52-4dc9-45a7-b593-c1a8e942fd4b" providerId="ADAL" clId="{598116D9-AF9F-4EDA-B857-767038B19E0C}" dt="2025-11-18T05:25:19.604" v="3007" actId="478"/>
          <ac:spMkLst>
            <pc:docMk/>
            <pc:sldMk cId="3662901773" sldId="352"/>
            <ac:spMk id="153" creationId="{903FD039-24D4-1F98-6C6D-2F841318C549}"/>
          </ac:spMkLst>
        </pc:spChg>
        <pc:spChg chg="del">
          <ac:chgData name="Graciela Vergara Mena" userId="6b4c7a52-4dc9-45a7-b593-c1a8e942fd4b" providerId="ADAL" clId="{598116D9-AF9F-4EDA-B857-767038B19E0C}" dt="2025-11-18T05:25:19.604" v="3007" actId="478"/>
          <ac:spMkLst>
            <pc:docMk/>
            <pc:sldMk cId="3662901773" sldId="352"/>
            <ac:spMk id="154" creationId="{9D3EF0A6-70CA-39DD-B7D4-53D3E5724B20}"/>
          </ac:spMkLst>
        </pc:spChg>
        <pc:spChg chg="del">
          <ac:chgData name="Graciela Vergara Mena" userId="6b4c7a52-4dc9-45a7-b593-c1a8e942fd4b" providerId="ADAL" clId="{598116D9-AF9F-4EDA-B857-767038B19E0C}" dt="2025-11-18T05:25:19.604" v="3007" actId="478"/>
          <ac:spMkLst>
            <pc:docMk/>
            <pc:sldMk cId="3662901773" sldId="352"/>
            <ac:spMk id="155" creationId="{CF9D26B2-129F-575C-300C-AD2595F269B7}"/>
          </ac:spMkLst>
        </pc:spChg>
        <pc:spChg chg="del">
          <ac:chgData name="Graciela Vergara Mena" userId="6b4c7a52-4dc9-45a7-b593-c1a8e942fd4b" providerId="ADAL" clId="{598116D9-AF9F-4EDA-B857-767038B19E0C}" dt="2025-11-18T05:25:19.604" v="3007" actId="478"/>
          <ac:spMkLst>
            <pc:docMk/>
            <pc:sldMk cId="3662901773" sldId="352"/>
            <ac:spMk id="156" creationId="{BF86818D-B088-A1DE-0822-2E352956769E}"/>
          </ac:spMkLst>
        </pc:spChg>
        <pc:spChg chg="del">
          <ac:chgData name="Graciela Vergara Mena" userId="6b4c7a52-4dc9-45a7-b593-c1a8e942fd4b" providerId="ADAL" clId="{598116D9-AF9F-4EDA-B857-767038B19E0C}" dt="2025-11-18T05:25:19.604" v="3007" actId="478"/>
          <ac:spMkLst>
            <pc:docMk/>
            <pc:sldMk cId="3662901773" sldId="352"/>
            <ac:spMk id="158" creationId="{731B7BA2-A37B-7E07-D33C-B66876DFD8DF}"/>
          </ac:spMkLst>
        </pc:spChg>
        <pc:spChg chg="del">
          <ac:chgData name="Graciela Vergara Mena" userId="6b4c7a52-4dc9-45a7-b593-c1a8e942fd4b" providerId="ADAL" clId="{598116D9-AF9F-4EDA-B857-767038B19E0C}" dt="2025-11-18T05:25:19.604" v="3007" actId="478"/>
          <ac:spMkLst>
            <pc:docMk/>
            <pc:sldMk cId="3662901773" sldId="352"/>
            <ac:spMk id="159" creationId="{7748F0CB-BE83-9A37-B780-F822AFAD4382}"/>
          </ac:spMkLst>
        </pc:spChg>
        <pc:spChg chg="del">
          <ac:chgData name="Graciela Vergara Mena" userId="6b4c7a52-4dc9-45a7-b593-c1a8e942fd4b" providerId="ADAL" clId="{598116D9-AF9F-4EDA-B857-767038B19E0C}" dt="2025-11-18T05:25:19.604" v="3007" actId="478"/>
          <ac:spMkLst>
            <pc:docMk/>
            <pc:sldMk cId="3662901773" sldId="352"/>
            <ac:spMk id="160" creationId="{2F4FCB4C-5C0F-953E-56CA-78073F41873D}"/>
          </ac:spMkLst>
        </pc:spChg>
        <pc:spChg chg="del">
          <ac:chgData name="Graciela Vergara Mena" userId="6b4c7a52-4dc9-45a7-b593-c1a8e942fd4b" providerId="ADAL" clId="{598116D9-AF9F-4EDA-B857-767038B19E0C}" dt="2025-11-18T05:25:19.604" v="3007" actId="478"/>
          <ac:spMkLst>
            <pc:docMk/>
            <pc:sldMk cId="3662901773" sldId="352"/>
            <ac:spMk id="161" creationId="{8BE46D7A-66EB-BA61-6DA0-C352AE116874}"/>
          </ac:spMkLst>
        </pc:spChg>
        <pc:spChg chg="del">
          <ac:chgData name="Graciela Vergara Mena" userId="6b4c7a52-4dc9-45a7-b593-c1a8e942fd4b" providerId="ADAL" clId="{598116D9-AF9F-4EDA-B857-767038B19E0C}" dt="2025-11-18T05:25:19.604" v="3007" actId="478"/>
          <ac:spMkLst>
            <pc:docMk/>
            <pc:sldMk cId="3662901773" sldId="352"/>
            <ac:spMk id="162" creationId="{233D7155-D5B0-5CB1-4CE3-B9FF98331A38}"/>
          </ac:spMkLst>
        </pc:spChg>
        <pc:spChg chg="del">
          <ac:chgData name="Graciela Vergara Mena" userId="6b4c7a52-4dc9-45a7-b593-c1a8e942fd4b" providerId="ADAL" clId="{598116D9-AF9F-4EDA-B857-767038B19E0C}" dt="2025-11-18T05:25:19.604" v="3007" actId="478"/>
          <ac:spMkLst>
            <pc:docMk/>
            <pc:sldMk cId="3662901773" sldId="352"/>
            <ac:spMk id="164" creationId="{43546C01-B13C-1E95-B3AA-E7785332E4B8}"/>
          </ac:spMkLst>
        </pc:spChg>
        <pc:spChg chg="del">
          <ac:chgData name="Graciela Vergara Mena" userId="6b4c7a52-4dc9-45a7-b593-c1a8e942fd4b" providerId="ADAL" clId="{598116D9-AF9F-4EDA-B857-767038B19E0C}" dt="2025-11-18T05:25:11.788" v="3004" actId="478"/>
          <ac:spMkLst>
            <pc:docMk/>
            <pc:sldMk cId="3662901773" sldId="352"/>
            <ac:spMk id="165" creationId="{2E81AC3A-7E9F-2BDE-29B4-0D0CEBF41BA3}"/>
          </ac:spMkLst>
        </pc:spChg>
        <pc:spChg chg="del">
          <ac:chgData name="Graciela Vergara Mena" userId="6b4c7a52-4dc9-45a7-b593-c1a8e942fd4b" providerId="ADAL" clId="{598116D9-AF9F-4EDA-B857-767038B19E0C}" dt="2025-11-18T05:25:11.788" v="3004" actId="478"/>
          <ac:spMkLst>
            <pc:docMk/>
            <pc:sldMk cId="3662901773" sldId="352"/>
            <ac:spMk id="166" creationId="{8405E58A-0907-A735-22E9-2AD7DB94FCEB}"/>
          </ac:spMkLst>
        </pc:spChg>
        <pc:spChg chg="del">
          <ac:chgData name="Graciela Vergara Mena" userId="6b4c7a52-4dc9-45a7-b593-c1a8e942fd4b" providerId="ADAL" clId="{598116D9-AF9F-4EDA-B857-767038B19E0C}" dt="2025-11-18T05:25:11.788" v="3004" actId="478"/>
          <ac:spMkLst>
            <pc:docMk/>
            <pc:sldMk cId="3662901773" sldId="352"/>
            <ac:spMk id="167" creationId="{A51A4B92-C871-FE60-D8CB-097772DA0EA4}"/>
          </ac:spMkLst>
        </pc:spChg>
        <pc:spChg chg="del">
          <ac:chgData name="Graciela Vergara Mena" userId="6b4c7a52-4dc9-45a7-b593-c1a8e942fd4b" providerId="ADAL" clId="{598116D9-AF9F-4EDA-B857-767038B19E0C}" dt="2025-11-18T05:25:11.788" v="3004" actId="478"/>
          <ac:spMkLst>
            <pc:docMk/>
            <pc:sldMk cId="3662901773" sldId="352"/>
            <ac:spMk id="168" creationId="{260AA0E4-CDBD-2A4A-68C5-69D269CDE0FF}"/>
          </ac:spMkLst>
        </pc:spChg>
        <pc:spChg chg="del">
          <ac:chgData name="Graciela Vergara Mena" userId="6b4c7a52-4dc9-45a7-b593-c1a8e942fd4b" providerId="ADAL" clId="{598116D9-AF9F-4EDA-B857-767038B19E0C}" dt="2025-11-18T05:25:11.788" v="3004" actId="478"/>
          <ac:spMkLst>
            <pc:docMk/>
            <pc:sldMk cId="3662901773" sldId="352"/>
            <ac:spMk id="170" creationId="{2A9EED97-2A1B-F3A5-673E-A697CC464603}"/>
          </ac:spMkLst>
        </pc:spChg>
        <pc:spChg chg="del">
          <ac:chgData name="Graciela Vergara Mena" userId="6b4c7a52-4dc9-45a7-b593-c1a8e942fd4b" providerId="ADAL" clId="{598116D9-AF9F-4EDA-B857-767038B19E0C}" dt="2025-11-18T05:25:11.788" v="3004" actId="478"/>
          <ac:spMkLst>
            <pc:docMk/>
            <pc:sldMk cId="3662901773" sldId="352"/>
            <ac:spMk id="171" creationId="{C76CE196-E593-F88F-EF73-933FF1DA2814}"/>
          </ac:spMkLst>
        </pc:spChg>
        <pc:spChg chg="del">
          <ac:chgData name="Graciela Vergara Mena" userId="6b4c7a52-4dc9-45a7-b593-c1a8e942fd4b" providerId="ADAL" clId="{598116D9-AF9F-4EDA-B857-767038B19E0C}" dt="2025-11-18T05:25:11.788" v="3004" actId="478"/>
          <ac:spMkLst>
            <pc:docMk/>
            <pc:sldMk cId="3662901773" sldId="352"/>
            <ac:spMk id="172" creationId="{582C9885-5C4D-548D-6492-8211033D2E69}"/>
          </ac:spMkLst>
        </pc:spChg>
        <pc:spChg chg="del">
          <ac:chgData name="Graciela Vergara Mena" userId="6b4c7a52-4dc9-45a7-b593-c1a8e942fd4b" providerId="ADAL" clId="{598116D9-AF9F-4EDA-B857-767038B19E0C}" dt="2025-11-18T05:25:11.788" v="3004" actId="478"/>
          <ac:spMkLst>
            <pc:docMk/>
            <pc:sldMk cId="3662901773" sldId="352"/>
            <ac:spMk id="173" creationId="{1A7E310E-C837-D87A-479F-E5B7C93B4140}"/>
          </ac:spMkLst>
        </pc:spChg>
        <pc:spChg chg="del">
          <ac:chgData name="Graciela Vergara Mena" userId="6b4c7a52-4dc9-45a7-b593-c1a8e942fd4b" providerId="ADAL" clId="{598116D9-AF9F-4EDA-B857-767038B19E0C}" dt="2025-11-18T05:25:11.788" v="3004" actId="478"/>
          <ac:spMkLst>
            <pc:docMk/>
            <pc:sldMk cId="3662901773" sldId="352"/>
            <ac:spMk id="174" creationId="{F5C49D71-A3CC-5A3D-EDE2-35DCDF5BABF5}"/>
          </ac:spMkLst>
        </pc:spChg>
        <pc:spChg chg="add mod">
          <ac:chgData name="Graciela Vergara Mena" userId="6b4c7a52-4dc9-45a7-b593-c1a8e942fd4b" providerId="ADAL" clId="{598116D9-AF9F-4EDA-B857-767038B19E0C}" dt="2025-12-04T18:23:31.034" v="7445" actId="1036"/>
          <ac:spMkLst>
            <pc:docMk/>
            <pc:sldMk cId="3662901773" sldId="352"/>
            <ac:spMk id="175" creationId="{70E7F4A1-F5CC-CF6E-63A2-A1BF45423B5B}"/>
          </ac:spMkLst>
        </pc:spChg>
        <pc:spChg chg="del">
          <ac:chgData name="Graciela Vergara Mena" userId="6b4c7a52-4dc9-45a7-b593-c1a8e942fd4b" providerId="ADAL" clId="{598116D9-AF9F-4EDA-B857-767038B19E0C}" dt="2025-11-18T05:25:11.788" v="3004" actId="478"/>
          <ac:spMkLst>
            <pc:docMk/>
            <pc:sldMk cId="3662901773" sldId="352"/>
            <ac:spMk id="176" creationId="{54AD33FB-4723-5F2B-DF06-FF5C4DB94DDE}"/>
          </ac:spMkLst>
        </pc:spChg>
        <pc:spChg chg="add mod">
          <ac:chgData name="Graciela Vergara Mena" userId="6b4c7a52-4dc9-45a7-b593-c1a8e942fd4b" providerId="ADAL" clId="{598116D9-AF9F-4EDA-B857-767038B19E0C}" dt="2025-12-04T18:24:23.535" v="7449" actId="1035"/>
          <ac:spMkLst>
            <pc:docMk/>
            <pc:sldMk cId="3662901773" sldId="352"/>
            <ac:spMk id="177" creationId="{379903A7-EEB8-02B5-28BC-94FDE5DF0BF7}"/>
          </ac:spMkLst>
        </pc:spChg>
        <pc:spChg chg="del">
          <ac:chgData name="Graciela Vergara Mena" userId="6b4c7a52-4dc9-45a7-b593-c1a8e942fd4b" providerId="ADAL" clId="{598116D9-AF9F-4EDA-B857-767038B19E0C}" dt="2025-11-18T05:25:11.788" v="3004" actId="478"/>
          <ac:spMkLst>
            <pc:docMk/>
            <pc:sldMk cId="3662901773" sldId="352"/>
            <ac:spMk id="178" creationId="{954C6994-2B00-BE1C-190C-4766748D3CCA}"/>
          </ac:spMkLst>
        </pc:spChg>
        <pc:spChg chg="del">
          <ac:chgData name="Graciela Vergara Mena" userId="6b4c7a52-4dc9-45a7-b593-c1a8e942fd4b" providerId="ADAL" clId="{598116D9-AF9F-4EDA-B857-767038B19E0C}" dt="2025-11-18T05:25:11.788" v="3004" actId="478"/>
          <ac:spMkLst>
            <pc:docMk/>
            <pc:sldMk cId="3662901773" sldId="352"/>
            <ac:spMk id="179" creationId="{D0D94671-3F36-1DFD-5010-D05B207569F3}"/>
          </ac:spMkLst>
        </pc:spChg>
        <pc:spChg chg="del">
          <ac:chgData name="Graciela Vergara Mena" userId="6b4c7a52-4dc9-45a7-b593-c1a8e942fd4b" providerId="ADAL" clId="{598116D9-AF9F-4EDA-B857-767038B19E0C}" dt="2025-11-18T05:25:11.788" v="3004" actId="478"/>
          <ac:spMkLst>
            <pc:docMk/>
            <pc:sldMk cId="3662901773" sldId="352"/>
            <ac:spMk id="180" creationId="{03EAABBD-9810-9AAD-E7EA-B62E270B13D9}"/>
          </ac:spMkLst>
        </pc:spChg>
        <pc:spChg chg="del">
          <ac:chgData name="Graciela Vergara Mena" userId="6b4c7a52-4dc9-45a7-b593-c1a8e942fd4b" providerId="ADAL" clId="{598116D9-AF9F-4EDA-B857-767038B19E0C}" dt="2025-11-18T05:25:11.788" v="3004" actId="478"/>
          <ac:spMkLst>
            <pc:docMk/>
            <pc:sldMk cId="3662901773" sldId="352"/>
            <ac:spMk id="181" creationId="{82D626E3-E9B4-A872-3715-E98CE6888DCA}"/>
          </ac:spMkLst>
        </pc:spChg>
        <pc:picChg chg="mod">
          <ac:chgData name="Graciela Vergara Mena" userId="6b4c7a52-4dc9-45a7-b593-c1a8e942fd4b" providerId="ADAL" clId="{598116D9-AF9F-4EDA-B857-767038B19E0C}" dt="2025-11-18T05:33:25.674" v="3047" actId="2085"/>
          <ac:picMkLst>
            <pc:docMk/>
            <pc:sldMk cId="3662901773" sldId="352"/>
            <ac:picMk id="189" creationId="{776512C0-B35E-567D-5833-D68A7A2990BE}"/>
          </ac:picMkLst>
        </pc:picChg>
        <pc:cxnChg chg="add del mod">
          <ac:chgData name="Graciela Vergara Mena" userId="6b4c7a52-4dc9-45a7-b593-c1a8e942fd4b" providerId="ADAL" clId="{598116D9-AF9F-4EDA-B857-767038B19E0C}" dt="2025-12-04T18:15:00.074" v="7414" actId="478"/>
          <ac:cxnSpMkLst>
            <pc:docMk/>
            <pc:sldMk cId="3662901773" sldId="352"/>
            <ac:cxnSpMk id="61" creationId="{2E53ABB6-6BCE-EC3E-5E98-607E72567ECA}"/>
          </ac:cxnSpMkLst>
        </pc:cxnChg>
        <pc:cxnChg chg="add del mod">
          <ac:chgData name="Graciela Vergara Mena" userId="6b4c7a52-4dc9-45a7-b593-c1a8e942fd4b" providerId="ADAL" clId="{598116D9-AF9F-4EDA-B857-767038B19E0C}" dt="2025-12-04T18:15:00.074" v="7414" actId="478"/>
          <ac:cxnSpMkLst>
            <pc:docMk/>
            <pc:sldMk cId="3662901773" sldId="352"/>
            <ac:cxnSpMk id="163" creationId="{9CD9B82A-2B99-6941-98EA-9023293D1652}"/>
          </ac:cxnSpMkLst>
        </pc:cxnChg>
      </pc:sldChg>
      <pc:sldChg chg="addSp delSp modSp add mod ord">
        <pc:chgData name="Graciela Vergara Mena" userId="6b4c7a52-4dc9-45a7-b593-c1a8e942fd4b" providerId="ADAL" clId="{598116D9-AF9F-4EDA-B857-767038B19E0C}" dt="2025-12-15T21:48:23.820" v="7698"/>
        <pc:sldMkLst>
          <pc:docMk/>
          <pc:sldMk cId="1691165938" sldId="353"/>
        </pc:sldMkLst>
        <pc:spChg chg="add mod">
          <ac:chgData name="Graciela Vergara Mena" userId="6b4c7a52-4dc9-45a7-b593-c1a8e942fd4b" providerId="ADAL" clId="{598116D9-AF9F-4EDA-B857-767038B19E0C}" dt="2025-11-18T15:16:22.013" v="4728" actId="108"/>
          <ac:spMkLst>
            <pc:docMk/>
            <pc:sldMk cId="1691165938" sldId="353"/>
            <ac:spMk id="11" creationId="{9E57781D-7C56-FEFE-8D56-C7B2F5180FEA}"/>
          </ac:spMkLst>
        </pc:spChg>
        <pc:spChg chg="add mod">
          <ac:chgData name="Graciela Vergara Mena" userId="6b4c7a52-4dc9-45a7-b593-c1a8e942fd4b" providerId="ADAL" clId="{598116D9-AF9F-4EDA-B857-767038B19E0C}" dt="2025-11-18T15:15:36.466" v="4727" actId="20577"/>
          <ac:spMkLst>
            <pc:docMk/>
            <pc:sldMk cId="1691165938" sldId="353"/>
            <ac:spMk id="12" creationId="{A8B5D075-441B-3E60-1C96-C9DF6F51BB76}"/>
          </ac:spMkLst>
        </pc:spChg>
        <pc:spChg chg="add mod">
          <ac:chgData name="Graciela Vergara Mena" userId="6b4c7a52-4dc9-45a7-b593-c1a8e942fd4b" providerId="ADAL" clId="{598116D9-AF9F-4EDA-B857-767038B19E0C}" dt="2025-11-18T15:14:31.160" v="4568" actId="20577"/>
          <ac:spMkLst>
            <pc:docMk/>
            <pc:sldMk cId="1691165938" sldId="353"/>
            <ac:spMk id="13" creationId="{8ADD88C0-28BB-351D-8EB9-25FF2DB29DF0}"/>
          </ac:spMkLst>
        </pc:spChg>
        <pc:spChg chg="add mod">
          <ac:chgData name="Graciela Vergara Mena" userId="6b4c7a52-4dc9-45a7-b593-c1a8e942fd4b" providerId="ADAL" clId="{598116D9-AF9F-4EDA-B857-767038B19E0C}" dt="2025-11-18T15:16:59.795" v="4829" actId="20577"/>
          <ac:spMkLst>
            <pc:docMk/>
            <pc:sldMk cId="1691165938" sldId="353"/>
            <ac:spMk id="14" creationId="{912B213A-AC60-3B02-D666-5B0CD263B93E}"/>
          </ac:spMkLst>
        </pc:spChg>
        <pc:spChg chg="add mod">
          <ac:chgData name="Graciela Vergara Mena" userId="6b4c7a52-4dc9-45a7-b593-c1a8e942fd4b" providerId="ADAL" clId="{598116D9-AF9F-4EDA-B857-767038B19E0C}" dt="2025-11-18T15:14:10.087" v="4553"/>
          <ac:spMkLst>
            <pc:docMk/>
            <pc:sldMk cId="1691165938" sldId="353"/>
            <ac:spMk id="15" creationId="{A2EE569D-710D-C45A-FFCB-D36E9A9F00A6}"/>
          </ac:spMkLst>
        </pc:spChg>
        <pc:spChg chg="add mod">
          <ac:chgData name="Graciela Vergara Mena" userId="6b4c7a52-4dc9-45a7-b593-c1a8e942fd4b" providerId="ADAL" clId="{598116D9-AF9F-4EDA-B857-767038B19E0C}" dt="2025-11-18T15:14:10.087" v="4553"/>
          <ac:spMkLst>
            <pc:docMk/>
            <pc:sldMk cId="1691165938" sldId="353"/>
            <ac:spMk id="16" creationId="{2FD00F9C-5877-0718-A885-683755B49C6E}"/>
          </ac:spMkLst>
        </pc:spChg>
        <pc:spChg chg="add mod">
          <ac:chgData name="Graciela Vergara Mena" userId="6b4c7a52-4dc9-45a7-b593-c1a8e942fd4b" providerId="ADAL" clId="{598116D9-AF9F-4EDA-B857-767038B19E0C}" dt="2025-11-18T15:18:29.169" v="4889" actId="1076"/>
          <ac:spMkLst>
            <pc:docMk/>
            <pc:sldMk cId="1691165938" sldId="353"/>
            <ac:spMk id="17" creationId="{A4A5F398-6828-EE7F-51C0-CBD1F99C54DC}"/>
          </ac:spMkLst>
        </pc:spChg>
        <pc:spChg chg="add mod">
          <ac:chgData name="Graciela Vergara Mena" userId="6b4c7a52-4dc9-45a7-b593-c1a8e942fd4b" providerId="ADAL" clId="{598116D9-AF9F-4EDA-B857-767038B19E0C}" dt="2025-11-18T15:14:10.087" v="4553"/>
          <ac:spMkLst>
            <pc:docMk/>
            <pc:sldMk cId="1691165938" sldId="353"/>
            <ac:spMk id="18" creationId="{9EA37718-8991-9860-E2E2-1C0F11AF74E7}"/>
          </ac:spMkLst>
        </pc:spChg>
        <pc:spChg chg="add mod">
          <ac:chgData name="Graciela Vergara Mena" userId="6b4c7a52-4dc9-45a7-b593-c1a8e942fd4b" providerId="ADAL" clId="{598116D9-AF9F-4EDA-B857-767038B19E0C}" dt="2025-11-18T15:19:32.513" v="4894" actId="1076"/>
          <ac:spMkLst>
            <pc:docMk/>
            <pc:sldMk cId="1691165938" sldId="353"/>
            <ac:spMk id="19" creationId="{781226C6-7236-0830-CF63-849FE1F7B0AA}"/>
          </ac:spMkLst>
        </pc:spChg>
        <pc:spChg chg="add mod">
          <ac:chgData name="Graciela Vergara Mena" userId="6b4c7a52-4dc9-45a7-b593-c1a8e942fd4b" providerId="ADAL" clId="{598116D9-AF9F-4EDA-B857-767038B19E0C}" dt="2025-11-18T15:19:02.338" v="4892" actId="1582"/>
          <ac:spMkLst>
            <pc:docMk/>
            <pc:sldMk cId="1691165938" sldId="353"/>
            <ac:spMk id="20" creationId="{4B12D404-BB7D-79AB-8CC3-3E59C7763251}"/>
          </ac:spMkLst>
        </pc:spChg>
        <pc:spChg chg="add mod">
          <ac:chgData name="Graciela Vergara Mena" userId="6b4c7a52-4dc9-45a7-b593-c1a8e942fd4b" providerId="ADAL" clId="{598116D9-AF9F-4EDA-B857-767038B19E0C}" dt="2025-11-18T15:19:02.338" v="4892" actId="1582"/>
          <ac:spMkLst>
            <pc:docMk/>
            <pc:sldMk cId="1691165938" sldId="353"/>
            <ac:spMk id="21" creationId="{672D813B-2A13-D4BA-70B8-6E7F32B64CD8}"/>
          </ac:spMkLst>
        </pc:spChg>
        <pc:spChg chg="del">
          <ac:chgData name="Graciela Vergara Mena" userId="6b4c7a52-4dc9-45a7-b593-c1a8e942fd4b" providerId="ADAL" clId="{598116D9-AF9F-4EDA-B857-767038B19E0C}" dt="2025-11-18T15:01:10.139" v="4152" actId="478"/>
          <ac:spMkLst>
            <pc:docMk/>
            <pc:sldMk cId="1691165938" sldId="353"/>
            <ac:spMk id="29" creationId="{6DAF30E2-4616-90CB-BE27-EB90E7AB0ADC}"/>
          </ac:spMkLst>
        </pc:spChg>
        <pc:spChg chg="del">
          <ac:chgData name="Graciela Vergara Mena" userId="6b4c7a52-4dc9-45a7-b593-c1a8e942fd4b" providerId="ADAL" clId="{598116D9-AF9F-4EDA-B857-767038B19E0C}" dt="2025-11-18T15:01:02.268" v="4150" actId="478"/>
          <ac:spMkLst>
            <pc:docMk/>
            <pc:sldMk cId="1691165938" sldId="353"/>
            <ac:spMk id="30" creationId="{254A7000-4CD5-2940-3255-3B05092A3362}"/>
          </ac:spMkLst>
        </pc:spChg>
        <pc:spChg chg="del">
          <ac:chgData name="Graciela Vergara Mena" userId="6b4c7a52-4dc9-45a7-b593-c1a8e942fd4b" providerId="ADAL" clId="{598116D9-AF9F-4EDA-B857-767038B19E0C}" dt="2025-11-18T15:01:10.139" v="4152" actId="478"/>
          <ac:spMkLst>
            <pc:docMk/>
            <pc:sldMk cId="1691165938" sldId="353"/>
            <ac:spMk id="31" creationId="{4BD5D0C3-023F-A5F3-1B91-4975457B3FE8}"/>
          </ac:spMkLst>
        </pc:spChg>
        <pc:spChg chg="del">
          <ac:chgData name="Graciela Vergara Mena" userId="6b4c7a52-4dc9-45a7-b593-c1a8e942fd4b" providerId="ADAL" clId="{598116D9-AF9F-4EDA-B857-767038B19E0C}" dt="2025-11-18T15:01:02.268" v="4150" actId="478"/>
          <ac:spMkLst>
            <pc:docMk/>
            <pc:sldMk cId="1691165938" sldId="353"/>
            <ac:spMk id="32" creationId="{5AF7C058-0868-59FD-5B4C-8025DE9C095D}"/>
          </ac:spMkLst>
        </pc:spChg>
        <pc:spChg chg="del">
          <ac:chgData name="Graciela Vergara Mena" userId="6b4c7a52-4dc9-45a7-b593-c1a8e942fd4b" providerId="ADAL" clId="{598116D9-AF9F-4EDA-B857-767038B19E0C}" dt="2025-11-18T15:01:02.268" v="4150" actId="478"/>
          <ac:spMkLst>
            <pc:docMk/>
            <pc:sldMk cId="1691165938" sldId="353"/>
            <ac:spMk id="33" creationId="{123575E2-F2E0-807A-2CF9-190DE3B0763C}"/>
          </ac:spMkLst>
        </pc:spChg>
        <pc:spChg chg="del">
          <ac:chgData name="Graciela Vergara Mena" userId="6b4c7a52-4dc9-45a7-b593-c1a8e942fd4b" providerId="ADAL" clId="{598116D9-AF9F-4EDA-B857-767038B19E0C}" dt="2025-11-18T15:01:02.268" v="4150" actId="478"/>
          <ac:spMkLst>
            <pc:docMk/>
            <pc:sldMk cId="1691165938" sldId="353"/>
            <ac:spMk id="34" creationId="{44E4541F-225A-EEA2-2EA7-4E455607311B}"/>
          </ac:spMkLst>
        </pc:spChg>
        <pc:spChg chg="del">
          <ac:chgData name="Graciela Vergara Mena" userId="6b4c7a52-4dc9-45a7-b593-c1a8e942fd4b" providerId="ADAL" clId="{598116D9-AF9F-4EDA-B857-767038B19E0C}" dt="2025-11-18T15:01:05.146" v="4151" actId="478"/>
          <ac:spMkLst>
            <pc:docMk/>
            <pc:sldMk cId="1691165938" sldId="353"/>
            <ac:spMk id="35" creationId="{E41F5707-E102-FEAC-C9D9-ED4A8049D789}"/>
          </ac:spMkLst>
        </pc:spChg>
        <pc:spChg chg="del">
          <ac:chgData name="Graciela Vergara Mena" userId="6b4c7a52-4dc9-45a7-b593-c1a8e942fd4b" providerId="ADAL" clId="{598116D9-AF9F-4EDA-B857-767038B19E0C}" dt="2025-11-18T15:01:02.268" v="4150" actId="478"/>
          <ac:spMkLst>
            <pc:docMk/>
            <pc:sldMk cId="1691165938" sldId="353"/>
            <ac:spMk id="36" creationId="{8C1B4A89-7BC5-E483-5E71-1AF6DB7214AF}"/>
          </ac:spMkLst>
        </pc:spChg>
        <pc:spChg chg="del">
          <ac:chgData name="Graciela Vergara Mena" userId="6b4c7a52-4dc9-45a7-b593-c1a8e942fd4b" providerId="ADAL" clId="{598116D9-AF9F-4EDA-B857-767038B19E0C}" dt="2025-11-18T15:01:10.139" v="4152" actId="478"/>
          <ac:spMkLst>
            <pc:docMk/>
            <pc:sldMk cId="1691165938" sldId="353"/>
            <ac:spMk id="37" creationId="{1B0F8B05-EFD3-5455-241F-A655A582D7BD}"/>
          </ac:spMkLst>
        </pc:spChg>
        <pc:spChg chg="del">
          <ac:chgData name="Graciela Vergara Mena" userId="6b4c7a52-4dc9-45a7-b593-c1a8e942fd4b" providerId="ADAL" clId="{598116D9-AF9F-4EDA-B857-767038B19E0C}" dt="2025-11-18T15:01:02.268" v="4150" actId="478"/>
          <ac:spMkLst>
            <pc:docMk/>
            <pc:sldMk cId="1691165938" sldId="353"/>
            <ac:spMk id="38" creationId="{D8285B49-5956-AEA1-BB3E-AEF03ADC89B4}"/>
          </ac:spMkLst>
        </pc:spChg>
        <pc:spChg chg="del">
          <ac:chgData name="Graciela Vergara Mena" userId="6b4c7a52-4dc9-45a7-b593-c1a8e942fd4b" providerId="ADAL" clId="{598116D9-AF9F-4EDA-B857-767038B19E0C}" dt="2025-11-18T15:01:02.268" v="4150" actId="478"/>
          <ac:spMkLst>
            <pc:docMk/>
            <pc:sldMk cId="1691165938" sldId="353"/>
            <ac:spMk id="40" creationId="{E6DE16A9-85E1-DFE7-549D-546EA4741B58}"/>
          </ac:spMkLst>
        </pc:spChg>
        <pc:spChg chg="del">
          <ac:chgData name="Graciela Vergara Mena" userId="6b4c7a52-4dc9-45a7-b593-c1a8e942fd4b" providerId="ADAL" clId="{598116D9-AF9F-4EDA-B857-767038B19E0C}" dt="2025-11-18T15:01:10.139" v="4152" actId="478"/>
          <ac:spMkLst>
            <pc:docMk/>
            <pc:sldMk cId="1691165938" sldId="353"/>
            <ac:spMk id="41" creationId="{48616EAF-4A58-971C-8C66-CC846B5FE071}"/>
          </ac:spMkLst>
        </pc:spChg>
        <pc:spChg chg="del">
          <ac:chgData name="Graciela Vergara Mena" userId="6b4c7a52-4dc9-45a7-b593-c1a8e942fd4b" providerId="ADAL" clId="{598116D9-AF9F-4EDA-B857-767038B19E0C}" dt="2025-11-18T15:01:02.268" v="4150" actId="478"/>
          <ac:spMkLst>
            <pc:docMk/>
            <pc:sldMk cId="1691165938" sldId="353"/>
            <ac:spMk id="46" creationId="{0909C828-5309-1A1F-8680-EC7CAFF80046}"/>
          </ac:spMkLst>
        </pc:spChg>
        <pc:spChg chg="del">
          <ac:chgData name="Graciela Vergara Mena" userId="6b4c7a52-4dc9-45a7-b593-c1a8e942fd4b" providerId="ADAL" clId="{598116D9-AF9F-4EDA-B857-767038B19E0C}" dt="2025-11-18T15:01:02.268" v="4150" actId="478"/>
          <ac:spMkLst>
            <pc:docMk/>
            <pc:sldMk cId="1691165938" sldId="353"/>
            <ac:spMk id="47" creationId="{09F91DBB-FA6B-A378-6558-C0E5ABB644EE}"/>
          </ac:spMkLst>
        </pc:spChg>
        <pc:spChg chg="del">
          <ac:chgData name="Graciela Vergara Mena" userId="6b4c7a52-4dc9-45a7-b593-c1a8e942fd4b" providerId="ADAL" clId="{598116D9-AF9F-4EDA-B857-767038B19E0C}" dt="2025-11-18T15:01:02.268" v="4150" actId="478"/>
          <ac:spMkLst>
            <pc:docMk/>
            <pc:sldMk cId="1691165938" sldId="353"/>
            <ac:spMk id="49" creationId="{000DC33D-B0AA-BB1F-CBF9-251508C8E652}"/>
          </ac:spMkLst>
        </pc:spChg>
        <pc:spChg chg="mod">
          <ac:chgData name="Graciela Vergara Mena" userId="6b4c7a52-4dc9-45a7-b593-c1a8e942fd4b" providerId="ADAL" clId="{598116D9-AF9F-4EDA-B857-767038B19E0C}" dt="2025-11-18T15:00:51.529" v="4149" actId="14100"/>
          <ac:spMkLst>
            <pc:docMk/>
            <pc:sldMk cId="1691165938" sldId="353"/>
            <ac:spMk id="267" creationId="{B7F2335C-0AE0-40AE-A3A6-1642736F97E2}"/>
          </ac:spMkLst>
        </pc:spChg>
        <pc:spChg chg="del">
          <ac:chgData name="Graciela Vergara Mena" userId="6b4c7a52-4dc9-45a7-b593-c1a8e942fd4b" providerId="ADAL" clId="{598116D9-AF9F-4EDA-B857-767038B19E0C}" dt="2025-11-18T15:01:02.268" v="4150" actId="478"/>
          <ac:spMkLst>
            <pc:docMk/>
            <pc:sldMk cId="1691165938" sldId="353"/>
            <ac:spMk id="273" creationId="{A9FCBDE2-1C29-3C00-BA96-9DE45E6E84EE}"/>
          </ac:spMkLst>
        </pc:spChg>
        <pc:spChg chg="del">
          <ac:chgData name="Graciela Vergara Mena" userId="6b4c7a52-4dc9-45a7-b593-c1a8e942fd4b" providerId="ADAL" clId="{598116D9-AF9F-4EDA-B857-767038B19E0C}" dt="2025-11-18T15:01:02.268" v="4150" actId="478"/>
          <ac:spMkLst>
            <pc:docMk/>
            <pc:sldMk cId="1691165938" sldId="353"/>
            <ac:spMk id="274" creationId="{2FCF181A-D890-87F8-737C-4C9E8D9C26A4}"/>
          </ac:spMkLst>
        </pc:spChg>
        <pc:spChg chg="del">
          <ac:chgData name="Graciela Vergara Mena" userId="6b4c7a52-4dc9-45a7-b593-c1a8e942fd4b" providerId="ADAL" clId="{598116D9-AF9F-4EDA-B857-767038B19E0C}" dt="2025-11-18T15:01:02.268" v="4150" actId="478"/>
          <ac:spMkLst>
            <pc:docMk/>
            <pc:sldMk cId="1691165938" sldId="353"/>
            <ac:spMk id="275" creationId="{793C9506-4C8B-7392-DEF9-BCA15010DBAC}"/>
          </ac:spMkLst>
        </pc:spChg>
        <pc:spChg chg="del">
          <ac:chgData name="Graciela Vergara Mena" userId="6b4c7a52-4dc9-45a7-b593-c1a8e942fd4b" providerId="ADAL" clId="{598116D9-AF9F-4EDA-B857-767038B19E0C}" dt="2025-11-18T15:01:02.268" v="4150" actId="478"/>
          <ac:spMkLst>
            <pc:docMk/>
            <pc:sldMk cId="1691165938" sldId="353"/>
            <ac:spMk id="276" creationId="{A6C88BFB-5916-FB33-07A1-F76E0C170BA1}"/>
          </ac:spMkLst>
        </pc:spChg>
        <pc:spChg chg="del">
          <ac:chgData name="Graciela Vergara Mena" userId="6b4c7a52-4dc9-45a7-b593-c1a8e942fd4b" providerId="ADAL" clId="{598116D9-AF9F-4EDA-B857-767038B19E0C}" dt="2025-11-18T15:01:02.268" v="4150" actId="478"/>
          <ac:spMkLst>
            <pc:docMk/>
            <pc:sldMk cId="1691165938" sldId="353"/>
            <ac:spMk id="277" creationId="{E6591FF9-0759-584F-9B56-404100596E9B}"/>
          </ac:spMkLst>
        </pc:spChg>
        <pc:grpChg chg="del">
          <ac:chgData name="Graciela Vergara Mena" userId="6b4c7a52-4dc9-45a7-b593-c1a8e942fd4b" providerId="ADAL" clId="{598116D9-AF9F-4EDA-B857-767038B19E0C}" dt="2025-11-18T15:01:10.139" v="4152" actId="478"/>
          <ac:grpSpMkLst>
            <pc:docMk/>
            <pc:sldMk cId="1691165938" sldId="353"/>
            <ac:grpSpMk id="2" creationId="{85B05087-C553-CF07-6DC1-EC2D24D7FA77}"/>
          </ac:grpSpMkLst>
        </pc:grpChg>
        <pc:grpChg chg="del">
          <ac:chgData name="Graciela Vergara Mena" userId="6b4c7a52-4dc9-45a7-b593-c1a8e942fd4b" providerId="ADAL" clId="{598116D9-AF9F-4EDA-B857-767038B19E0C}" dt="2025-11-18T15:01:02.268" v="4150" actId="478"/>
          <ac:grpSpMkLst>
            <pc:docMk/>
            <pc:sldMk cId="1691165938" sldId="353"/>
            <ac:grpSpMk id="52" creationId="{44A3B5D8-8302-3996-9205-A55AA12DA9AD}"/>
          </ac:grpSpMkLst>
        </pc:grpChg>
        <pc:grpChg chg="del">
          <ac:chgData name="Graciela Vergara Mena" userId="6b4c7a52-4dc9-45a7-b593-c1a8e942fd4b" providerId="ADAL" clId="{598116D9-AF9F-4EDA-B857-767038B19E0C}" dt="2025-11-18T15:01:02.268" v="4150" actId="478"/>
          <ac:grpSpMkLst>
            <pc:docMk/>
            <pc:sldMk cId="1691165938" sldId="353"/>
            <ac:grpSpMk id="53" creationId="{B36E39C9-6659-B05E-E1E2-6DB28828EB17}"/>
          </ac:grpSpMkLst>
        </pc:grpChg>
        <pc:grpChg chg="del">
          <ac:chgData name="Graciela Vergara Mena" userId="6b4c7a52-4dc9-45a7-b593-c1a8e942fd4b" providerId="ADAL" clId="{598116D9-AF9F-4EDA-B857-767038B19E0C}" dt="2025-11-18T15:01:02.268" v="4150" actId="478"/>
          <ac:grpSpMkLst>
            <pc:docMk/>
            <pc:sldMk cId="1691165938" sldId="353"/>
            <ac:grpSpMk id="57" creationId="{C53358D4-C2BF-FFB9-5467-C3F5B11799FB}"/>
          </ac:grpSpMkLst>
        </pc:grpChg>
        <pc:grpChg chg="del">
          <ac:chgData name="Graciela Vergara Mena" userId="6b4c7a52-4dc9-45a7-b593-c1a8e942fd4b" providerId="ADAL" clId="{598116D9-AF9F-4EDA-B857-767038B19E0C}" dt="2025-11-18T15:01:02.268" v="4150" actId="478"/>
          <ac:grpSpMkLst>
            <pc:docMk/>
            <pc:sldMk cId="1691165938" sldId="353"/>
            <ac:grpSpMk id="60" creationId="{44F3C1AD-FFF3-238C-DCD4-92302F26F965}"/>
          </ac:grpSpMkLst>
        </pc:grpChg>
        <pc:grpChg chg="del">
          <ac:chgData name="Graciela Vergara Mena" userId="6b4c7a52-4dc9-45a7-b593-c1a8e942fd4b" providerId="ADAL" clId="{598116D9-AF9F-4EDA-B857-767038B19E0C}" dt="2025-11-18T15:01:02.268" v="4150" actId="478"/>
          <ac:grpSpMkLst>
            <pc:docMk/>
            <pc:sldMk cId="1691165938" sldId="353"/>
            <ac:grpSpMk id="63" creationId="{040C5448-AB82-E6E8-09D4-37EECC2957CB}"/>
          </ac:grpSpMkLst>
        </pc:grpChg>
        <pc:grpChg chg="del">
          <ac:chgData name="Graciela Vergara Mena" userId="6b4c7a52-4dc9-45a7-b593-c1a8e942fd4b" providerId="ADAL" clId="{598116D9-AF9F-4EDA-B857-767038B19E0C}" dt="2025-11-18T15:01:02.268" v="4150" actId="478"/>
          <ac:grpSpMkLst>
            <pc:docMk/>
            <pc:sldMk cId="1691165938" sldId="353"/>
            <ac:grpSpMk id="258" creationId="{1294C9D0-8F55-F68D-7292-14388714CB50}"/>
          </ac:grpSpMkLst>
        </pc:grpChg>
        <pc:picChg chg="del">
          <ac:chgData name="Graciela Vergara Mena" userId="6b4c7a52-4dc9-45a7-b593-c1a8e942fd4b" providerId="ADAL" clId="{598116D9-AF9F-4EDA-B857-767038B19E0C}" dt="2025-11-18T15:01:02.268" v="4150" actId="478"/>
          <ac:picMkLst>
            <pc:docMk/>
            <pc:sldMk cId="1691165938" sldId="353"/>
            <ac:picMk id="269" creationId="{2F4F9F7E-3BEF-44D0-A641-55732525C74F}"/>
          </ac:picMkLst>
        </pc:picChg>
      </pc:sldChg>
      <pc:sldChg chg="addSp modSp add mod ord">
        <pc:chgData name="Graciela Vergara Mena" userId="6b4c7a52-4dc9-45a7-b593-c1a8e942fd4b" providerId="ADAL" clId="{598116D9-AF9F-4EDA-B857-767038B19E0C}" dt="2025-12-15T21:48:23.820" v="7698"/>
        <pc:sldMkLst>
          <pc:docMk/>
          <pc:sldMk cId="4000146644" sldId="354"/>
        </pc:sldMkLst>
        <pc:spChg chg="mod">
          <ac:chgData name="Graciela Vergara Mena" userId="6b4c7a52-4dc9-45a7-b593-c1a8e942fd4b" providerId="ADAL" clId="{598116D9-AF9F-4EDA-B857-767038B19E0C}" dt="2025-11-18T15:03:17.963" v="4154"/>
          <ac:spMkLst>
            <pc:docMk/>
            <pc:sldMk cId="4000146644" sldId="354"/>
            <ac:spMk id="4" creationId="{9A64C599-A6E1-287C-6FBE-AFEB7C37CF1D}"/>
          </ac:spMkLst>
        </pc:spChg>
        <pc:spChg chg="mod">
          <ac:chgData name="Graciela Vergara Mena" userId="6b4c7a52-4dc9-45a7-b593-c1a8e942fd4b" providerId="ADAL" clId="{598116D9-AF9F-4EDA-B857-767038B19E0C}" dt="2025-11-18T15:03:17.963" v="4154"/>
          <ac:spMkLst>
            <pc:docMk/>
            <pc:sldMk cId="4000146644" sldId="354"/>
            <ac:spMk id="11" creationId="{481EEFD8-D0FF-3D99-8314-199CD33F99FC}"/>
          </ac:spMkLst>
        </pc:spChg>
        <pc:spChg chg="add mod">
          <ac:chgData name="Graciela Vergara Mena" userId="6b4c7a52-4dc9-45a7-b593-c1a8e942fd4b" providerId="ADAL" clId="{598116D9-AF9F-4EDA-B857-767038B19E0C}" dt="2025-11-18T15:03:27.058" v="4155" actId="1076"/>
          <ac:spMkLst>
            <pc:docMk/>
            <pc:sldMk cId="4000146644" sldId="354"/>
            <ac:spMk id="12" creationId="{13BE188E-F7AB-1E1E-CEE3-2A052934F3F5}"/>
          </ac:spMkLst>
        </pc:spChg>
        <pc:spChg chg="add mod">
          <ac:chgData name="Graciela Vergara Mena" userId="6b4c7a52-4dc9-45a7-b593-c1a8e942fd4b" providerId="ADAL" clId="{598116D9-AF9F-4EDA-B857-767038B19E0C}" dt="2025-11-18T15:03:27.058" v="4155" actId="1076"/>
          <ac:spMkLst>
            <pc:docMk/>
            <pc:sldMk cId="4000146644" sldId="354"/>
            <ac:spMk id="13" creationId="{0CB9B580-F4AF-902C-081E-EC3F8A81B679}"/>
          </ac:spMkLst>
        </pc:spChg>
        <pc:spChg chg="add mod">
          <ac:chgData name="Graciela Vergara Mena" userId="6b4c7a52-4dc9-45a7-b593-c1a8e942fd4b" providerId="ADAL" clId="{598116D9-AF9F-4EDA-B857-767038B19E0C}" dt="2025-11-18T15:03:27.058" v="4155" actId="1076"/>
          <ac:spMkLst>
            <pc:docMk/>
            <pc:sldMk cId="4000146644" sldId="354"/>
            <ac:spMk id="14" creationId="{00963A44-A72A-7730-13B8-82360A83DCF2}"/>
          </ac:spMkLst>
        </pc:spChg>
        <pc:spChg chg="add mod">
          <ac:chgData name="Graciela Vergara Mena" userId="6b4c7a52-4dc9-45a7-b593-c1a8e942fd4b" providerId="ADAL" clId="{598116D9-AF9F-4EDA-B857-767038B19E0C}" dt="2025-11-18T15:10:52.123" v="4475" actId="20577"/>
          <ac:spMkLst>
            <pc:docMk/>
            <pc:sldMk cId="4000146644" sldId="354"/>
            <ac:spMk id="15" creationId="{F9562860-7C60-F9CD-E6D3-A86D72F864D7}"/>
          </ac:spMkLst>
        </pc:spChg>
        <pc:spChg chg="add mod">
          <ac:chgData name="Graciela Vergara Mena" userId="6b4c7a52-4dc9-45a7-b593-c1a8e942fd4b" providerId="ADAL" clId="{598116D9-AF9F-4EDA-B857-767038B19E0C}" dt="2025-11-18T15:05:58.626" v="4248" actId="20577"/>
          <ac:spMkLst>
            <pc:docMk/>
            <pc:sldMk cId="4000146644" sldId="354"/>
            <ac:spMk id="16" creationId="{3495FD7E-9EE0-A099-8439-416F7C398D6A}"/>
          </ac:spMkLst>
        </pc:spChg>
        <pc:spChg chg="add mod">
          <ac:chgData name="Graciela Vergara Mena" userId="6b4c7a52-4dc9-45a7-b593-c1a8e942fd4b" providerId="ADAL" clId="{598116D9-AF9F-4EDA-B857-767038B19E0C}" dt="2025-11-18T15:03:27.058" v="4155" actId="1076"/>
          <ac:spMkLst>
            <pc:docMk/>
            <pc:sldMk cId="4000146644" sldId="354"/>
            <ac:spMk id="17" creationId="{18AB8838-CE33-ED4C-3422-2F9B3431A259}"/>
          </ac:spMkLst>
        </pc:spChg>
        <pc:spChg chg="add mod">
          <ac:chgData name="Graciela Vergara Mena" userId="6b4c7a52-4dc9-45a7-b593-c1a8e942fd4b" providerId="ADAL" clId="{598116D9-AF9F-4EDA-B857-767038B19E0C}" dt="2025-11-18T15:03:27.058" v="4155" actId="1076"/>
          <ac:spMkLst>
            <pc:docMk/>
            <pc:sldMk cId="4000146644" sldId="354"/>
            <ac:spMk id="18" creationId="{36BDC5DB-21A7-BEF2-66A4-559B32C306D6}"/>
          </ac:spMkLst>
        </pc:spChg>
        <pc:spChg chg="add mod">
          <ac:chgData name="Graciela Vergara Mena" userId="6b4c7a52-4dc9-45a7-b593-c1a8e942fd4b" providerId="ADAL" clId="{598116D9-AF9F-4EDA-B857-767038B19E0C}" dt="2025-12-02T17:43:15.546" v="6718" actId="1035"/>
          <ac:spMkLst>
            <pc:docMk/>
            <pc:sldMk cId="4000146644" sldId="354"/>
            <ac:spMk id="19" creationId="{5048CF8C-FC12-9C78-3DBB-281697ED2D5B}"/>
          </ac:spMkLst>
        </pc:spChg>
        <pc:spChg chg="add mod">
          <ac:chgData name="Graciela Vergara Mena" userId="6b4c7a52-4dc9-45a7-b593-c1a8e942fd4b" providerId="ADAL" clId="{598116D9-AF9F-4EDA-B857-767038B19E0C}" dt="2025-12-02T17:43:08.642" v="6708" actId="1035"/>
          <ac:spMkLst>
            <pc:docMk/>
            <pc:sldMk cId="4000146644" sldId="354"/>
            <ac:spMk id="20" creationId="{23B87311-3A16-0663-CB87-B5A73E67235D}"/>
          </ac:spMkLst>
        </pc:spChg>
        <pc:spChg chg="add mod">
          <ac:chgData name="Graciela Vergara Mena" userId="6b4c7a52-4dc9-45a7-b593-c1a8e942fd4b" providerId="ADAL" clId="{598116D9-AF9F-4EDA-B857-767038B19E0C}" dt="2025-11-18T15:03:27.058" v="4155" actId="1076"/>
          <ac:spMkLst>
            <pc:docMk/>
            <pc:sldMk cId="4000146644" sldId="354"/>
            <ac:spMk id="21" creationId="{BD4F456E-DE45-A323-25B9-E8301F052F47}"/>
          </ac:spMkLst>
        </pc:spChg>
        <pc:spChg chg="add mod">
          <ac:chgData name="Graciela Vergara Mena" userId="6b4c7a52-4dc9-45a7-b593-c1a8e942fd4b" providerId="ADAL" clId="{598116D9-AF9F-4EDA-B857-767038B19E0C}" dt="2025-11-18T15:08:10.557" v="4350" actId="20577"/>
          <ac:spMkLst>
            <pc:docMk/>
            <pc:sldMk cId="4000146644" sldId="354"/>
            <ac:spMk id="22" creationId="{17B36210-3105-46E4-FF97-50AF243D2F9F}"/>
          </ac:spMkLst>
        </pc:spChg>
        <pc:spChg chg="add mod">
          <ac:chgData name="Graciela Vergara Mena" userId="6b4c7a52-4dc9-45a7-b593-c1a8e942fd4b" providerId="ADAL" clId="{598116D9-AF9F-4EDA-B857-767038B19E0C}" dt="2025-12-02T17:43:03.569" v="6701" actId="1038"/>
          <ac:spMkLst>
            <pc:docMk/>
            <pc:sldMk cId="4000146644" sldId="354"/>
            <ac:spMk id="23" creationId="{3C34198E-BB36-2C82-E715-1719517DA3B8}"/>
          </ac:spMkLst>
        </pc:spChg>
        <pc:spChg chg="add mod">
          <ac:chgData name="Graciela Vergara Mena" userId="6b4c7a52-4dc9-45a7-b593-c1a8e942fd4b" providerId="ADAL" clId="{598116D9-AF9F-4EDA-B857-767038B19E0C}" dt="2025-11-18T15:03:27.058" v="4155" actId="1076"/>
          <ac:spMkLst>
            <pc:docMk/>
            <pc:sldMk cId="4000146644" sldId="354"/>
            <ac:spMk id="24" creationId="{54343A69-B05E-2EBB-0A5A-24895438714E}"/>
          </ac:spMkLst>
        </pc:spChg>
        <pc:spChg chg="add mod">
          <ac:chgData name="Graciela Vergara Mena" userId="6b4c7a52-4dc9-45a7-b593-c1a8e942fd4b" providerId="ADAL" clId="{598116D9-AF9F-4EDA-B857-767038B19E0C}" dt="2025-11-18T15:03:27.058" v="4155" actId="1076"/>
          <ac:spMkLst>
            <pc:docMk/>
            <pc:sldMk cId="4000146644" sldId="354"/>
            <ac:spMk id="25" creationId="{3C7BE2EB-33C8-346F-63E1-A015431B816E}"/>
          </ac:spMkLst>
        </pc:spChg>
        <pc:spChg chg="add mod">
          <ac:chgData name="Graciela Vergara Mena" userId="6b4c7a52-4dc9-45a7-b593-c1a8e942fd4b" providerId="ADAL" clId="{598116D9-AF9F-4EDA-B857-767038B19E0C}" dt="2025-11-18T15:03:27.058" v="4155" actId="1076"/>
          <ac:spMkLst>
            <pc:docMk/>
            <pc:sldMk cId="4000146644" sldId="354"/>
            <ac:spMk id="26" creationId="{D31E7142-758D-2EC3-C9FF-576553FF5AE4}"/>
          </ac:spMkLst>
        </pc:spChg>
        <pc:spChg chg="add mod">
          <ac:chgData name="Graciela Vergara Mena" userId="6b4c7a52-4dc9-45a7-b593-c1a8e942fd4b" providerId="ADAL" clId="{598116D9-AF9F-4EDA-B857-767038B19E0C}" dt="2025-11-18T15:03:27.058" v="4155" actId="1076"/>
          <ac:spMkLst>
            <pc:docMk/>
            <pc:sldMk cId="4000146644" sldId="354"/>
            <ac:spMk id="27" creationId="{36203306-EAB3-3EC9-41A4-FE07EA16E0F3}"/>
          </ac:spMkLst>
        </pc:spChg>
        <pc:spChg chg="add mod">
          <ac:chgData name="Graciela Vergara Mena" userId="6b4c7a52-4dc9-45a7-b593-c1a8e942fd4b" providerId="ADAL" clId="{598116D9-AF9F-4EDA-B857-767038B19E0C}" dt="2025-11-18T15:03:27.058" v="4155" actId="1076"/>
          <ac:spMkLst>
            <pc:docMk/>
            <pc:sldMk cId="4000146644" sldId="354"/>
            <ac:spMk id="28" creationId="{5389E2AF-F359-8425-FA88-BE5B91E78B07}"/>
          </ac:spMkLst>
        </pc:spChg>
        <pc:spChg chg="add mod">
          <ac:chgData name="Graciela Vergara Mena" userId="6b4c7a52-4dc9-45a7-b593-c1a8e942fd4b" providerId="ADAL" clId="{598116D9-AF9F-4EDA-B857-767038B19E0C}" dt="2025-11-18T15:03:27.058" v="4155" actId="1076"/>
          <ac:spMkLst>
            <pc:docMk/>
            <pc:sldMk cId="4000146644" sldId="354"/>
            <ac:spMk id="29" creationId="{7719CE56-7084-D10F-CE12-9CC56A104EF5}"/>
          </ac:spMkLst>
        </pc:spChg>
        <pc:spChg chg="add mod">
          <ac:chgData name="Graciela Vergara Mena" userId="6b4c7a52-4dc9-45a7-b593-c1a8e942fd4b" providerId="ADAL" clId="{598116D9-AF9F-4EDA-B857-767038B19E0C}" dt="2025-11-18T15:03:27.058" v="4155" actId="1076"/>
          <ac:spMkLst>
            <pc:docMk/>
            <pc:sldMk cId="4000146644" sldId="354"/>
            <ac:spMk id="30" creationId="{C61AADCA-5846-50F5-DEC1-8948C16739A8}"/>
          </ac:spMkLst>
        </pc:spChg>
        <pc:spChg chg="add mod">
          <ac:chgData name="Graciela Vergara Mena" userId="6b4c7a52-4dc9-45a7-b593-c1a8e942fd4b" providerId="ADAL" clId="{598116D9-AF9F-4EDA-B857-767038B19E0C}" dt="2025-11-18T15:03:27.058" v="4155" actId="1076"/>
          <ac:spMkLst>
            <pc:docMk/>
            <pc:sldMk cId="4000146644" sldId="354"/>
            <ac:spMk id="31" creationId="{6F753264-E1ED-1C1D-E14E-337172DC8D81}"/>
          </ac:spMkLst>
        </pc:spChg>
        <pc:spChg chg="add mod">
          <ac:chgData name="Graciela Vergara Mena" userId="6b4c7a52-4dc9-45a7-b593-c1a8e942fd4b" providerId="ADAL" clId="{598116D9-AF9F-4EDA-B857-767038B19E0C}" dt="2025-11-18T15:03:27.058" v="4155" actId="1076"/>
          <ac:spMkLst>
            <pc:docMk/>
            <pc:sldMk cId="4000146644" sldId="354"/>
            <ac:spMk id="32" creationId="{F4E9A64F-50E2-0910-D9C9-888E02CAF4A8}"/>
          </ac:spMkLst>
        </pc:spChg>
        <pc:spChg chg="add mod">
          <ac:chgData name="Graciela Vergara Mena" userId="6b4c7a52-4dc9-45a7-b593-c1a8e942fd4b" providerId="ADAL" clId="{598116D9-AF9F-4EDA-B857-767038B19E0C}" dt="2025-11-18T15:03:27.058" v="4155" actId="1076"/>
          <ac:spMkLst>
            <pc:docMk/>
            <pc:sldMk cId="4000146644" sldId="354"/>
            <ac:spMk id="33" creationId="{410D3FC2-984E-5C66-1B12-250A0DC09004}"/>
          </ac:spMkLst>
        </pc:spChg>
        <pc:spChg chg="mod">
          <ac:chgData name="Graciela Vergara Mena" userId="6b4c7a52-4dc9-45a7-b593-c1a8e942fd4b" providerId="ADAL" clId="{598116D9-AF9F-4EDA-B857-767038B19E0C}" dt="2025-11-18T15:03:47.534" v="4182" actId="20577"/>
          <ac:spMkLst>
            <pc:docMk/>
            <pc:sldMk cId="4000146644" sldId="354"/>
            <ac:spMk id="267" creationId="{B7F2335C-0AE0-40AE-A3A6-1642736F97E2}"/>
          </ac:spMkLst>
        </pc:spChg>
        <pc:grpChg chg="add mod">
          <ac:chgData name="Graciela Vergara Mena" userId="6b4c7a52-4dc9-45a7-b593-c1a8e942fd4b" providerId="ADAL" clId="{598116D9-AF9F-4EDA-B857-767038B19E0C}" dt="2025-11-18T15:03:27.058" v="4155" actId="1076"/>
          <ac:grpSpMkLst>
            <pc:docMk/>
            <pc:sldMk cId="4000146644" sldId="354"/>
            <ac:grpSpMk id="3" creationId="{AA83440C-1CB9-3C38-C9CE-144464DF6B39}"/>
          </ac:grpSpMkLst>
        </pc:grpChg>
        <pc:picChg chg="add mod">
          <ac:chgData name="Graciela Vergara Mena" userId="6b4c7a52-4dc9-45a7-b593-c1a8e942fd4b" providerId="ADAL" clId="{598116D9-AF9F-4EDA-B857-767038B19E0C}" dt="2025-11-18T15:03:17.963" v="4154"/>
          <ac:picMkLst>
            <pc:docMk/>
            <pc:sldMk cId="4000146644" sldId="354"/>
            <ac:picMk id="2" creationId="{E107ADC2-F13A-01DF-6A32-712579D5A2C4}"/>
          </ac:picMkLst>
        </pc:picChg>
      </pc:sldChg>
      <pc:sldChg chg="addSp delSp modSp add mod ord">
        <pc:chgData name="Graciela Vergara Mena" userId="6b4c7a52-4dc9-45a7-b593-c1a8e942fd4b" providerId="ADAL" clId="{598116D9-AF9F-4EDA-B857-767038B19E0C}" dt="2025-12-15T21:48:23.820" v="7698"/>
        <pc:sldMkLst>
          <pc:docMk/>
          <pc:sldMk cId="3005782859" sldId="355"/>
        </pc:sldMkLst>
        <pc:spChg chg="del">
          <ac:chgData name="Graciela Vergara Mena" userId="6b4c7a52-4dc9-45a7-b593-c1a8e942fd4b" providerId="ADAL" clId="{598116D9-AF9F-4EDA-B857-767038B19E0C}" dt="2025-11-18T15:21:11.063" v="4896" actId="478"/>
          <ac:spMkLst>
            <pc:docMk/>
            <pc:sldMk cId="3005782859" sldId="355"/>
            <ac:spMk id="12" creationId="{13BE188E-F7AB-1E1E-CEE3-2A052934F3F5}"/>
          </ac:spMkLst>
        </pc:spChg>
        <pc:spChg chg="del">
          <ac:chgData name="Graciela Vergara Mena" userId="6b4c7a52-4dc9-45a7-b593-c1a8e942fd4b" providerId="ADAL" clId="{598116D9-AF9F-4EDA-B857-767038B19E0C}" dt="2025-11-18T15:21:11.063" v="4896" actId="478"/>
          <ac:spMkLst>
            <pc:docMk/>
            <pc:sldMk cId="3005782859" sldId="355"/>
            <ac:spMk id="13" creationId="{0CB9B580-F4AF-902C-081E-EC3F8A81B679}"/>
          </ac:spMkLst>
        </pc:spChg>
        <pc:spChg chg="del">
          <ac:chgData name="Graciela Vergara Mena" userId="6b4c7a52-4dc9-45a7-b593-c1a8e942fd4b" providerId="ADAL" clId="{598116D9-AF9F-4EDA-B857-767038B19E0C}" dt="2025-11-18T15:21:11.063" v="4896" actId="478"/>
          <ac:spMkLst>
            <pc:docMk/>
            <pc:sldMk cId="3005782859" sldId="355"/>
            <ac:spMk id="14" creationId="{00963A44-A72A-7730-13B8-82360A83DCF2}"/>
          </ac:spMkLst>
        </pc:spChg>
        <pc:spChg chg="del">
          <ac:chgData name="Graciela Vergara Mena" userId="6b4c7a52-4dc9-45a7-b593-c1a8e942fd4b" providerId="ADAL" clId="{598116D9-AF9F-4EDA-B857-767038B19E0C}" dt="2025-11-18T15:21:11.063" v="4896" actId="478"/>
          <ac:spMkLst>
            <pc:docMk/>
            <pc:sldMk cId="3005782859" sldId="355"/>
            <ac:spMk id="15" creationId="{F9562860-7C60-F9CD-E6D3-A86D72F864D7}"/>
          </ac:spMkLst>
        </pc:spChg>
        <pc:spChg chg="del">
          <ac:chgData name="Graciela Vergara Mena" userId="6b4c7a52-4dc9-45a7-b593-c1a8e942fd4b" providerId="ADAL" clId="{598116D9-AF9F-4EDA-B857-767038B19E0C}" dt="2025-11-18T15:21:11.063" v="4896" actId="478"/>
          <ac:spMkLst>
            <pc:docMk/>
            <pc:sldMk cId="3005782859" sldId="355"/>
            <ac:spMk id="16" creationId="{3495FD7E-9EE0-A099-8439-416F7C398D6A}"/>
          </ac:spMkLst>
        </pc:spChg>
        <pc:spChg chg="del">
          <ac:chgData name="Graciela Vergara Mena" userId="6b4c7a52-4dc9-45a7-b593-c1a8e942fd4b" providerId="ADAL" clId="{598116D9-AF9F-4EDA-B857-767038B19E0C}" dt="2025-11-18T15:21:11.063" v="4896" actId="478"/>
          <ac:spMkLst>
            <pc:docMk/>
            <pc:sldMk cId="3005782859" sldId="355"/>
            <ac:spMk id="17" creationId="{18AB8838-CE33-ED4C-3422-2F9B3431A259}"/>
          </ac:spMkLst>
        </pc:spChg>
        <pc:spChg chg="del">
          <ac:chgData name="Graciela Vergara Mena" userId="6b4c7a52-4dc9-45a7-b593-c1a8e942fd4b" providerId="ADAL" clId="{598116D9-AF9F-4EDA-B857-767038B19E0C}" dt="2025-11-18T15:21:11.063" v="4896" actId="478"/>
          <ac:spMkLst>
            <pc:docMk/>
            <pc:sldMk cId="3005782859" sldId="355"/>
            <ac:spMk id="18" creationId="{36BDC5DB-21A7-BEF2-66A4-559B32C306D6}"/>
          </ac:spMkLst>
        </pc:spChg>
        <pc:spChg chg="del">
          <ac:chgData name="Graciela Vergara Mena" userId="6b4c7a52-4dc9-45a7-b593-c1a8e942fd4b" providerId="ADAL" clId="{598116D9-AF9F-4EDA-B857-767038B19E0C}" dt="2025-11-18T15:21:11.063" v="4896" actId="478"/>
          <ac:spMkLst>
            <pc:docMk/>
            <pc:sldMk cId="3005782859" sldId="355"/>
            <ac:spMk id="19" creationId="{5048CF8C-FC12-9C78-3DBB-281697ED2D5B}"/>
          </ac:spMkLst>
        </pc:spChg>
        <pc:spChg chg="del">
          <ac:chgData name="Graciela Vergara Mena" userId="6b4c7a52-4dc9-45a7-b593-c1a8e942fd4b" providerId="ADAL" clId="{598116D9-AF9F-4EDA-B857-767038B19E0C}" dt="2025-11-18T15:21:11.063" v="4896" actId="478"/>
          <ac:spMkLst>
            <pc:docMk/>
            <pc:sldMk cId="3005782859" sldId="355"/>
            <ac:spMk id="20" creationId="{23B87311-3A16-0663-CB87-B5A73E67235D}"/>
          </ac:spMkLst>
        </pc:spChg>
        <pc:spChg chg="del">
          <ac:chgData name="Graciela Vergara Mena" userId="6b4c7a52-4dc9-45a7-b593-c1a8e942fd4b" providerId="ADAL" clId="{598116D9-AF9F-4EDA-B857-767038B19E0C}" dt="2025-11-18T15:21:11.063" v="4896" actId="478"/>
          <ac:spMkLst>
            <pc:docMk/>
            <pc:sldMk cId="3005782859" sldId="355"/>
            <ac:spMk id="21" creationId="{BD4F456E-DE45-A323-25B9-E8301F052F47}"/>
          </ac:spMkLst>
        </pc:spChg>
        <pc:spChg chg="del">
          <ac:chgData name="Graciela Vergara Mena" userId="6b4c7a52-4dc9-45a7-b593-c1a8e942fd4b" providerId="ADAL" clId="{598116D9-AF9F-4EDA-B857-767038B19E0C}" dt="2025-11-18T15:21:11.063" v="4896" actId="478"/>
          <ac:spMkLst>
            <pc:docMk/>
            <pc:sldMk cId="3005782859" sldId="355"/>
            <ac:spMk id="22" creationId="{17B36210-3105-46E4-FF97-50AF243D2F9F}"/>
          </ac:spMkLst>
        </pc:spChg>
        <pc:spChg chg="del">
          <ac:chgData name="Graciela Vergara Mena" userId="6b4c7a52-4dc9-45a7-b593-c1a8e942fd4b" providerId="ADAL" clId="{598116D9-AF9F-4EDA-B857-767038B19E0C}" dt="2025-11-18T15:21:11.063" v="4896" actId="478"/>
          <ac:spMkLst>
            <pc:docMk/>
            <pc:sldMk cId="3005782859" sldId="355"/>
            <ac:spMk id="23" creationId="{3C34198E-BB36-2C82-E715-1719517DA3B8}"/>
          </ac:spMkLst>
        </pc:spChg>
        <pc:spChg chg="del">
          <ac:chgData name="Graciela Vergara Mena" userId="6b4c7a52-4dc9-45a7-b593-c1a8e942fd4b" providerId="ADAL" clId="{598116D9-AF9F-4EDA-B857-767038B19E0C}" dt="2025-11-18T15:21:11.063" v="4896" actId="478"/>
          <ac:spMkLst>
            <pc:docMk/>
            <pc:sldMk cId="3005782859" sldId="355"/>
            <ac:spMk id="24" creationId="{54343A69-B05E-2EBB-0A5A-24895438714E}"/>
          </ac:spMkLst>
        </pc:spChg>
        <pc:spChg chg="del">
          <ac:chgData name="Graciela Vergara Mena" userId="6b4c7a52-4dc9-45a7-b593-c1a8e942fd4b" providerId="ADAL" clId="{598116D9-AF9F-4EDA-B857-767038B19E0C}" dt="2025-11-18T15:21:11.063" v="4896" actId="478"/>
          <ac:spMkLst>
            <pc:docMk/>
            <pc:sldMk cId="3005782859" sldId="355"/>
            <ac:spMk id="25" creationId="{3C7BE2EB-33C8-346F-63E1-A015431B816E}"/>
          </ac:spMkLst>
        </pc:spChg>
        <pc:spChg chg="del">
          <ac:chgData name="Graciela Vergara Mena" userId="6b4c7a52-4dc9-45a7-b593-c1a8e942fd4b" providerId="ADAL" clId="{598116D9-AF9F-4EDA-B857-767038B19E0C}" dt="2025-11-18T15:21:11.063" v="4896" actId="478"/>
          <ac:spMkLst>
            <pc:docMk/>
            <pc:sldMk cId="3005782859" sldId="355"/>
            <ac:spMk id="26" creationId="{D31E7142-758D-2EC3-C9FF-576553FF5AE4}"/>
          </ac:spMkLst>
        </pc:spChg>
        <pc:spChg chg="del">
          <ac:chgData name="Graciela Vergara Mena" userId="6b4c7a52-4dc9-45a7-b593-c1a8e942fd4b" providerId="ADAL" clId="{598116D9-AF9F-4EDA-B857-767038B19E0C}" dt="2025-11-18T15:21:11.063" v="4896" actId="478"/>
          <ac:spMkLst>
            <pc:docMk/>
            <pc:sldMk cId="3005782859" sldId="355"/>
            <ac:spMk id="27" creationId="{36203306-EAB3-3EC9-41A4-FE07EA16E0F3}"/>
          </ac:spMkLst>
        </pc:spChg>
        <pc:spChg chg="del">
          <ac:chgData name="Graciela Vergara Mena" userId="6b4c7a52-4dc9-45a7-b593-c1a8e942fd4b" providerId="ADAL" clId="{598116D9-AF9F-4EDA-B857-767038B19E0C}" dt="2025-11-18T15:21:11.063" v="4896" actId="478"/>
          <ac:spMkLst>
            <pc:docMk/>
            <pc:sldMk cId="3005782859" sldId="355"/>
            <ac:spMk id="28" creationId="{5389E2AF-F359-8425-FA88-BE5B91E78B07}"/>
          </ac:spMkLst>
        </pc:spChg>
        <pc:spChg chg="del">
          <ac:chgData name="Graciela Vergara Mena" userId="6b4c7a52-4dc9-45a7-b593-c1a8e942fd4b" providerId="ADAL" clId="{598116D9-AF9F-4EDA-B857-767038B19E0C}" dt="2025-11-18T15:21:11.063" v="4896" actId="478"/>
          <ac:spMkLst>
            <pc:docMk/>
            <pc:sldMk cId="3005782859" sldId="355"/>
            <ac:spMk id="29" creationId="{7719CE56-7084-D10F-CE12-9CC56A104EF5}"/>
          </ac:spMkLst>
        </pc:spChg>
        <pc:spChg chg="del">
          <ac:chgData name="Graciela Vergara Mena" userId="6b4c7a52-4dc9-45a7-b593-c1a8e942fd4b" providerId="ADAL" clId="{598116D9-AF9F-4EDA-B857-767038B19E0C}" dt="2025-11-18T15:21:11.063" v="4896" actId="478"/>
          <ac:spMkLst>
            <pc:docMk/>
            <pc:sldMk cId="3005782859" sldId="355"/>
            <ac:spMk id="30" creationId="{C61AADCA-5846-50F5-DEC1-8948C16739A8}"/>
          </ac:spMkLst>
        </pc:spChg>
        <pc:spChg chg="del">
          <ac:chgData name="Graciela Vergara Mena" userId="6b4c7a52-4dc9-45a7-b593-c1a8e942fd4b" providerId="ADAL" clId="{598116D9-AF9F-4EDA-B857-767038B19E0C}" dt="2025-11-18T15:21:11.063" v="4896" actId="478"/>
          <ac:spMkLst>
            <pc:docMk/>
            <pc:sldMk cId="3005782859" sldId="355"/>
            <ac:spMk id="31" creationId="{6F753264-E1ED-1C1D-E14E-337172DC8D81}"/>
          </ac:spMkLst>
        </pc:spChg>
        <pc:spChg chg="del">
          <ac:chgData name="Graciela Vergara Mena" userId="6b4c7a52-4dc9-45a7-b593-c1a8e942fd4b" providerId="ADAL" clId="{598116D9-AF9F-4EDA-B857-767038B19E0C}" dt="2025-11-18T15:21:11.063" v="4896" actId="478"/>
          <ac:spMkLst>
            <pc:docMk/>
            <pc:sldMk cId="3005782859" sldId="355"/>
            <ac:spMk id="32" creationId="{F4E9A64F-50E2-0910-D9C9-888E02CAF4A8}"/>
          </ac:spMkLst>
        </pc:spChg>
        <pc:spChg chg="del">
          <ac:chgData name="Graciela Vergara Mena" userId="6b4c7a52-4dc9-45a7-b593-c1a8e942fd4b" providerId="ADAL" clId="{598116D9-AF9F-4EDA-B857-767038B19E0C}" dt="2025-11-18T15:21:11.063" v="4896" actId="478"/>
          <ac:spMkLst>
            <pc:docMk/>
            <pc:sldMk cId="3005782859" sldId="355"/>
            <ac:spMk id="33" creationId="{410D3FC2-984E-5C66-1B12-250A0DC09004}"/>
          </ac:spMkLst>
        </pc:spChg>
        <pc:spChg chg="add mod">
          <ac:chgData name="Graciela Vergara Mena" userId="6b4c7a52-4dc9-45a7-b593-c1a8e942fd4b" providerId="ADAL" clId="{598116D9-AF9F-4EDA-B857-767038B19E0C}" dt="2025-12-04T18:26:15.478" v="7493" actId="1035"/>
          <ac:spMkLst>
            <pc:docMk/>
            <pc:sldMk cId="3005782859" sldId="355"/>
            <ac:spMk id="34" creationId="{8C786223-5F0D-5016-B3E1-AA806CD8BE8D}"/>
          </ac:spMkLst>
        </pc:spChg>
        <pc:spChg chg="mod">
          <ac:chgData name="Graciela Vergara Mena" userId="6b4c7a52-4dc9-45a7-b593-c1a8e942fd4b" providerId="ADAL" clId="{598116D9-AF9F-4EDA-B857-767038B19E0C}" dt="2025-11-18T15:21:18.975" v="4897"/>
          <ac:spMkLst>
            <pc:docMk/>
            <pc:sldMk cId="3005782859" sldId="355"/>
            <ac:spMk id="36" creationId="{203426EB-DB48-C1C1-A0C0-AD72640198AA}"/>
          </ac:spMkLst>
        </pc:spChg>
        <pc:spChg chg="mod">
          <ac:chgData name="Graciela Vergara Mena" userId="6b4c7a52-4dc9-45a7-b593-c1a8e942fd4b" providerId="ADAL" clId="{598116D9-AF9F-4EDA-B857-767038B19E0C}" dt="2025-11-18T15:21:18.975" v="4897"/>
          <ac:spMkLst>
            <pc:docMk/>
            <pc:sldMk cId="3005782859" sldId="355"/>
            <ac:spMk id="37" creationId="{175A8E7F-2D96-435F-398D-74F992967C36}"/>
          </ac:spMkLst>
        </pc:spChg>
        <pc:spChg chg="mod">
          <ac:chgData name="Graciela Vergara Mena" userId="6b4c7a52-4dc9-45a7-b593-c1a8e942fd4b" providerId="ADAL" clId="{598116D9-AF9F-4EDA-B857-767038B19E0C}" dt="2025-11-18T15:43:31.834" v="5545" actId="108"/>
          <ac:spMkLst>
            <pc:docMk/>
            <pc:sldMk cId="3005782859" sldId="355"/>
            <ac:spMk id="39" creationId="{E667E3DA-3A47-C5B3-72AA-40A9D5226127}"/>
          </ac:spMkLst>
        </pc:spChg>
        <pc:spChg chg="mod">
          <ac:chgData name="Graciela Vergara Mena" userId="6b4c7a52-4dc9-45a7-b593-c1a8e942fd4b" providerId="ADAL" clId="{598116D9-AF9F-4EDA-B857-767038B19E0C}" dt="2025-11-18T15:43:31.834" v="5545" actId="108"/>
          <ac:spMkLst>
            <pc:docMk/>
            <pc:sldMk cId="3005782859" sldId="355"/>
            <ac:spMk id="40" creationId="{71C7A200-F6C2-A51E-D01D-AE2CE926B912}"/>
          </ac:spMkLst>
        </pc:spChg>
        <pc:spChg chg="mod">
          <ac:chgData name="Graciela Vergara Mena" userId="6b4c7a52-4dc9-45a7-b593-c1a8e942fd4b" providerId="ADAL" clId="{598116D9-AF9F-4EDA-B857-767038B19E0C}" dt="2025-11-18T15:21:18.975" v="4897"/>
          <ac:spMkLst>
            <pc:docMk/>
            <pc:sldMk cId="3005782859" sldId="355"/>
            <ac:spMk id="42" creationId="{C6636154-0943-2322-EC0D-02FDC511F58D}"/>
          </ac:spMkLst>
        </pc:spChg>
        <pc:spChg chg="mod">
          <ac:chgData name="Graciela Vergara Mena" userId="6b4c7a52-4dc9-45a7-b593-c1a8e942fd4b" providerId="ADAL" clId="{598116D9-AF9F-4EDA-B857-767038B19E0C}" dt="2025-11-18T15:21:18.975" v="4897"/>
          <ac:spMkLst>
            <pc:docMk/>
            <pc:sldMk cId="3005782859" sldId="355"/>
            <ac:spMk id="43" creationId="{9AE98A57-3A3D-EFDC-0A69-81459D24E90F}"/>
          </ac:spMkLst>
        </pc:spChg>
        <pc:spChg chg="add mod">
          <ac:chgData name="Graciela Vergara Mena" userId="6b4c7a52-4dc9-45a7-b593-c1a8e942fd4b" providerId="ADAL" clId="{598116D9-AF9F-4EDA-B857-767038B19E0C}" dt="2025-12-04T18:26:15.478" v="7493" actId="1035"/>
          <ac:spMkLst>
            <pc:docMk/>
            <pc:sldMk cId="3005782859" sldId="355"/>
            <ac:spMk id="44" creationId="{30E66A4F-0087-14F3-7882-D4D751F9ACF8}"/>
          </ac:spMkLst>
        </pc:spChg>
        <pc:spChg chg="add mod">
          <ac:chgData name="Graciela Vergara Mena" userId="6b4c7a52-4dc9-45a7-b593-c1a8e942fd4b" providerId="ADAL" clId="{598116D9-AF9F-4EDA-B857-767038B19E0C}" dt="2025-12-04T18:28:17.458" v="7575" actId="1076"/>
          <ac:spMkLst>
            <pc:docMk/>
            <pc:sldMk cId="3005782859" sldId="355"/>
            <ac:spMk id="45" creationId="{2CA6CE38-B1CD-D769-C155-D627965F88EB}"/>
          </ac:spMkLst>
        </pc:spChg>
        <pc:spChg chg="add mod">
          <ac:chgData name="Graciela Vergara Mena" userId="6b4c7a52-4dc9-45a7-b593-c1a8e942fd4b" providerId="ADAL" clId="{598116D9-AF9F-4EDA-B857-767038B19E0C}" dt="2025-12-04T18:27:46.314" v="7560" actId="1035"/>
          <ac:spMkLst>
            <pc:docMk/>
            <pc:sldMk cId="3005782859" sldId="355"/>
            <ac:spMk id="46" creationId="{84889755-A43D-16B9-BB4B-6A6C714C5A0B}"/>
          </ac:spMkLst>
        </pc:spChg>
        <pc:spChg chg="add del mod">
          <ac:chgData name="Graciela Vergara Mena" userId="6b4c7a52-4dc9-45a7-b593-c1a8e942fd4b" providerId="ADAL" clId="{598116D9-AF9F-4EDA-B857-767038B19E0C}" dt="2025-11-18T15:31:48.377" v="5193" actId="478"/>
          <ac:spMkLst>
            <pc:docMk/>
            <pc:sldMk cId="3005782859" sldId="355"/>
            <ac:spMk id="47" creationId="{C1E1C837-9D1C-D5B4-2ED9-1BC7459F2B0A}"/>
          </ac:spMkLst>
        </pc:spChg>
        <pc:spChg chg="add mod">
          <ac:chgData name="Graciela Vergara Mena" userId="6b4c7a52-4dc9-45a7-b593-c1a8e942fd4b" providerId="ADAL" clId="{598116D9-AF9F-4EDA-B857-767038B19E0C}" dt="2025-12-04T18:26:38.364" v="7506" actId="1076"/>
          <ac:spMkLst>
            <pc:docMk/>
            <pc:sldMk cId="3005782859" sldId="355"/>
            <ac:spMk id="48" creationId="{EB7EA286-1934-0208-6590-CBF4639536EB}"/>
          </ac:spMkLst>
        </pc:spChg>
        <pc:spChg chg="add del mod">
          <ac:chgData name="Graciela Vergara Mena" userId="6b4c7a52-4dc9-45a7-b593-c1a8e942fd4b" providerId="ADAL" clId="{598116D9-AF9F-4EDA-B857-767038B19E0C}" dt="2025-11-18T15:34:26.612" v="5235" actId="478"/>
          <ac:spMkLst>
            <pc:docMk/>
            <pc:sldMk cId="3005782859" sldId="355"/>
            <ac:spMk id="49" creationId="{E313A86E-0151-F9C9-2FFB-80B78537DD3A}"/>
          </ac:spMkLst>
        </pc:spChg>
        <pc:spChg chg="add del mod">
          <ac:chgData name="Graciela Vergara Mena" userId="6b4c7a52-4dc9-45a7-b593-c1a8e942fd4b" providerId="ADAL" clId="{598116D9-AF9F-4EDA-B857-767038B19E0C}" dt="2025-11-18T15:25:57.080" v="5050" actId="478"/>
          <ac:spMkLst>
            <pc:docMk/>
            <pc:sldMk cId="3005782859" sldId="355"/>
            <ac:spMk id="50" creationId="{21E4C059-8518-4334-9AA4-BDB383D7BA07}"/>
          </ac:spMkLst>
        </pc:spChg>
        <pc:spChg chg="add mod">
          <ac:chgData name="Graciela Vergara Mena" userId="6b4c7a52-4dc9-45a7-b593-c1a8e942fd4b" providerId="ADAL" clId="{598116D9-AF9F-4EDA-B857-767038B19E0C}" dt="2025-12-04T18:28:34.582" v="7576" actId="1076"/>
          <ac:spMkLst>
            <pc:docMk/>
            <pc:sldMk cId="3005782859" sldId="355"/>
            <ac:spMk id="51" creationId="{490B2FD6-77D1-35DB-D5EC-65BA828CD264}"/>
          </ac:spMkLst>
        </pc:spChg>
        <pc:spChg chg="add mod">
          <ac:chgData name="Graciela Vergara Mena" userId="6b4c7a52-4dc9-45a7-b593-c1a8e942fd4b" providerId="ADAL" clId="{598116D9-AF9F-4EDA-B857-767038B19E0C}" dt="2025-12-04T18:29:01.131" v="7580" actId="1076"/>
          <ac:spMkLst>
            <pc:docMk/>
            <pc:sldMk cId="3005782859" sldId="355"/>
            <ac:spMk id="52" creationId="{2B95845A-3BCB-60B5-C6B5-D2CB5405CE8E}"/>
          </ac:spMkLst>
        </pc:spChg>
        <pc:spChg chg="add mod">
          <ac:chgData name="Graciela Vergara Mena" userId="6b4c7a52-4dc9-45a7-b593-c1a8e942fd4b" providerId="ADAL" clId="{598116D9-AF9F-4EDA-B857-767038B19E0C}" dt="2025-12-04T18:26:15.478" v="7493" actId="1035"/>
          <ac:spMkLst>
            <pc:docMk/>
            <pc:sldMk cId="3005782859" sldId="355"/>
            <ac:spMk id="53" creationId="{1E5CE968-80FC-BB85-B80A-43A31802FDD8}"/>
          </ac:spMkLst>
        </pc:spChg>
        <pc:spChg chg="add mod">
          <ac:chgData name="Graciela Vergara Mena" userId="6b4c7a52-4dc9-45a7-b593-c1a8e942fd4b" providerId="ADAL" clId="{598116D9-AF9F-4EDA-B857-767038B19E0C}" dt="2025-12-04T18:27:51.696" v="7563" actId="1035"/>
          <ac:spMkLst>
            <pc:docMk/>
            <pc:sldMk cId="3005782859" sldId="355"/>
            <ac:spMk id="54" creationId="{C0EFE786-28FB-258B-73FB-7C54AD06C721}"/>
          </ac:spMkLst>
        </pc:spChg>
        <pc:spChg chg="add mod">
          <ac:chgData name="Graciela Vergara Mena" userId="6b4c7a52-4dc9-45a7-b593-c1a8e942fd4b" providerId="ADAL" clId="{598116D9-AF9F-4EDA-B857-767038B19E0C}" dt="2025-12-04T18:29:25.276" v="7584" actId="1036"/>
          <ac:spMkLst>
            <pc:docMk/>
            <pc:sldMk cId="3005782859" sldId="355"/>
            <ac:spMk id="55" creationId="{51B20E5C-001C-27DB-E790-329D052C0A77}"/>
          </ac:spMkLst>
        </pc:spChg>
        <pc:spChg chg="add mod">
          <ac:chgData name="Graciela Vergara Mena" userId="6b4c7a52-4dc9-45a7-b593-c1a8e942fd4b" providerId="ADAL" clId="{598116D9-AF9F-4EDA-B857-767038B19E0C}" dt="2025-12-04T18:26:23.410" v="7504" actId="1035"/>
          <ac:spMkLst>
            <pc:docMk/>
            <pc:sldMk cId="3005782859" sldId="355"/>
            <ac:spMk id="56" creationId="{CD677820-0667-44CD-9F3E-6CD6AE6942B8}"/>
          </ac:spMkLst>
        </pc:spChg>
        <pc:spChg chg="mod">
          <ac:chgData name="Graciela Vergara Mena" userId="6b4c7a52-4dc9-45a7-b593-c1a8e942fd4b" providerId="ADAL" clId="{598116D9-AF9F-4EDA-B857-767038B19E0C}" dt="2025-11-18T15:21:51.653" v="4929" actId="20577"/>
          <ac:spMkLst>
            <pc:docMk/>
            <pc:sldMk cId="3005782859" sldId="355"/>
            <ac:spMk id="267" creationId="{B7F2335C-0AE0-40AE-A3A6-1642736F97E2}"/>
          </ac:spMkLst>
        </pc:spChg>
        <pc:grpChg chg="del">
          <ac:chgData name="Graciela Vergara Mena" userId="6b4c7a52-4dc9-45a7-b593-c1a8e942fd4b" providerId="ADAL" clId="{598116D9-AF9F-4EDA-B857-767038B19E0C}" dt="2025-11-18T15:21:11.063" v="4896" actId="478"/>
          <ac:grpSpMkLst>
            <pc:docMk/>
            <pc:sldMk cId="3005782859" sldId="355"/>
            <ac:grpSpMk id="3" creationId="{AA83440C-1CB9-3C38-C9CE-144464DF6B39}"/>
          </ac:grpSpMkLst>
        </pc:grpChg>
        <pc:grpChg chg="add mod">
          <ac:chgData name="Graciela Vergara Mena" userId="6b4c7a52-4dc9-45a7-b593-c1a8e942fd4b" providerId="ADAL" clId="{598116D9-AF9F-4EDA-B857-767038B19E0C}" dt="2025-12-04T18:26:15.478" v="7493" actId="1035"/>
          <ac:grpSpMkLst>
            <pc:docMk/>
            <pc:sldMk cId="3005782859" sldId="355"/>
            <ac:grpSpMk id="35" creationId="{84E40C89-1B0F-1E61-4F59-DE30088A03D3}"/>
          </ac:grpSpMkLst>
        </pc:grpChg>
        <pc:grpChg chg="add mod">
          <ac:chgData name="Graciela Vergara Mena" userId="6b4c7a52-4dc9-45a7-b593-c1a8e942fd4b" providerId="ADAL" clId="{598116D9-AF9F-4EDA-B857-767038B19E0C}" dt="2025-12-04T18:26:15.478" v="7493" actId="1035"/>
          <ac:grpSpMkLst>
            <pc:docMk/>
            <pc:sldMk cId="3005782859" sldId="355"/>
            <ac:grpSpMk id="38" creationId="{36BFC334-02F9-D45F-3EC3-0B21BF0060E1}"/>
          </ac:grpSpMkLst>
        </pc:grpChg>
        <pc:grpChg chg="add mod">
          <ac:chgData name="Graciela Vergara Mena" userId="6b4c7a52-4dc9-45a7-b593-c1a8e942fd4b" providerId="ADAL" clId="{598116D9-AF9F-4EDA-B857-767038B19E0C}" dt="2025-12-04T18:27:03.522" v="7507" actId="14100"/>
          <ac:grpSpMkLst>
            <pc:docMk/>
            <pc:sldMk cId="3005782859" sldId="355"/>
            <ac:grpSpMk id="41" creationId="{AA2DC514-7A27-E370-CA5D-C4E8B0ECA005}"/>
          </ac:grpSpMkLst>
        </pc:grpChg>
      </pc:sldChg>
      <pc:sldChg chg="addSp delSp modSp add mod ord">
        <pc:chgData name="Graciela Vergara Mena" userId="6b4c7a52-4dc9-45a7-b593-c1a8e942fd4b" providerId="ADAL" clId="{598116D9-AF9F-4EDA-B857-767038B19E0C}" dt="2025-12-15T21:48:23.820" v="7698"/>
        <pc:sldMkLst>
          <pc:docMk/>
          <pc:sldMk cId="3421680965" sldId="356"/>
        </pc:sldMkLst>
        <pc:spChg chg="add mod">
          <ac:chgData name="Graciela Vergara Mena" userId="6b4c7a52-4dc9-45a7-b593-c1a8e942fd4b" providerId="ADAL" clId="{598116D9-AF9F-4EDA-B857-767038B19E0C}" dt="2025-11-18T15:50:00.111" v="5596" actId="1036"/>
          <ac:spMkLst>
            <pc:docMk/>
            <pc:sldMk cId="3421680965" sldId="356"/>
            <ac:spMk id="3" creationId="{454B3097-4364-E406-E443-4D9ECF4602CF}"/>
          </ac:spMkLst>
        </pc:spChg>
        <pc:spChg chg="mod">
          <ac:chgData name="Graciela Vergara Mena" userId="6b4c7a52-4dc9-45a7-b593-c1a8e942fd4b" providerId="ADAL" clId="{598116D9-AF9F-4EDA-B857-767038B19E0C}" dt="2025-11-18T15:49:57.665" v="5583"/>
          <ac:spMkLst>
            <pc:docMk/>
            <pc:sldMk cId="3421680965" sldId="356"/>
            <ac:spMk id="11" creationId="{F9F90DDA-DDD5-88E3-55E1-4368C9FC26AD}"/>
          </ac:spMkLst>
        </pc:spChg>
        <pc:spChg chg="mod">
          <ac:chgData name="Graciela Vergara Mena" userId="6b4c7a52-4dc9-45a7-b593-c1a8e942fd4b" providerId="ADAL" clId="{598116D9-AF9F-4EDA-B857-767038B19E0C}" dt="2025-11-18T15:49:57.665" v="5583"/>
          <ac:spMkLst>
            <pc:docMk/>
            <pc:sldMk cId="3421680965" sldId="356"/>
            <ac:spMk id="12" creationId="{5FC880D2-3118-9B73-6B0A-F3E6E201794A}"/>
          </ac:spMkLst>
        </pc:spChg>
        <pc:spChg chg="add mod">
          <ac:chgData name="Graciela Vergara Mena" userId="6b4c7a52-4dc9-45a7-b593-c1a8e942fd4b" providerId="ADAL" clId="{598116D9-AF9F-4EDA-B857-767038B19E0C}" dt="2025-11-18T15:55:36.745" v="5884" actId="1076"/>
          <ac:spMkLst>
            <pc:docMk/>
            <pc:sldMk cId="3421680965" sldId="356"/>
            <ac:spMk id="13" creationId="{DBFCA5CB-5813-1D9F-3D22-F6B6BEA6A16F}"/>
          </ac:spMkLst>
        </pc:spChg>
        <pc:spChg chg="add mod">
          <ac:chgData name="Graciela Vergara Mena" userId="6b4c7a52-4dc9-45a7-b593-c1a8e942fd4b" providerId="ADAL" clId="{598116D9-AF9F-4EDA-B857-767038B19E0C}" dt="2025-11-18T15:58:36.744" v="6063" actId="33524"/>
          <ac:spMkLst>
            <pc:docMk/>
            <pc:sldMk cId="3421680965" sldId="356"/>
            <ac:spMk id="14" creationId="{485093DC-97FE-C60A-648E-FC27BA2D08C1}"/>
          </ac:spMkLst>
        </pc:spChg>
        <pc:spChg chg="add del mod">
          <ac:chgData name="Graciela Vergara Mena" userId="6b4c7a52-4dc9-45a7-b593-c1a8e942fd4b" providerId="ADAL" clId="{598116D9-AF9F-4EDA-B857-767038B19E0C}" dt="2025-11-18T15:57:05.583" v="5945" actId="478"/>
          <ac:spMkLst>
            <pc:docMk/>
            <pc:sldMk cId="3421680965" sldId="356"/>
            <ac:spMk id="15" creationId="{0CC940BD-B237-2E92-1533-9A3B9D5B15A0}"/>
          </ac:spMkLst>
        </pc:spChg>
        <pc:spChg chg="add del mod">
          <ac:chgData name="Graciela Vergara Mena" userId="6b4c7a52-4dc9-45a7-b593-c1a8e942fd4b" providerId="ADAL" clId="{598116D9-AF9F-4EDA-B857-767038B19E0C}" dt="2025-11-18T15:58:26.868" v="6062" actId="1076"/>
          <ac:spMkLst>
            <pc:docMk/>
            <pc:sldMk cId="3421680965" sldId="356"/>
            <ac:spMk id="16" creationId="{2F616B8B-64E1-6A9A-9493-93BADB84C43B}"/>
          </ac:spMkLst>
        </pc:spChg>
        <pc:spChg chg="add mod">
          <ac:chgData name="Graciela Vergara Mena" userId="6b4c7a52-4dc9-45a7-b593-c1a8e942fd4b" providerId="ADAL" clId="{598116D9-AF9F-4EDA-B857-767038B19E0C}" dt="2025-11-18T15:56:36.441" v="5922" actId="403"/>
          <ac:spMkLst>
            <pc:docMk/>
            <pc:sldMk cId="3421680965" sldId="356"/>
            <ac:spMk id="17" creationId="{1EA3C290-7E99-18E0-DCC6-7857509F8CE0}"/>
          </ac:spMkLst>
        </pc:spChg>
        <pc:spChg chg="add mod">
          <ac:chgData name="Graciela Vergara Mena" userId="6b4c7a52-4dc9-45a7-b593-c1a8e942fd4b" providerId="ADAL" clId="{598116D9-AF9F-4EDA-B857-767038B19E0C}" dt="2025-11-18T15:57:54.589" v="6007" actId="403"/>
          <ac:spMkLst>
            <pc:docMk/>
            <pc:sldMk cId="3421680965" sldId="356"/>
            <ac:spMk id="18" creationId="{45577FB7-82D6-E49E-662E-D4D8AE0EC537}"/>
          </ac:spMkLst>
        </pc:spChg>
        <pc:spChg chg="add del mod">
          <ac:chgData name="Graciela Vergara Mena" userId="6b4c7a52-4dc9-45a7-b593-c1a8e942fd4b" providerId="ADAL" clId="{598116D9-AF9F-4EDA-B857-767038B19E0C}" dt="2025-11-18T15:56:59.328" v="5944" actId="478"/>
          <ac:spMkLst>
            <pc:docMk/>
            <pc:sldMk cId="3421680965" sldId="356"/>
            <ac:spMk id="19" creationId="{9CE7F1F9-D296-E4DE-C15C-1E561C66225E}"/>
          </ac:spMkLst>
        </pc:spChg>
        <pc:spChg chg="add del mod">
          <ac:chgData name="Graciela Vergara Mena" userId="6b4c7a52-4dc9-45a7-b593-c1a8e942fd4b" providerId="ADAL" clId="{598116D9-AF9F-4EDA-B857-767038B19E0C}" dt="2025-11-18T15:56:56.975" v="5943" actId="478"/>
          <ac:spMkLst>
            <pc:docMk/>
            <pc:sldMk cId="3421680965" sldId="356"/>
            <ac:spMk id="20" creationId="{289D60D7-1B48-86B4-A88E-A28AB6E95186}"/>
          </ac:spMkLst>
        </pc:spChg>
        <pc:spChg chg="add del mod">
          <ac:chgData name="Graciela Vergara Mena" userId="6b4c7a52-4dc9-45a7-b593-c1a8e942fd4b" providerId="ADAL" clId="{598116D9-AF9F-4EDA-B857-767038B19E0C}" dt="2025-11-18T15:56:56.975" v="5943" actId="478"/>
          <ac:spMkLst>
            <pc:docMk/>
            <pc:sldMk cId="3421680965" sldId="356"/>
            <ac:spMk id="21" creationId="{CA50BE9F-D2A8-E8A2-92F9-09D990C0CAA2}"/>
          </ac:spMkLst>
        </pc:spChg>
        <pc:spChg chg="add del mod">
          <ac:chgData name="Graciela Vergara Mena" userId="6b4c7a52-4dc9-45a7-b593-c1a8e942fd4b" providerId="ADAL" clId="{598116D9-AF9F-4EDA-B857-767038B19E0C}" dt="2025-11-18T15:56:56.975" v="5943" actId="478"/>
          <ac:spMkLst>
            <pc:docMk/>
            <pc:sldMk cId="3421680965" sldId="356"/>
            <ac:spMk id="22" creationId="{2CE1BC59-291D-8071-386E-D78773B46DAA}"/>
          </ac:spMkLst>
        </pc:spChg>
        <pc:spChg chg="add mod">
          <ac:chgData name="Graciela Vergara Mena" userId="6b4c7a52-4dc9-45a7-b593-c1a8e942fd4b" providerId="ADAL" clId="{598116D9-AF9F-4EDA-B857-767038B19E0C}" dt="2025-11-18T15:57:54.589" v="6007" actId="403"/>
          <ac:spMkLst>
            <pc:docMk/>
            <pc:sldMk cId="3421680965" sldId="356"/>
            <ac:spMk id="23" creationId="{9D03C7EC-3D3F-AD03-1681-EE7D171BF2FE}"/>
          </ac:spMkLst>
        </pc:spChg>
        <pc:spChg chg="add del mod">
          <ac:chgData name="Graciela Vergara Mena" userId="6b4c7a52-4dc9-45a7-b593-c1a8e942fd4b" providerId="ADAL" clId="{598116D9-AF9F-4EDA-B857-767038B19E0C}" dt="2025-11-18T15:57:08.085" v="5946" actId="478"/>
          <ac:spMkLst>
            <pc:docMk/>
            <pc:sldMk cId="3421680965" sldId="356"/>
            <ac:spMk id="24" creationId="{F64D57CD-7D00-766F-F2E1-05B4EB457370}"/>
          </ac:spMkLst>
        </pc:spChg>
        <pc:spChg chg="add del mod">
          <ac:chgData name="Graciela Vergara Mena" userId="6b4c7a52-4dc9-45a7-b593-c1a8e942fd4b" providerId="ADAL" clId="{598116D9-AF9F-4EDA-B857-767038B19E0C}" dt="2025-11-18T15:57:05.583" v="5945" actId="478"/>
          <ac:spMkLst>
            <pc:docMk/>
            <pc:sldMk cId="3421680965" sldId="356"/>
            <ac:spMk id="25" creationId="{D7CBA01F-B4A9-F0DD-C7DA-CA2BFA90A97B}"/>
          </ac:spMkLst>
        </pc:spChg>
        <pc:spChg chg="add del mod">
          <ac:chgData name="Graciela Vergara Mena" userId="6b4c7a52-4dc9-45a7-b593-c1a8e942fd4b" providerId="ADAL" clId="{598116D9-AF9F-4EDA-B857-767038B19E0C}" dt="2025-11-18T15:57:05.583" v="5945" actId="478"/>
          <ac:spMkLst>
            <pc:docMk/>
            <pc:sldMk cId="3421680965" sldId="356"/>
            <ac:spMk id="26" creationId="{2675F185-2D5B-EA19-2C5C-099DC9839408}"/>
          </ac:spMkLst>
        </pc:spChg>
        <pc:spChg chg="add del mod">
          <ac:chgData name="Graciela Vergara Mena" userId="6b4c7a52-4dc9-45a7-b593-c1a8e942fd4b" providerId="ADAL" clId="{598116D9-AF9F-4EDA-B857-767038B19E0C}" dt="2025-11-18T15:57:05.583" v="5945" actId="478"/>
          <ac:spMkLst>
            <pc:docMk/>
            <pc:sldMk cId="3421680965" sldId="356"/>
            <ac:spMk id="27" creationId="{6EF7B855-2B53-7E2E-3675-8002634FD7BE}"/>
          </ac:spMkLst>
        </pc:spChg>
        <pc:spChg chg="add mod">
          <ac:chgData name="Graciela Vergara Mena" userId="6b4c7a52-4dc9-45a7-b593-c1a8e942fd4b" providerId="ADAL" clId="{598116D9-AF9F-4EDA-B857-767038B19E0C}" dt="2025-11-18T15:50:00.111" v="5596" actId="1036"/>
          <ac:spMkLst>
            <pc:docMk/>
            <pc:sldMk cId="3421680965" sldId="356"/>
            <ac:spMk id="28" creationId="{52CAF288-D332-46AC-2235-D0DF49536911}"/>
          </ac:spMkLst>
        </pc:spChg>
        <pc:spChg chg="del">
          <ac:chgData name="Graciela Vergara Mena" userId="6b4c7a52-4dc9-45a7-b593-c1a8e942fd4b" providerId="ADAL" clId="{598116D9-AF9F-4EDA-B857-767038B19E0C}" dt="2025-11-18T15:48:46.926" v="5582" actId="478"/>
          <ac:spMkLst>
            <pc:docMk/>
            <pc:sldMk cId="3421680965" sldId="356"/>
            <ac:spMk id="34" creationId="{8C786223-5F0D-5016-B3E1-AA806CD8BE8D}"/>
          </ac:spMkLst>
        </pc:spChg>
        <pc:spChg chg="del">
          <ac:chgData name="Graciela Vergara Mena" userId="6b4c7a52-4dc9-45a7-b593-c1a8e942fd4b" providerId="ADAL" clId="{598116D9-AF9F-4EDA-B857-767038B19E0C}" dt="2025-11-18T15:48:46.926" v="5582" actId="478"/>
          <ac:spMkLst>
            <pc:docMk/>
            <pc:sldMk cId="3421680965" sldId="356"/>
            <ac:spMk id="44" creationId="{30E66A4F-0087-14F3-7882-D4D751F9ACF8}"/>
          </ac:spMkLst>
        </pc:spChg>
        <pc:spChg chg="del">
          <ac:chgData name="Graciela Vergara Mena" userId="6b4c7a52-4dc9-45a7-b593-c1a8e942fd4b" providerId="ADAL" clId="{598116D9-AF9F-4EDA-B857-767038B19E0C}" dt="2025-11-18T15:48:46.926" v="5582" actId="478"/>
          <ac:spMkLst>
            <pc:docMk/>
            <pc:sldMk cId="3421680965" sldId="356"/>
            <ac:spMk id="45" creationId="{2CA6CE38-B1CD-D769-C155-D627965F88EB}"/>
          </ac:spMkLst>
        </pc:spChg>
        <pc:spChg chg="del">
          <ac:chgData name="Graciela Vergara Mena" userId="6b4c7a52-4dc9-45a7-b593-c1a8e942fd4b" providerId="ADAL" clId="{598116D9-AF9F-4EDA-B857-767038B19E0C}" dt="2025-11-18T15:48:46.926" v="5582" actId="478"/>
          <ac:spMkLst>
            <pc:docMk/>
            <pc:sldMk cId="3421680965" sldId="356"/>
            <ac:spMk id="46" creationId="{84889755-A43D-16B9-BB4B-6A6C714C5A0B}"/>
          </ac:spMkLst>
        </pc:spChg>
        <pc:spChg chg="del">
          <ac:chgData name="Graciela Vergara Mena" userId="6b4c7a52-4dc9-45a7-b593-c1a8e942fd4b" providerId="ADAL" clId="{598116D9-AF9F-4EDA-B857-767038B19E0C}" dt="2025-11-18T15:48:46.926" v="5582" actId="478"/>
          <ac:spMkLst>
            <pc:docMk/>
            <pc:sldMk cId="3421680965" sldId="356"/>
            <ac:spMk id="48" creationId="{EB7EA286-1934-0208-6590-CBF4639536EB}"/>
          </ac:spMkLst>
        </pc:spChg>
        <pc:spChg chg="del">
          <ac:chgData name="Graciela Vergara Mena" userId="6b4c7a52-4dc9-45a7-b593-c1a8e942fd4b" providerId="ADAL" clId="{598116D9-AF9F-4EDA-B857-767038B19E0C}" dt="2025-11-18T15:48:46.926" v="5582" actId="478"/>
          <ac:spMkLst>
            <pc:docMk/>
            <pc:sldMk cId="3421680965" sldId="356"/>
            <ac:spMk id="51" creationId="{490B2FD6-77D1-35DB-D5EC-65BA828CD264}"/>
          </ac:spMkLst>
        </pc:spChg>
        <pc:spChg chg="del">
          <ac:chgData name="Graciela Vergara Mena" userId="6b4c7a52-4dc9-45a7-b593-c1a8e942fd4b" providerId="ADAL" clId="{598116D9-AF9F-4EDA-B857-767038B19E0C}" dt="2025-11-18T15:48:46.926" v="5582" actId="478"/>
          <ac:spMkLst>
            <pc:docMk/>
            <pc:sldMk cId="3421680965" sldId="356"/>
            <ac:spMk id="52" creationId="{2B95845A-3BCB-60B5-C6B5-D2CB5405CE8E}"/>
          </ac:spMkLst>
        </pc:spChg>
        <pc:spChg chg="del">
          <ac:chgData name="Graciela Vergara Mena" userId="6b4c7a52-4dc9-45a7-b593-c1a8e942fd4b" providerId="ADAL" clId="{598116D9-AF9F-4EDA-B857-767038B19E0C}" dt="2025-11-18T15:48:46.926" v="5582" actId="478"/>
          <ac:spMkLst>
            <pc:docMk/>
            <pc:sldMk cId="3421680965" sldId="356"/>
            <ac:spMk id="53" creationId="{1E5CE968-80FC-BB85-B80A-43A31802FDD8}"/>
          </ac:spMkLst>
        </pc:spChg>
        <pc:spChg chg="del">
          <ac:chgData name="Graciela Vergara Mena" userId="6b4c7a52-4dc9-45a7-b593-c1a8e942fd4b" providerId="ADAL" clId="{598116D9-AF9F-4EDA-B857-767038B19E0C}" dt="2025-11-18T15:48:46.926" v="5582" actId="478"/>
          <ac:spMkLst>
            <pc:docMk/>
            <pc:sldMk cId="3421680965" sldId="356"/>
            <ac:spMk id="54" creationId="{C0EFE786-28FB-258B-73FB-7C54AD06C721}"/>
          </ac:spMkLst>
        </pc:spChg>
        <pc:spChg chg="del">
          <ac:chgData name="Graciela Vergara Mena" userId="6b4c7a52-4dc9-45a7-b593-c1a8e942fd4b" providerId="ADAL" clId="{598116D9-AF9F-4EDA-B857-767038B19E0C}" dt="2025-11-18T15:48:46.926" v="5582" actId="478"/>
          <ac:spMkLst>
            <pc:docMk/>
            <pc:sldMk cId="3421680965" sldId="356"/>
            <ac:spMk id="55" creationId="{51B20E5C-001C-27DB-E790-329D052C0A77}"/>
          </ac:spMkLst>
        </pc:spChg>
        <pc:spChg chg="del">
          <ac:chgData name="Graciela Vergara Mena" userId="6b4c7a52-4dc9-45a7-b593-c1a8e942fd4b" providerId="ADAL" clId="{598116D9-AF9F-4EDA-B857-767038B19E0C}" dt="2025-11-18T15:48:46.926" v="5582" actId="478"/>
          <ac:spMkLst>
            <pc:docMk/>
            <pc:sldMk cId="3421680965" sldId="356"/>
            <ac:spMk id="56" creationId="{CD677820-0667-44CD-9F3E-6CD6AE6942B8}"/>
          </ac:spMkLst>
        </pc:spChg>
        <pc:spChg chg="add mod">
          <ac:chgData name="Graciela Vergara Mena" userId="6b4c7a52-4dc9-45a7-b593-c1a8e942fd4b" providerId="ADAL" clId="{598116D9-AF9F-4EDA-B857-767038B19E0C}" dt="2025-11-18T15:56:18.655" v="5921" actId="404"/>
          <ac:spMkLst>
            <pc:docMk/>
            <pc:sldMk cId="3421680965" sldId="356"/>
            <ac:spMk id="60" creationId="{A968EBD1-09E5-0CA5-BA54-EE8463C5CF6D}"/>
          </ac:spMkLst>
        </pc:spChg>
        <pc:spChg chg="mod">
          <ac:chgData name="Graciela Vergara Mena" userId="6b4c7a52-4dc9-45a7-b593-c1a8e942fd4b" providerId="ADAL" clId="{598116D9-AF9F-4EDA-B857-767038B19E0C}" dt="2025-11-18T15:48:37.112" v="5581" actId="20577"/>
          <ac:spMkLst>
            <pc:docMk/>
            <pc:sldMk cId="3421680965" sldId="356"/>
            <ac:spMk id="267" creationId="{B7F2335C-0AE0-40AE-A3A6-1642736F97E2}"/>
          </ac:spMkLst>
        </pc:spChg>
        <pc:grpChg chg="add mod">
          <ac:chgData name="Graciela Vergara Mena" userId="6b4c7a52-4dc9-45a7-b593-c1a8e942fd4b" providerId="ADAL" clId="{598116D9-AF9F-4EDA-B857-767038B19E0C}" dt="2025-11-18T15:50:00.111" v="5596" actId="1036"/>
          <ac:grpSpMkLst>
            <pc:docMk/>
            <pc:sldMk cId="3421680965" sldId="356"/>
            <ac:grpSpMk id="4" creationId="{B1A1149B-1A55-FFAD-A660-14221F7B4C7F}"/>
          </ac:grpSpMkLst>
        </pc:grpChg>
        <pc:grpChg chg="del">
          <ac:chgData name="Graciela Vergara Mena" userId="6b4c7a52-4dc9-45a7-b593-c1a8e942fd4b" providerId="ADAL" clId="{598116D9-AF9F-4EDA-B857-767038B19E0C}" dt="2025-11-18T15:48:46.926" v="5582" actId="478"/>
          <ac:grpSpMkLst>
            <pc:docMk/>
            <pc:sldMk cId="3421680965" sldId="356"/>
            <ac:grpSpMk id="35" creationId="{84E40C89-1B0F-1E61-4F59-DE30088A03D3}"/>
          </ac:grpSpMkLst>
        </pc:grpChg>
        <pc:grpChg chg="del">
          <ac:chgData name="Graciela Vergara Mena" userId="6b4c7a52-4dc9-45a7-b593-c1a8e942fd4b" providerId="ADAL" clId="{598116D9-AF9F-4EDA-B857-767038B19E0C}" dt="2025-11-18T15:48:46.926" v="5582" actId="478"/>
          <ac:grpSpMkLst>
            <pc:docMk/>
            <pc:sldMk cId="3421680965" sldId="356"/>
            <ac:grpSpMk id="38" creationId="{36BFC334-02F9-D45F-3EC3-0B21BF0060E1}"/>
          </ac:grpSpMkLst>
        </pc:grpChg>
        <pc:grpChg chg="del">
          <ac:chgData name="Graciela Vergara Mena" userId="6b4c7a52-4dc9-45a7-b593-c1a8e942fd4b" providerId="ADAL" clId="{598116D9-AF9F-4EDA-B857-767038B19E0C}" dt="2025-11-18T15:48:46.926" v="5582" actId="478"/>
          <ac:grpSpMkLst>
            <pc:docMk/>
            <pc:sldMk cId="3421680965" sldId="356"/>
            <ac:grpSpMk id="41" creationId="{AA2DC514-7A27-E370-CA5D-C4E8B0ECA005}"/>
          </ac:grpSpMkLst>
        </pc:grpChg>
        <pc:cxnChg chg="add mod">
          <ac:chgData name="Graciela Vergara Mena" userId="6b4c7a52-4dc9-45a7-b593-c1a8e942fd4b" providerId="ADAL" clId="{598116D9-AF9F-4EDA-B857-767038B19E0C}" dt="2025-11-18T15:57:32.304" v="5998" actId="1038"/>
          <ac:cxnSpMkLst>
            <pc:docMk/>
            <pc:sldMk cId="3421680965" sldId="356"/>
            <ac:cxnSpMk id="29" creationId="{3490FE0D-349B-684B-756A-34BD5C3D5619}"/>
          </ac:cxnSpMkLst>
        </pc:cxnChg>
        <pc:cxnChg chg="add del mod">
          <ac:chgData name="Graciela Vergara Mena" userId="6b4c7a52-4dc9-45a7-b593-c1a8e942fd4b" providerId="ADAL" clId="{598116D9-AF9F-4EDA-B857-767038B19E0C}" dt="2025-11-18T15:56:56.975" v="5943" actId="478"/>
          <ac:cxnSpMkLst>
            <pc:docMk/>
            <pc:sldMk cId="3421680965" sldId="356"/>
            <ac:cxnSpMk id="30" creationId="{3CE781FB-A016-04C2-E127-B47044FB6C72}"/>
          </ac:cxnSpMkLst>
        </pc:cxnChg>
        <pc:cxnChg chg="add del mod">
          <ac:chgData name="Graciela Vergara Mena" userId="6b4c7a52-4dc9-45a7-b593-c1a8e942fd4b" providerId="ADAL" clId="{598116D9-AF9F-4EDA-B857-767038B19E0C}" dt="2025-11-18T15:56:56.975" v="5943" actId="478"/>
          <ac:cxnSpMkLst>
            <pc:docMk/>
            <pc:sldMk cId="3421680965" sldId="356"/>
            <ac:cxnSpMk id="31" creationId="{57467AE5-D60D-D958-CA95-16B9DA2B4401}"/>
          </ac:cxnSpMkLst>
        </pc:cxnChg>
        <pc:cxnChg chg="add del mod">
          <ac:chgData name="Graciela Vergara Mena" userId="6b4c7a52-4dc9-45a7-b593-c1a8e942fd4b" providerId="ADAL" clId="{598116D9-AF9F-4EDA-B857-767038B19E0C}" dt="2025-11-18T15:56:56.975" v="5943" actId="478"/>
          <ac:cxnSpMkLst>
            <pc:docMk/>
            <pc:sldMk cId="3421680965" sldId="356"/>
            <ac:cxnSpMk id="32" creationId="{D0471D1C-DF72-1EC0-F869-DB3DFC01CB42}"/>
          </ac:cxnSpMkLst>
        </pc:cxnChg>
        <pc:cxnChg chg="add del mod">
          <ac:chgData name="Graciela Vergara Mena" userId="6b4c7a52-4dc9-45a7-b593-c1a8e942fd4b" providerId="ADAL" clId="{598116D9-AF9F-4EDA-B857-767038B19E0C}" dt="2025-11-18T15:56:56.975" v="5943" actId="478"/>
          <ac:cxnSpMkLst>
            <pc:docMk/>
            <pc:sldMk cId="3421680965" sldId="356"/>
            <ac:cxnSpMk id="33" creationId="{69F3C576-EB00-D710-8FE5-610E38416732}"/>
          </ac:cxnSpMkLst>
        </pc:cxnChg>
        <pc:cxnChg chg="add mod">
          <ac:chgData name="Graciela Vergara Mena" userId="6b4c7a52-4dc9-45a7-b593-c1a8e942fd4b" providerId="ADAL" clId="{598116D9-AF9F-4EDA-B857-767038B19E0C}" dt="2025-11-18T15:57:26.806" v="5993" actId="1076"/>
          <ac:cxnSpMkLst>
            <pc:docMk/>
            <pc:sldMk cId="3421680965" sldId="356"/>
            <ac:cxnSpMk id="47" creationId="{6EFC89E2-8E40-653A-5E23-038386F94D8E}"/>
          </ac:cxnSpMkLst>
        </pc:cxnChg>
        <pc:cxnChg chg="add del mod">
          <ac:chgData name="Graciela Vergara Mena" userId="6b4c7a52-4dc9-45a7-b593-c1a8e942fd4b" providerId="ADAL" clId="{598116D9-AF9F-4EDA-B857-767038B19E0C}" dt="2025-11-18T15:57:05.583" v="5945" actId="478"/>
          <ac:cxnSpMkLst>
            <pc:docMk/>
            <pc:sldMk cId="3421680965" sldId="356"/>
            <ac:cxnSpMk id="49" creationId="{21FD5371-C048-975F-5D4D-F836AD140718}"/>
          </ac:cxnSpMkLst>
        </pc:cxnChg>
        <pc:cxnChg chg="add del mod">
          <ac:chgData name="Graciela Vergara Mena" userId="6b4c7a52-4dc9-45a7-b593-c1a8e942fd4b" providerId="ADAL" clId="{598116D9-AF9F-4EDA-B857-767038B19E0C}" dt="2025-11-18T15:57:05.583" v="5945" actId="478"/>
          <ac:cxnSpMkLst>
            <pc:docMk/>
            <pc:sldMk cId="3421680965" sldId="356"/>
            <ac:cxnSpMk id="50" creationId="{4BF225E8-81C4-CBC8-57AB-DFF5FB10E496}"/>
          </ac:cxnSpMkLst>
        </pc:cxnChg>
        <pc:cxnChg chg="add del mod">
          <ac:chgData name="Graciela Vergara Mena" userId="6b4c7a52-4dc9-45a7-b593-c1a8e942fd4b" providerId="ADAL" clId="{598116D9-AF9F-4EDA-B857-767038B19E0C}" dt="2025-11-18T15:57:05.583" v="5945" actId="478"/>
          <ac:cxnSpMkLst>
            <pc:docMk/>
            <pc:sldMk cId="3421680965" sldId="356"/>
            <ac:cxnSpMk id="57" creationId="{23409A88-FF9F-C73F-A804-50EA3E3943DF}"/>
          </ac:cxnSpMkLst>
        </pc:cxnChg>
        <pc:cxnChg chg="add del mod">
          <ac:chgData name="Graciela Vergara Mena" userId="6b4c7a52-4dc9-45a7-b593-c1a8e942fd4b" providerId="ADAL" clId="{598116D9-AF9F-4EDA-B857-767038B19E0C}" dt="2025-11-18T15:57:05.583" v="5945" actId="478"/>
          <ac:cxnSpMkLst>
            <pc:docMk/>
            <pc:sldMk cId="3421680965" sldId="356"/>
            <ac:cxnSpMk id="58" creationId="{D4DBDC37-B6CC-1439-F3ED-6971B21FFBE1}"/>
          </ac:cxnSpMkLst>
        </pc:cxnChg>
        <pc:cxnChg chg="add del mod">
          <ac:chgData name="Graciela Vergara Mena" userId="6b4c7a52-4dc9-45a7-b593-c1a8e942fd4b" providerId="ADAL" clId="{598116D9-AF9F-4EDA-B857-767038B19E0C}" dt="2025-11-18T15:57:05.583" v="5945" actId="478"/>
          <ac:cxnSpMkLst>
            <pc:docMk/>
            <pc:sldMk cId="3421680965" sldId="356"/>
            <ac:cxnSpMk id="59" creationId="{4F56F252-CD34-8925-8509-9A671723A955}"/>
          </ac:cxnSpMkLst>
        </pc:cxnChg>
      </pc:sldChg>
      <pc:sldChg chg="add del">
        <pc:chgData name="Graciela Vergara Mena" userId="6b4c7a52-4dc9-45a7-b593-c1a8e942fd4b" providerId="ADAL" clId="{598116D9-AF9F-4EDA-B857-767038B19E0C}" dt="2025-11-18T15:59:54.977" v="6065" actId="2890"/>
        <pc:sldMkLst>
          <pc:docMk/>
          <pc:sldMk cId="431353712" sldId="357"/>
        </pc:sldMkLst>
      </pc:sldChg>
      <pc:sldChg chg="addSp delSp modSp add mod ord">
        <pc:chgData name="Graciela Vergara Mena" userId="6b4c7a52-4dc9-45a7-b593-c1a8e942fd4b" providerId="ADAL" clId="{598116D9-AF9F-4EDA-B857-767038B19E0C}" dt="2025-12-15T21:48:23.820" v="7698"/>
        <pc:sldMkLst>
          <pc:docMk/>
          <pc:sldMk cId="2208356796" sldId="357"/>
        </pc:sldMkLst>
        <pc:spChg chg="add mod">
          <ac:chgData name="Graciela Vergara Mena" userId="6b4c7a52-4dc9-45a7-b593-c1a8e942fd4b" providerId="ADAL" clId="{598116D9-AF9F-4EDA-B857-767038B19E0C}" dt="2025-11-18T16:01:47.838" v="6087"/>
          <ac:spMkLst>
            <pc:docMk/>
            <pc:sldMk cId="2208356796" sldId="357"/>
            <ac:spMk id="2" creationId="{70B4782A-E1F6-C55B-5DA4-F607435BAB0E}"/>
          </ac:spMkLst>
        </pc:spChg>
        <pc:spChg chg="add del mod">
          <ac:chgData name="Graciela Vergara Mena" userId="6b4c7a52-4dc9-45a7-b593-c1a8e942fd4b" providerId="ADAL" clId="{598116D9-AF9F-4EDA-B857-767038B19E0C}" dt="2025-11-18T16:03:55.732" v="6233" actId="478"/>
          <ac:spMkLst>
            <pc:docMk/>
            <pc:sldMk cId="2208356796" sldId="357"/>
            <ac:spMk id="3" creationId="{5E682000-4C39-BB92-0F21-14F64115ED7D}"/>
          </ac:spMkLst>
        </pc:spChg>
        <pc:spChg chg="add del mod">
          <ac:chgData name="Graciela Vergara Mena" userId="6b4c7a52-4dc9-45a7-b593-c1a8e942fd4b" providerId="ADAL" clId="{598116D9-AF9F-4EDA-B857-767038B19E0C}" dt="2025-11-18T16:03:58.160" v="6234" actId="478"/>
          <ac:spMkLst>
            <pc:docMk/>
            <pc:sldMk cId="2208356796" sldId="357"/>
            <ac:spMk id="4" creationId="{F8EB4C78-990E-7CB7-28E5-A8122A50B8C8}"/>
          </ac:spMkLst>
        </pc:spChg>
        <pc:spChg chg="del">
          <ac:chgData name="Graciela Vergara Mena" userId="6b4c7a52-4dc9-45a7-b593-c1a8e942fd4b" providerId="ADAL" clId="{598116D9-AF9F-4EDA-B857-767038B19E0C}" dt="2025-11-18T16:01:29.366" v="6086" actId="478"/>
          <ac:spMkLst>
            <pc:docMk/>
            <pc:sldMk cId="2208356796" sldId="357"/>
            <ac:spMk id="11" creationId="{9E57781D-7C56-FEFE-8D56-C7B2F5180FEA}"/>
          </ac:spMkLst>
        </pc:spChg>
        <pc:spChg chg="del">
          <ac:chgData name="Graciela Vergara Mena" userId="6b4c7a52-4dc9-45a7-b593-c1a8e942fd4b" providerId="ADAL" clId="{598116D9-AF9F-4EDA-B857-767038B19E0C}" dt="2025-11-18T16:01:25.246" v="6085" actId="478"/>
          <ac:spMkLst>
            <pc:docMk/>
            <pc:sldMk cId="2208356796" sldId="357"/>
            <ac:spMk id="12" creationId="{A8B5D075-441B-3E60-1C96-C9DF6F51BB76}"/>
          </ac:spMkLst>
        </pc:spChg>
        <pc:spChg chg="del">
          <ac:chgData name="Graciela Vergara Mena" userId="6b4c7a52-4dc9-45a7-b593-c1a8e942fd4b" providerId="ADAL" clId="{598116D9-AF9F-4EDA-B857-767038B19E0C}" dt="2025-11-18T16:01:25.246" v="6085" actId="478"/>
          <ac:spMkLst>
            <pc:docMk/>
            <pc:sldMk cId="2208356796" sldId="357"/>
            <ac:spMk id="13" creationId="{8ADD88C0-28BB-351D-8EB9-25FF2DB29DF0}"/>
          </ac:spMkLst>
        </pc:spChg>
        <pc:spChg chg="del">
          <ac:chgData name="Graciela Vergara Mena" userId="6b4c7a52-4dc9-45a7-b593-c1a8e942fd4b" providerId="ADAL" clId="{598116D9-AF9F-4EDA-B857-767038B19E0C}" dt="2025-11-18T16:01:25.246" v="6085" actId="478"/>
          <ac:spMkLst>
            <pc:docMk/>
            <pc:sldMk cId="2208356796" sldId="357"/>
            <ac:spMk id="14" creationId="{912B213A-AC60-3B02-D666-5B0CD263B93E}"/>
          </ac:spMkLst>
        </pc:spChg>
        <pc:spChg chg="del">
          <ac:chgData name="Graciela Vergara Mena" userId="6b4c7a52-4dc9-45a7-b593-c1a8e942fd4b" providerId="ADAL" clId="{598116D9-AF9F-4EDA-B857-767038B19E0C}" dt="2025-11-18T16:01:25.246" v="6085" actId="478"/>
          <ac:spMkLst>
            <pc:docMk/>
            <pc:sldMk cId="2208356796" sldId="357"/>
            <ac:spMk id="15" creationId="{A2EE569D-710D-C45A-FFCB-D36E9A9F00A6}"/>
          </ac:spMkLst>
        </pc:spChg>
        <pc:spChg chg="del">
          <ac:chgData name="Graciela Vergara Mena" userId="6b4c7a52-4dc9-45a7-b593-c1a8e942fd4b" providerId="ADAL" clId="{598116D9-AF9F-4EDA-B857-767038B19E0C}" dt="2025-11-18T16:01:25.246" v="6085" actId="478"/>
          <ac:spMkLst>
            <pc:docMk/>
            <pc:sldMk cId="2208356796" sldId="357"/>
            <ac:spMk id="16" creationId="{2FD00F9C-5877-0718-A885-683755B49C6E}"/>
          </ac:spMkLst>
        </pc:spChg>
        <pc:spChg chg="del">
          <ac:chgData name="Graciela Vergara Mena" userId="6b4c7a52-4dc9-45a7-b593-c1a8e942fd4b" providerId="ADAL" clId="{598116D9-AF9F-4EDA-B857-767038B19E0C}" dt="2025-11-18T16:01:25.246" v="6085" actId="478"/>
          <ac:spMkLst>
            <pc:docMk/>
            <pc:sldMk cId="2208356796" sldId="357"/>
            <ac:spMk id="17" creationId="{A4A5F398-6828-EE7F-51C0-CBD1F99C54DC}"/>
          </ac:spMkLst>
        </pc:spChg>
        <pc:spChg chg="del">
          <ac:chgData name="Graciela Vergara Mena" userId="6b4c7a52-4dc9-45a7-b593-c1a8e942fd4b" providerId="ADAL" clId="{598116D9-AF9F-4EDA-B857-767038B19E0C}" dt="2025-11-18T16:01:25.246" v="6085" actId="478"/>
          <ac:spMkLst>
            <pc:docMk/>
            <pc:sldMk cId="2208356796" sldId="357"/>
            <ac:spMk id="18" creationId="{9EA37718-8991-9860-E2E2-1C0F11AF74E7}"/>
          </ac:spMkLst>
        </pc:spChg>
        <pc:spChg chg="del">
          <ac:chgData name="Graciela Vergara Mena" userId="6b4c7a52-4dc9-45a7-b593-c1a8e942fd4b" providerId="ADAL" clId="{598116D9-AF9F-4EDA-B857-767038B19E0C}" dt="2025-11-18T16:01:25.246" v="6085" actId="478"/>
          <ac:spMkLst>
            <pc:docMk/>
            <pc:sldMk cId="2208356796" sldId="357"/>
            <ac:spMk id="19" creationId="{781226C6-7236-0830-CF63-849FE1F7B0AA}"/>
          </ac:spMkLst>
        </pc:spChg>
        <pc:spChg chg="del">
          <ac:chgData name="Graciela Vergara Mena" userId="6b4c7a52-4dc9-45a7-b593-c1a8e942fd4b" providerId="ADAL" clId="{598116D9-AF9F-4EDA-B857-767038B19E0C}" dt="2025-11-18T16:01:25.246" v="6085" actId="478"/>
          <ac:spMkLst>
            <pc:docMk/>
            <pc:sldMk cId="2208356796" sldId="357"/>
            <ac:spMk id="20" creationId="{4B12D404-BB7D-79AB-8CC3-3E59C7763251}"/>
          </ac:spMkLst>
        </pc:spChg>
        <pc:spChg chg="del">
          <ac:chgData name="Graciela Vergara Mena" userId="6b4c7a52-4dc9-45a7-b593-c1a8e942fd4b" providerId="ADAL" clId="{598116D9-AF9F-4EDA-B857-767038B19E0C}" dt="2025-11-18T16:01:25.246" v="6085" actId="478"/>
          <ac:spMkLst>
            <pc:docMk/>
            <pc:sldMk cId="2208356796" sldId="357"/>
            <ac:spMk id="21" creationId="{672D813B-2A13-D4BA-70B8-6E7F32B64CD8}"/>
          </ac:spMkLst>
        </pc:spChg>
        <pc:spChg chg="add mod">
          <ac:chgData name="Graciela Vergara Mena" userId="6b4c7a52-4dc9-45a7-b593-c1a8e942fd4b" providerId="ADAL" clId="{598116D9-AF9F-4EDA-B857-767038B19E0C}" dt="2025-12-01T15:24:31.490" v="6691" actId="20577"/>
          <ac:spMkLst>
            <pc:docMk/>
            <pc:sldMk cId="2208356796" sldId="357"/>
            <ac:spMk id="22" creationId="{FD830E6F-FC2C-B105-B53B-E912559B5E57}"/>
          </ac:spMkLst>
        </pc:spChg>
        <pc:spChg chg="add del mod">
          <ac:chgData name="Graciela Vergara Mena" userId="6b4c7a52-4dc9-45a7-b593-c1a8e942fd4b" providerId="ADAL" clId="{598116D9-AF9F-4EDA-B857-767038B19E0C}" dt="2025-11-18T16:03:58.160" v="6234" actId="478"/>
          <ac:spMkLst>
            <pc:docMk/>
            <pc:sldMk cId="2208356796" sldId="357"/>
            <ac:spMk id="23" creationId="{F22B4FD2-58D4-5944-498E-9D425795E280}"/>
          </ac:spMkLst>
        </pc:spChg>
        <pc:spChg chg="add del mod">
          <ac:chgData name="Graciela Vergara Mena" userId="6b4c7a52-4dc9-45a7-b593-c1a8e942fd4b" providerId="ADAL" clId="{598116D9-AF9F-4EDA-B857-767038B19E0C}" dt="2025-11-18T16:03:55.732" v="6233" actId="478"/>
          <ac:spMkLst>
            <pc:docMk/>
            <pc:sldMk cId="2208356796" sldId="357"/>
            <ac:spMk id="24" creationId="{3BBDF8A1-053C-82DC-6A13-9797DA4D1924}"/>
          </ac:spMkLst>
        </pc:spChg>
        <pc:spChg chg="add del mod">
          <ac:chgData name="Graciela Vergara Mena" userId="6b4c7a52-4dc9-45a7-b593-c1a8e942fd4b" providerId="ADAL" clId="{598116D9-AF9F-4EDA-B857-767038B19E0C}" dt="2025-11-18T16:03:55.732" v="6233" actId="478"/>
          <ac:spMkLst>
            <pc:docMk/>
            <pc:sldMk cId="2208356796" sldId="357"/>
            <ac:spMk id="25" creationId="{28C7BAAD-26E3-4642-7B59-92EFE13760D6}"/>
          </ac:spMkLst>
        </pc:spChg>
        <pc:spChg chg="add del mod">
          <ac:chgData name="Graciela Vergara Mena" userId="6b4c7a52-4dc9-45a7-b593-c1a8e942fd4b" providerId="ADAL" clId="{598116D9-AF9F-4EDA-B857-767038B19E0C}" dt="2025-11-18T16:01:53.191" v="6088" actId="478"/>
          <ac:spMkLst>
            <pc:docMk/>
            <pc:sldMk cId="2208356796" sldId="357"/>
            <ac:spMk id="26" creationId="{8081EF75-7EF9-E121-8761-838FAE5B5076}"/>
          </ac:spMkLst>
        </pc:spChg>
        <pc:spChg chg="add del mod">
          <ac:chgData name="Graciela Vergara Mena" userId="6b4c7a52-4dc9-45a7-b593-c1a8e942fd4b" providerId="ADAL" clId="{598116D9-AF9F-4EDA-B857-767038B19E0C}" dt="2025-11-18T16:03:32.037" v="6228" actId="478"/>
          <ac:spMkLst>
            <pc:docMk/>
            <pc:sldMk cId="2208356796" sldId="357"/>
            <ac:spMk id="27" creationId="{B74138F7-7879-B340-8C58-E08DDA58D1A9}"/>
          </ac:spMkLst>
        </pc:spChg>
        <pc:spChg chg="add mod">
          <ac:chgData name="Graciela Vergara Mena" userId="6b4c7a52-4dc9-45a7-b593-c1a8e942fd4b" providerId="ADAL" clId="{598116D9-AF9F-4EDA-B857-767038B19E0C}" dt="2025-11-18T16:29:12.127" v="6646" actId="1076"/>
          <ac:spMkLst>
            <pc:docMk/>
            <pc:sldMk cId="2208356796" sldId="357"/>
            <ac:spMk id="28" creationId="{55663257-2559-263C-D424-B04251B84CD6}"/>
          </ac:spMkLst>
        </pc:spChg>
        <pc:spChg chg="add del mod">
          <ac:chgData name="Graciela Vergara Mena" userId="6b4c7a52-4dc9-45a7-b593-c1a8e942fd4b" providerId="ADAL" clId="{598116D9-AF9F-4EDA-B857-767038B19E0C}" dt="2025-11-18T16:03:32.037" v="6228" actId="478"/>
          <ac:spMkLst>
            <pc:docMk/>
            <pc:sldMk cId="2208356796" sldId="357"/>
            <ac:spMk id="29" creationId="{AB7AC2D6-DCAD-1AA1-D37F-D593A94982DA}"/>
          </ac:spMkLst>
        </pc:spChg>
        <pc:spChg chg="add del mod">
          <ac:chgData name="Graciela Vergara Mena" userId="6b4c7a52-4dc9-45a7-b593-c1a8e942fd4b" providerId="ADAL" clId="{598116D9-AF9F-4EDA-B857-767038B19E0C}" dt="2025-11-18T16:03:55.732" v="6233" actId="478"/>
          <ac:spMkLst>
            <pc:docMk/>
            <pc:sldMk cId="2208356796" sldId="357"/>
            <ac:spMk id="30" creationId="{FCE4126E-AFD7-F280-4A65-AEC17BDD710C}"/>
          </ac:spMkLst>
        </pc:spChg>
        <pc:spChg chg="add mod">
          <ac:chgData name="Graciela Vergara Mena" userId="6b4c7a52-4dc9-45a7-b593-c1a8e942fd4b" providerId="ADAL" clId="{598116D9-AF9F-4EDA-B857-767038B19E0C}" dt="2025-11-18T16:31:52.370" v="6674" actId="1076"/>
          <ac:spMkLst>
            <pc:docMk/>
            <pc:sldMk cId="2208356796" sldId="357"/>
            <ac:spMk id="31" creationId="{35A5EFB0-272A-8CAF-BB98-593A4FBAFE76}"/>
          </ac:spMkLst>
        </pc:spChg>
        <pc:spChg chg="add mod">
          <ac:chgData name="Graciela Vergara Mena" userId="6b4c7a52-4dc9-45a7-b593-c1a8e942fd4b" providerId="ADAL" clId="{598116D9-AF9F-4EDA-B857-767038B19E0C}" dt="2025-11-18T16:32:01.066" v="6675" actId="1076"/>
          <ac:spMkLst>
            <pc:docMk/>
            <pc:sldMk cId="2208356796" sldId="357"/>
            <ac:spMk id="32" creationId="{5AD9EAC1-59A6-5525-167A-44E7633AF5CF}"/>
          </ac:spMkLst>
        </pc:spChg>
        <pc:spChg chg="add mod">
          <ac:chgData name="Graciela Vergara Mena" userId="6b4c7a52-4dc9-45a7-b593-c1a8e942fd4b" providerId="ADAL" clId="{598116D9-AF9F-4EDA-B857-767038B19E0C}" dt="2025-11-18T16:01:47.838" v="6087"/>
          <ac:spMkLst>
            <pc:docMk/>
            <pc:sldMk cId="2208356796" sldId="357"/>
            <ac:spMk id="33" creationId="{F677C2C1-0F79-CDCE-FBE0-F34A2454FDFE}"/>
          </ac:spMkLst>
        </pc:spChg>
        <pc:spChg chg="add del mod">
          <ac:chgData name="Graciela Vergara Mena" userId="6b4c7a52-4dc9-45a7-b593-c1a8e942fd4b" providerId="ADAL" clId="{598116D9-AF9F-4EDA-B857-767038B19E0C}" dt="2025-11-18T16:03:45.514" v="6232" actId="478"/>
          <ac:spMkLst>
            <pc:docMk/>
            <pc:sldMk cId="2208356796" sldId="357"/>
            <ac:spMk id="34" creationId="{376EC5A2-B10C-82E2-3B0D-A472CC7B07C4}"/>
          </ac:spMkLst>
        </pc:spChg>
        <pc:spChg chg="add mod">
          <ac:chgData name="Graciela Vergara Mena" userId="6b4c7a52-4dc9-45a7-b593-c1a8e942fd4b" providerId="ADAL" clId="{598116D9-AF9F-4EDA-B857-767038B19E0C}" dt="2025-11-18T16:01:47.838" v="6087"/>
          <ac:spMkLst>
            <pc:docMk/>
            <pc:sldMk cId="2208356796" sldId="357"/>
            <ac:spMk id="35" creationId="{0D5E9ABA-DCA3-B42B-74B5-21AFEEFAF984}"/>
          </ac:spMkLst>
        </pc:spChg>
        <pc:spChg chg="add del mod">
          <ac:chgData name="Graciela Vergara Mena" userId="6b4c7a52-4dc9-45a7-b593-c1a8e942fd4b" providerId="ADAL" clId="{598116D9-AF9F-4EDA-B857-767038B19E0C}" dt="2025-11-18T16:03:34.693" v="6229" actId="478"/>
          <ac:spMkLst>
            <pc:docMk/>
            <pc:sldMk cId="2208356796" sldId="357"/>
            <ac:spMk id="36" creationId="{C0493B9C-6C16-FCCF-D73E-A28A502A8FB7}"/>
          </ac:spMkLst>
        </pc:spChg>
        <pc:spChg chg="add mod">
          <ac:chgData name="Graciela Vergara Mena" userId="6b4c7a52-4dc9-45a7-b593-c1a8e942fd4b" providerId="ADAL" clId="{598116D9-AF9F-4EDA-B857-767038B19E0C}" dt="2025-11-18T16:01:47.838" v="6087"/>
          <ac:spMkLst>
            <pc:docMk/>
            <pc:sldMk cId="2208356796" sldId="357"/>
            <ac:spMk id="37" creationId="{92771E3C-262E-C60D-069F-0707FEE23881}"/>
          </ac:spMkLst>
        </pc:spChg>
        <pc:spChg chg="add del mod">
          <ac:chgData name="Graciela Vergara Mena" userId="6b4c7a52-4dc9-45a7-b593-c1a8e942fd4b" providerId="ADAL" clId="{598116D9-AF9F-4EDA-B857-767038B19E0C}" dt="2025-11-18T16:05:06.197" v="6258" actId="478"/>
          <ac:spMkLst>
            <pc:docMk/>
            <pc:sldMk cId="2208356796" sldId="357"/>
            <ac:spMk id="38" creationId="{2449BD8C-DD10-8A41-4EC6-F70B3EDDF8C9}"/>
          </ac:spMkLst>
        </pc:spChg>
        <pc:spChg chg="add mod">
          <ac:chgData name="Graciela Vergara Mena" userId="6b4c7a52-4dc9-45a7-b593-c1a8e942fd4b" providerId="ADAL" clId="{598116D9-AF9F-4EDA-B857-767038B19E0C}" dt="2025-11-18T16:01:47.838" v="6087"/>
          <ac:spMkLst>
            <pc:docMk/>
            <pc:sldMk cId="2208356796" sldId="357"/>
            <ac:spMk id="39" creationId="{0249938A-6C2C-305A-59B7-58DB91380164}"/>
          </ac:spMkLst>
        </pc:spChg>
        <pc:spChg chg="add del mod">
          <ac:chgData name="Graciela Vergara Mena" userId="6b4c7a52-4dc9-45a7-b593-c1a8e942fd4b" providerId="ADAL" clId="{598116D9-AF9F-4EDA-B857-767038B19E0C}" dt="2025-11-18T16:03:39.469" v="6230" actId="478"/>
          <ac:spMkLst>
            <pc:docMk/>
            <pc:sldMk cId="2208356796" sldId="357"/>
            <ac:spMk id="40" creationId="{8BF6A1F5-2388-52C0-CB44-093E656A6875}"/>
          </ac:spMkLst>
        </pc:spChg>
        <pc:spChg chg="add del mod">
          <ac:chgData name="Graciela Vergara Mena" userId="6b4c7a52-4dc9-45a7-b593-c1a8e942fd4b" providerId="ADAL" clId="{598116D9-AF9F-4EDA-B857-767038B19E0C}" dt="2025-11-18T16:31:34.931" v="6672" actId="478"/>
          <ac:spMkLst>
            <pc:docMk/>
            <pc:sldMk cId="2208356796" sldId="357"/>
            <ac:spMk id="41" creationId="{6EEE07DA-AB8A-A82A-FBFF-44A4BCA49A4B}"/>
          </ac:spMkLst>
        </pc:spChg>
        <pc:spChg chg="add del mod">
          <ac:chgData name="Graciela Vergara Mena" userId="6b4c7a52-4dc9-45a7-b593-c1a8e942fd4b" providerId="ADAL" clId="{598116D9-AF9F-4EDA-B857-767038B19E0C}" dt="2025-11-18T16:03:42.489" v="6231" actId="478"/>
          <ac:spMkLst>
            <pc:docMk/>
            <pc:sldMk cId="2208356796" sldId="357"/>
            <ac:spMk id="42" creationId="{BED6AA77-9CBF-1D80-5E99-942CD40133E9}"/>
          </ac:spMkLst>
        </pc:spChg>
        <pc:spChg chg="add mod">
          <ac:chgData name="Graciela Vergara Mena" userId="6b4c7a52-4dc9-45a7-b593-c1a8e942fd4b" providerId="ADAL" clId="{598116D9-AF9F-4EDA-B857-767038B19E0C}" dt="2025-12-04T15:17:57.510" v="6921" actId="1035"/>
          <ac:spMkLst>
            <pc:docMk/>
            <pc:sldMk cId="2208356796" sldId="357"/>
            <ac:spMk id="43" creationId="{22DFE609-E371-8E7E-C2D9-1AE9A873D596}"/>
          </ac:spMkLst>
        </pc:spChg>
        <pc:spChg chg="add mod">
          <ac:chgData name="Graciela Vergara Mena" userId="6b4c7a52-4dc9-45a7-b593-c1a8e942fd4b" providerId="ADAL" clId="{598116D9-AF9F-4EDA-B857-767038B19E0C}" dt="2025-11-18T16:31:18.657" v="6671" actId="1038"/>
          <ac:spMkLst>
            <pc:docMk/>
            <pc:sldMk cId="2208356796" sldId="357"/>
            <ac:spMk id="44" creationId="{89DEAC2E-0603-2954-3B87-BD33280CA7A3}"/>
          </ac:spMkLst>
        </pc:spChg>
        <pc:spChg chg="add mod">
          <ac:chgData name="Graciela Vergara Mena" userId="6b4c7a52-4dc9-45a7-b593-c1a8e942fd4b" providerId="ADAL" clId="{598116D9-AF9F-4EDA-B857-767038B19E0C}" dt="2025-12-04T15:18:14.236" v="6922" actId="14100"/>
          <ac:spMkLst>
            <pc:docMk/>
            <pc:sldMk cId="2208356796" sldId="357"/>
            <ac:spMk id="45" creationId="{F82B2040-DD3C-EBD6-3346-855A21E4083A}"/>
          </ac:spMkLst>
        </pc:spChg>
        <pc:spChg chg="add mod">
          <ac:chgData name="Graciela Vergara Mena" userId="6b4c7a52-4dc9-45a7-b593-c1a8e942fd4b" providerId="ADAL" clId="{598116D9-AF9F-4EDA-B857-767038B19E0C}" dt="2025-11-18T16:32:37.819" v="6678" actId="1076"/>
          <ac:spMkLst>
            <pc:docMk/>
            <pc:sldMk cId="2208356796" sldId="357"/>
            <ac:spMk id="46" creationId="{F4107CB2-0033-C235-9276-43F26C7436D0}"/>
          </ac:spMkLst>
        </pc:spChg>
        <pc:spChg chg="add mod">
          <ac:chgData name="Graciela Vergara Mena" userId="6b4c7a52-4dc9-45a7-b593-c1a8e942fd4b" providerId="ADAL" clId="{598116D9-AF9F-4EDA-B857-767038B19E0C}" dt="2025-11-18T16:28:38.177" v="6585" actId="1076"/>
          <ac:spMkLst>
            <pc:docMk/>
            <pc:sldMk cId="2208356796" sldId="357"/>
            <ac:spMk id="47" creationId="{B16D6797-51C6-633F-2FF6-BEC116633ADA}"/>
          </ac:spMkLst>
        </pc:spChg>
        <pc:spChg chg="add mod">
          <ac:chgData name="Graciela Vergara Mena" userId="6b4c7a52-4dc9-45a7-b593-c1a8e942fd4b" providerId="ADAL" clId="{598116D9-AF9F-4EDA-B857-767038B19E0C}" dt="2025-11-18T16:26:49.894" v="6474" actId="20577"/>
          <ac:spMkLst>
            <pc:docMk/>
            <pc:sldMk cId="2208356796" sldId="357"/>
            <ac:spMk id="48" creationId="{369F3185-FE08-06B8-9B88-91F1D059E1AC}"/>
          </ac:spMkLst>
        </pc:spChg>
        <pc:spChg chg="mod">
          <ac:chgData name="Graciela Vergara Mena" userId="6b4c7a52-4dc9-45a7-b593-c1a8e942fd4b" providerId="ADAL" clId="{598116D9-AF9F-4EDA-B857-767038B19E0C}" dt="2025-11-18T16:00:17.068" v="6084" actId="20577"/>
          <ac:spMkLst>
            <pc:docMk/>
            <pc:sldMk cId="2208356796" sldId="357"/>
            <ac:spMk id="267" creationId="{B7F2335C-0AE0-40AE-A3A6-1642736F97E2}"/>
          </ac:spMkLst>
        </pc:spChg>
      </pc:sldChg>
      <pc:sldChg chg="modSp add mod ord">
        <pc:chgData name="Graciela Vergara Mena" userId="6b4c7a52-4dc9-45a7-b593-c1a8e942fd4b" providerId="ADAL" clId="{598116D9-AF9F-4EDA-B857-767038B19E0C}" dt="2025-12-15T21:48:23.820" v="7698"/>
        <pc:sldMkLst>
          <pc:docMk/>
          <pc:sldMk cId="2177463359" sldId="358"/>
        </pc:sldMkLst>
        <pc:spChg chg="mod">
          <ac:chgData name="Graciela Vergara Mena" userId="6b4c7a52-4dc9-45a7-b593-c1a8e942fd4b" providerId="ADAL" clId="{598116D9-AF9F-4EDA-B857-767038B19E0C}" dt="2025-11-18T16:33:51.397" v="6682" actId="33524"/>
          <ac:spMkLst>
            <pc:docMk/>
            <pc:sldMk cId="2177463359" sldId="358"/>
            <ac:spMk id="7" creationId="{17619EA0-303D-BFA1-EAC9-97361C45C3B3}"/>
          </ac:spMkLst>
        </pc:spChg>
      </pc:sldChg>
      <pc:sldChg chg="delSp new del mod">
        <pc:chgData name="Graciela Vergara Mena" userId="6b4c7a52-4dc9-45a7-b593-c1a8e942fd4b" providerId="ADAL" clId="{598116D9-AF9F-4EDA-B857-767038B19E0C}" dt="2025-12-04T15:22:18.853" v="6923" actId="47"/>
        <pc:sldMkLst>
          <pc:docMk/>
          <pc:sldMk cId="2522149166" sldId="359"/>
        </pc:sldMkLst>
        <pc:spChg chg="del">
          <ac:chgData name="Graciela Vergara Mena" userId="6b4c7a52-4dc9-45a7-b593-c1a8e942fd4b" providerId="ADAL" clId="{598116D9-AF9F-4EDA-B857-767038B19E0C}" dt="2025-11-18T16:34:32.973" v="6684" actId="478"/>
          <ac:spMkLst>
            <pc:docMk/>
            <pc:sldMk cId="2522149166" sldId="359"/>
            <ac:spMk id="2" creationId="{E1AEDDAF-6B19-1A23-8501-8CD0C615AB3B}"/>
          </ac:spMkLst>
        </pc:spChg>
      </pc:sldChg>
      <pc:sldChg chg="add">
        <pc:chgData name="Graciela Vergara Mena" userId="6b4c7a52-4dc9-45a7-b593-c1a8e942fd4b" providerId="ADAL" clId="{598116D9-AF9F-4EDA-B857-767038B19E0C}" dt="2025-11-18T16:34:41.224" v="6685" actId="2890"/>
        <pc:sldMkLst>
          <pc:docMk/>
          <pc:sldMk cId="119869962" sldId="360"/>
        </pc:sldMkLst>
      </pc:sldChg>
      <pc:sldChg chg="add">
        <pc:chgData name="Graciela Vergara Mena" userId="6b4c7a52-4dc9-45a7-b593-c1a8e942fd4b" providerId="ADAL" clId="{598116D9-AF9F-4EDA-B857-767038B19E0C}" dt="2026-03-11T16:42:59.685" v="7855"/>
        <pc:sldMkLst>
          <pc:docMk/>
          <pc:sldMk cId="0" sldId="511"/>
        </pc:sldMkLst>
      </pc:sldChg>
      <pc:sldChg chg="modSp add mod">
        <pc:chgData name="Graciela Vergara Mena" userId="6b4c7a52-4dc9-45a7-b593-c1a8e942fd4b" providerId="ADAL" clId="{598116D9-AF9F-4EDA-B857-767038B19E0C}" dt="2026-03-11T16:46:02.889" v="7867" actId="790"/>
        <pc:sldMkLst>
          <pc:docMk/>
          <pc:sldMk cId="0" sldId="513"/>
        </pc:sldMkLst>
        <pc:spChg chg="mod">
          <ac:chgData name="Graciela Vergara Mena" userId="6b4c7a52-4dc9-45a7-b593-c1a8e942fd4b" providerId="ADAL" clId="{598116D9-AF9F-4EDA-B857-767038B19E0C}" dt="2026-03-11T16:46:02.889" v="7867" actId="790"/>
          <ac:spMkLst>
            <pc:docMk/>
            <pc:sldMk cId="0" sldId="513"/>
            <ac:spMk id="8" creationId="{5547E995-0AA9-12DD-3B2A-6708CCD08EF5}"/>
          </ac:spMkLst>
        </pc:spChg>
        <pc:spChg chg="mod">
          <ac:chgData name="Graciela Vergara Mena" userId="6b4c7a52-4dc9-45a7-b593-c1a8e942fd4b" providerId="ADAL" clId="{598116D9-AF9F-4EDA-B857-767038B19E0C}" dt="2026-03-11T16:46:02.889" v="7867" actId="790"/>
          <ac:spMkLst>
            <pc:docMk/>
            <pc:sldMk cId="0" sldId="513"/>
            <ac:spMk id="10" creationId="{7E0F8124-05AF-B54F-C25B-6F416B464816}"/>
          </ac:spMkLst>
        </pc:spChg>
      </pc:sldChg>
      <pc:sldChg chg="add">
        <pc:chgData name="Graciela Vergara Mena" userId="6b4c7a52-4dc9-45a7-b593-c1a8e942fd4b" providerId="ADAL" clId="{598116D9-AF9F-4EDA-B857-767038B19E0C}" dt="2026-03-11T16:42:59.685" v="7855"/>
        <pc:sldMkLst>
          <pc:docMk/>
          <pc:sldMk cId="1378039361" sldId="514"/>
        </pc:sldMkLst>
      </pc:sldChg>
      <pc:sldChg chg="add">
        <pc:chgData name="Graciela Vergara Mena" userId="6b4c7a52-4dc9-45a7-b593-c1a8e942fd4b" providerId="ADAL" clId="{598116D9-AF9F-4EDA-B857-767038B19E0C}" dt="2026-03-11T16:44:17.728" v="7858"/>
        <pc:sldMkLst>
          <pc:docMk/>
          <pc:sldMk cId="1872204621" sldId="515"/>
        </pc:sldMkLst>
      </pc:sldChg>
      <pc:sldChg chg="addSp delSp modSp add mod">
        <pc:chgData name="Graciela Vergara Mena" userId="6b4c7a52-4dc9-45a7-b593-c1a8e942fd4b" providerId="ADAL" clId="{598116D9-AF9F-4EDA-B857-767038B19E0C}" dt="2026-03-11T18:36:57.217" v="7882" actId="20577"/>
        <pc:sldMkLst>
          <pc:docMk/>
          <pc:sldMk cId="2348984295" sldId="516"/>
        </pc:sldMkLst>
        <pc:spChg chg="add mod">
          <ac:chgData name="Graciela Vergara Mena" userId="6b4c7a52-4dc9-45a7-b593-c1a8e942fd4b" providerId="ADAL" clId="{598116D9-AF9F-4EDA-B857-767038B19E0C}" dt="2026-03-11T16:45:15.318" v="7862"/>
          <ac:spMkLst>
            <pc:docMk/>
            <pc:sldMk cId="2348984295" sldId="516"/>
            <ac:spMk id="3" creationId="{38F154C1-9093-8273-3FB7-9BF90B5FBE13}"/>
          </ac:spMkLst>
        </pc:spChg>
        <pc:spChg chg="add mod">
          <ac:chgData name="Graciela Vergara Mena" userId="6b4c7a52-4dc9-45a7-b593-c1a8e942fd4b" providerId="ADAL" clId="{598116D9-AF9F-4EDA-B857-767038B19E0C}" dt="2026-03-11T16:45:15.318" v="7862"/>
          <ac:spMkLst>
            <pc:docMk/>
            <pc:sldMk cId="2348984295" sldId="516"/>
            <ac:spMk id="4" creationId="{22E8FA1D-2E3B-D400-34CB-E424314027CB}"/>
          </ac:spMkLst>
        </pc:spChg>
        <pc:spChg chg="mod">
          <ac:chgData name="Graciela Vergara Mena" userId="6b4c7a52-4dc9-45a7-b593-c1a8e942fd4b" providerId="ADAL" clId="{598116D9-AF9F-4EDA-B857-767038B19E0C}" dt="2026-03-11T16:45:15.318" v="7862"/>
          <ac:spMkLst>
            <pc:docMk/>
            <pc:sldMk cId="2348984295" sldId="516"/>
            <ac:spMk id="6" creationId="{C099F865-ADF9-9C23-2BAC-98A2F7E31707}"/>
          </ac:spMkLst>
        </pc:spChg>
        <pc:spChg chg="mod">
          <ac:chgData name="Graciela Vergara Mena" userId="6b4c7a52-4dc9-45a7-b593-c1a8e942fd4b" providerId="ADAL" clId="{598116D9-AF9F-4EDA-B857-767038B19E0C}" dt="2026-03-11T16:45:15.318" v="7862"/>
          <ac:spMkLst>
            <pc:docMk/>
            <pc:sldMk cId="2348984295" sldId="516"/>
            <ac:spMk id="7" creationId="{3DFB10D1-44C0-7935-A55F-FE5B11B96C40}"/>
          </ac:spMkLst>
        </pc:spChg>
        <pc:spChg chg="mod">
          <ac:chgData name="Graciela Vergara Mena" userId="6b4c7a52-4dc9-45a7-b593-c1a8e942fd4b" providerId="ADAL" clId="{598116D9-AF9F-4EDA-B857-767038B19E0C}" dt="2026-03-11T16:45:15.318" v="7862"/>
          <ac:spMkLst>
            <pc:docMk/>
            <pc:sldMk cId="2348984295" sldId="516"/>
            <ac:spMk id="8" creationId="{8E383B08-60CA-D8D4-A2A8-789FEC3CF4FC}"/>
          </ac:spMkLst>
        </pc:spChg>
        <pc:spChg chg="add del mod">
          <ac:chgData name="Graciela Vergara Mena" userId="6b4c7a52-4dc9-45a7-b593-c1a8e942fd4b" providerId="ADAL" clId="{598116D9-AF9F-4EDA-B857-767038B19E0C}" dt="2026-03-11T18:36:51.006" v="7868" actId="478"/>
          <ac:spMkLst>
            <pc:docMk/>
            <pc:sldMk cId="2348984295" sldId="516"/>
            <ac:spMk id="9" creationId="{B615665A-C537-2C30-90F4-39D4EA63BCE0}"/>
          </ac:spMkLst>
        </pc:spChg>
        <pc:spChg chg="add mod">
          <ac:chgData name="Graciela Vergara Mena" userId="6b4c7a52-4dc9-45a7-b593-c1a8e942fd4b" providerId="ADAL" clId="{598116D9-AF9F-4EDA-B857-767038B19E0C}" dt="2026-03-11T16:45:15.318" v="7862"/>
          <ac:spMkLst>
            <pc:docMk/>
            <pc:sldMk cId="2348984295" sldId="516"/>
            <ac:spMk id="13" creationId="{4E4108C5-40EF-7713-7051-B8F1FA30693D}"/>
          </ac:spMkLst>
        </pc:spChg>
        <pc:spChg chg="add mod">
          <ac:chgData name="Graciela Vergara Mena" userId="6b4c7a52-4dc9-45a7-b593-c1a8e942fd4b" providerId="ADAL" clId="{598116D9-AF9F-4EDA-B857-767038B19E0C}" dt="2026-03-11T18:36:57.217" v="7882" actId="20577"/>
          <ac:spMkLst>
            <pc:docMk/>
            <pc:sldMk cId="2348984295" sldId="516"/>
            <ac:spMk id="15" creationId="{07DC66A6-4116-A90C-3EAA-4AAF3FA41D87}"/>
          </ac:spMkLst>
        </pc:spChg>
        <pc:spChg chg="del">
          <ac:chgData name="Graciela Vergara Mena" userId="6b4c7a52-4dc9-45a7-b593-c1a8e942fd4b" providerId="ADAL" clId="{598116D9-AF9F-4EDA-B857-767038B19E0C}" dt="2026-03-11T16:44:53.294" v="7861" actId="478"/>
          <ac:spMkLst>
            <pc:docMk/>
            <pc:sldMk cId="2348984295" sldId="516"/>
            <ac:spMk id="112" creationId="{00000000-0000-0000-0000-000000000000}"/>
          </ac:spMkLst>
        </pc:spChg>
        <pc:spChg chg="del">
          <ac:chgData name="Graciela Vergara Mena" userId="6b4c7a52-4dc9-45a7-b593-c1a8e942fd4b" providerId="ADAL" clId="{598116D9-AF9F-4EDA-B857-767038B19E0C}" dt="2026-03-11T16:44:53.294" v="7861" actId="478"/>
          <ac:spMkLst>
            <pc:docMk/>
            <pc:sldMk cId="2348984295" sldId="516"/>
            <ac:spMk id="113" creationId="{00000000-0000-0000-0000-000000000000}"/>
          </ac:spMkLst>
        </pc:spChg>
        <pc:grpChg chg="add del mod">
          <ac:chgData name="Graciela Vergara Mena" userId="6b4c7a52-4dc9-45a7-b593-c1a8e942fd4b" providerId="ADAL" clId="{598116D9-AF9F-4EDA-B857-767038B19E0C}" dt="2026-03-11T16:45:20.252" v="7863" actId="478"/>
          <ac:grpSpMkLst>
            <pc:docMk/>
            <pc:sldMk cId="2348984295" sldId="516"/>
            <ac:grpSpMk id="5" creationId="{003D3D91-A5E5-B47C-931A-104B182AEA05}"/>
          </ac:grpSpMkLst>
        </pc:grpChg>
        <pc:grpChg chg="add del mod">
          <ac:chgData name="Graciela Vergara Mena" userId="6b4c7a52-4dc9-45a7-b593-c1a8e942fd4b" providerId="ADAL" clId="{598116D9-AF9F-4EDA-B857-767038B19E0C}" dt="2026-03-11T18:36:51.006" v="7868" actId="478"/>
          <ac:grpSpMkLst>
            <pc:docMk/>
            <pc:sldMk cId="2348984295" sldId="516"/>
            <ac:grpSpMk id="10" creationId="{B88FBB8F-F646-87AF-337A-75E11242571F}"/>
          </ac:grpSpMkLst>
        </pc:grpChg>
        <pc:picChg chg="add mod">
          <ac:chgData name="Graciela Vergara Mena" userId="6b4c7a52-4dc9-45a7-b593-c1a8e942fd4b" providerId="ADAL" clId="{598116D9-AF9F-4EDA-B857-767038B19E0C}" dt="2026-03-11T16:45:15.318" v="7862"/>
          <ac:picMkLst>
            <pc:docMk/>
            <pc:sldMk cId="2348984295" sldId="516"/>
            <ac:picMk id="14" creationId="{D2B4126C-AC7E-6647-4301-8FD64E1BDFC8}"/>
          </ac:picMkLst>
        </pc:picChg>
        <pc:picChg chg="del">
          <ac:chgData name="Graciela Vergara Mena" userId="6b4c7a52-4dc9-45a7-b593-c1a8e942fd4b" providerId="ADAL" clId="{598116D9-AF9F-4EDA-B857-767038B19E0C}" dt="2026-03-11T16:44:48.570" v="7860" actId="478"/>
          <ac:picMkLst>
            <pc:docMk/>
            <pc:sldMk cId="2348984295" sldId="516"/>
            <ac:picMk id="136" creationId="{00000000-0000-0000-0000-000000000000}"/>
          </ac:picMkLst>
        </pc:picChg>
        <pc:cxnChg chg="mod">
          <ac:chgData name="Graciela Vergara Mena" userId="6b4c7a52-4dc9-45a7-b593-c1a8e942fd4b" providerId="ADAL" clId="{598116D9-AF9F-4EDA-B857-767038B19E0C}" dt="2026-03-11T16:45:15.318" v="7862"/>
          <ac:cxnSpMkLst>
            <pc:docMk/>
            <pc:sldMk cId="2348984295" sldId="516"/>
            <ac:cxnSpMk id="11" creationId="{ABC77875-2A32-AB51-FF50-31479CFE7AAC}"/>
          </ac:cxnSpMkLst>
        </pc:cxnChg>
        <pc:cxnChg chg="mod">
          <ac:chgData name="Graciela Vergara Mena" userId="6b4c7a52-4dc9-45a7-b593-c1a8e942fd4b" providerId="ADAL" clId="{598116D9-AF9F-4EDA-B857-767038B19E0C}" dt="2026-03-11T16:45:15.318" v="7862"/>
          <ac:cxnSpMkLst>
            <pc:docMk/>
            <pc:sldMk cId="2348984295" sldId="516"/>
            <ac:cxnSpMk id="12" creationId="{9093A59D-9404-B492-7F4F-54665079A991}"/>
          </ac:cxnSpMkLst>
        </pc:cxnChg>
        <pc:cxnChg chg="add mod">
          <ac:chgData name="Graciela Vergara Mena" userId="6b4c7a52-4dc9-45a7-b593-c1a8e942fd4b" providerId="ADAL" clId="{598116D9-AF9F-4EDA-B857-767038B19E0C}" dt="2026-03-11T18:36:52.070" v="7869"/>
          <ac:cxnSpMkLst>
            <pc:docMk/>
            <pc:sldMk cId="2348984295" sldId="516"/>
            <ac:cxnSpMk id="16" creationId="{DEA69FAF-3934-16A4-74A8-2DAA0C833D75}"/>
          </ac:cxnSpMkLst>
        </pc:cxnChg>
        <pc:cxnChg chg="del">
          <ac:chgData name="Graciela Vergara Mena" userId="6b4c7a52-4dc9-45a7-b593-c1a8e942fd4b" providerId="ADAL" clId="{598116D9-AF9F-4EDA-B857-767038B19E0C}" dt="2026-03-11T16:44:53.294" v="7861" actId="478"/>
          <ac:cxnSpMkLst>
            <pc:docMk/>
            <pc:sldMk cId="2348984295" sldId="516"/>
            <ac:cxnSpMk id="137" creationId="{00000000-0000-0000-0000-000000000000}"/>
          </ac:cxnSpMkLst>
        </pc:cxnChg>
      </pc:sldChg>
      <pc:sldChg chg="modSp add mod setBg">
        <pc:chgData name="Graciela Vergara Mena" userId="6b4c7a52-4dc9-45a7-b593-c1a8e942fd4b" providerId="ADAL" clId="{598116D9-AF9F-4EDA-B857-767038B19E0C}" dt="2026-03-11T19:52:58.766" v="7938" actId="1076"/>
        <pc:sldMkLst>
          <pc:docMk/>
          <pc:sldMk cId="612477444" sldId="517"/>
        </pc:sldMkLst>
        <pc:spChg chg="mod">
          <ac:chgData name="Graciela Vergara Mena" userId="6b4c7a52-4dc9-45a7-b593-c1a8e942fd4b" providerId="ADAL" clId="{598116D9-AF9F-4EDA-B857-767038B19E0C}" dt="2026-03-11T19:52:58.766" v="7938" actId="1076"/>
          <ac:spMkLst>
            <pc:docMk/>
            <pc:sldMk cId="612477444" sldId="517"/>
            <ac:spMk id="2" creationId="{B517E84E-4C4F-0AE8-F91A-3926F3AB22CF}"/>
          </ac:spMkLst>
        </pc:spChg>
        <pc:spChg chg="mod">
          <ac:chgData name="Graciela Vergara Mena" userId="6b4c7a52-4dc9-45a7-b593-c1a8e942fd4b" providerId="ADAL" clId="{598116D9-AF9F-4EDA-B857-767038B19E0C}" dt="2026-03-11T19:52:33.604" v="7900" actId="14100"/>
          <ac:spMkLst>
            <pc:docMk/>
            <pc:sldMk cId="612477444" sldId="517"/>
            <ac:spMk id="3" creationId="{5FEE0870-B4D8-6AB4-296B-A405E50C9065}"/>
          </ac:spMkLst>
        </pc:spChg>
      </pc:sldChg>
      <pc:sldChg chg="delSp add del mod">
        <pc:chgData name="Graciela Vergara Mena" userId="6b4c7a52-4dc9-45a7-b593-c1a8e942fd4b" providerId="ADAL" clId="{598116D9-AF9F-4EDA-B857-767038B19E0C}" dt="2026-03-11T18:38:36.025" v="7885" actId="47"/>
        <pc:sldMkLst>
          <pc:docMk/>
          <pc:sldMk cId="2202762504" sldId="517"/>
        </pc:sldMkLst>
        <pc:spChg chg="del">
          <ac:chgData name="Graciela Vergara Mena" userId="6b4c7a52-4dc9-45a7-b593-c1a8e942fd4b" providerId="ADAL" clId="{598116D9-AF9F-4EDA-B857-767038B19E0C}" dt="2026-03-11T18:38:26.835" v="7884" actId="478"/>
          <ac:spMkLst>
            <pc:docMk/>
            <pc:sldMk cId="2202762504" sldId="517"/>
            <ac:spMk id="5" creationId="{DC42C7FB-B1ED-90FD-62B8-25EB015F20D3}"/>
          </ac:spMkLst>
        </pc:spChg>
        <pc:spChg chg="del">
          <ac:chgData name="Graciela Vergara Mena" userId="6b4c7a52-4dc9-45a7-b593-c1a8e942fd4b" providerId="ADAL" clId="{598116D9-AF9F-4EDA-B857-767038B19E0C}" dt="2026-03-11T18:38:26.835" v="7884" actId="478"/>
          <ac:spMkLst>
            <pc:docMk/>
            <pc:sldMk cId="2202762504" sldId="517"/>
            <ac:spMk id="6" creationId="{8625C08F-8AB9-E965-4622-9E62475EE1A8}"/>
          </ac:spMkLst>
        </pc:spChg>
        <pc:spChg chg="del">
          <ac:chgData name="Graciela Vergara Mena" userId="6b4c7a52-4dc9-45a7-b593-c1a8e942fd4b" providerId="ADAL" clId="{598116D9-AF9F-4EDA-B857-767038B19E0C}" dt="2026-03-11T18:38:26.835" v="7884" actId="478"/>
          <ac:spMkLst>
            <pc:docMk/>
            <pc:sldMk cId="2202762504" sldId="517"/>
            <ac:spMk id="7" creationId="{19E28BC4-A4B6-931F-E175-E7C9E803F8F1}"/>
          </ac:spMkLst>
        </pc:spChg>
        <pc:spChg chg="del">
          <ac:chgData name="Graciela Vergara Mena" userId="6b4c7a52-4dc9-45a7-b593-c1a8e942fd4b" providerId="ADAL" clId="{598116D9-AF9F-4EDA-B857-767038B19E0C}" dt="2026-03-11T18:38:26.835" v="7884" actId="478"/>
          <ac:spMkLst>
            <pc:docMk/>
            <pc:sldMk cId="2202762504" sldId="517"/>
            <ac:spMk id="8" creationId="{5547E995-0AA9-12DD-3B2A-6708CCD08EF5}"/>
          </ac:spMkLst>
        </pc:spChg>
        <pc:spChg chg="del">
          <ac:chgData name="Graciela Vergara Mena" userId="6b4c7a52-4dc9-45a7-b593-c1a8e942fd4b" providerId="ADAL" clId="{598116D9-AF9F-4EDA-B857-767038B19E0C}" dt="2026-03-11T18:38:26.835" v="7884" actId="478"/>
          <ac:spMkLst>
            <pc:docMk/>
            <pc:sldMk cId="2202762504" sldId="517"/>
            <ac:spMk id="9" creationId="{4D228C98-55A7-04D5-580E-067E1947136A}"/>
          </ac:spMkLst>
        </pc:spChg>
        <pc:spChg chg="del">
          <ac:chgData name="Graciela Vergara Mena" userId="6b4c7a52-4dc9-45a7-b593-c1a8e942fd4b" providerId="ADAL" clId="{598116D9-AF9F-4EDA-B857-767038B19E0C}" dt="2026-03-11T18:38:26.835" v="7884" actId="478"/>
          <ac:spMkLst>
            <pc:docMk/>
            <pc:sldMk cId="2202762504" sldId="517"/>
            <ac:spMk id="10" creationId="{7E0F8124-05AF-B54F-C25B-6F416B464816}"/>
          </ac:spMkLst>
        </pc:spChg>
        <pc:picChg chg="del">
          <ac:chgData name="Graciela Vergara Mena" userId="6b4c7a52-4dc9-45a7-b593-c1a8e942fd4b" providerId="ADAL" clId="{598116D9-AF9F-4EDA-B857-767038B19E0C}" dt="2026-03-11T18:38:26.835" v="7884" actId="478"/>
          <ac:picMkLst>
            <pc:docMk/>
            <pc:sldMk cId="2202762504" sldId="517"/>
            <ac:picMk id="11" creationId="{A6773AEE-7DE7-0EFA-4837-EAC7C58B6C17}"/>
          </ac:picMkLst>
        </pc:picChg>
        <pc:picChg chg="del">
          <ac:chgData name="Graciela Vergara Mena" userId="6b4c7a52-4dc9-45a7-b593-c1a8e942fd4b" providerId="ADAL" clId="{598116D9-AF9F-4EDA-B857-767038B19E0C}" dt="2026-03-11T18:38:26.835" v="7884" actId="478"/>
          <ac:picMkLst>
            <pc:docMk/>
            <pc:sldMk cId="2202762504" sldId="517"/>
            <ac:picMk id="12" creationId="{EB709F07-1934-D983-3688-7A9C0D15527C}"/>
          </ac:picMkLst>
        </pc:picChg>
      </pc:sldChg>
      <pc:sldChg chg="delSp modSp add mod">
        <pc:chgData name="Graciela Vergara Mena" userId="6b4c7a52-4dc9-45a7-b593-c1a8e942fd4b" providerId="ADAL" clId="{598116D9-AF9F-4EDA-B857-767038B19E0C}" dt="2026-03-13T16:54:49.990" v="7968" actId="478"/>
        <pc:sldMkLst>
          <pc:docMk/>
          <pc:sldMk cId="3876338046" sldId="518"/>
        </pc:sldMkLst>
        <pc:spChg chg="mod">
          <ac:chgData name="Graciela Vergara Mena" userId="6b4c7a52-4dc9-45a7-b593-c1a8e942fd4b" providerId="ADAL" clId="{598116D9-AF9F-4EDA-B857-767038B19E0C}" dt="2026-03-11T19:53:55.332" v="7967" actId="20577"/>
          <ac:spMkLst>
            <pc:docMk/>
            <pc:sldMk cId="3876338046" sldId="518"/>
            <ac:spMk id="3" creationId="{DF552904-FA16-A56C-24C0-AEB402043D97}"/>
          </ac:spMkLst>
        </pc:spChg>
        <pc:spChg chg="del">
          <ac:chgData name="Graciela Vergara Mena" userId="6b4c7a52-4dc9-45a7-b593-c1a8e942fd4b" providerId="ADAL" clId="{598116D9-AF9F-4EDA-B857-767038B19E0C}" dt="2026-03-13T16:54:49.990" v="7968" actId="478"/>
          <ac:spMkLst>
            <pc:docMk/>
            <pc:sldMk cId="3876338046" sldId="518"/>
            <ac:spMk id="6" creationId="{8FA0A98B-8568-837F-1276-586DC2521BB6}"/>
          </ac:spMkLst>
        </pc:spChg>
        <pc:spChg chg="del">
          <ac:chgData name="Graciela Vergara Mena" userId="6b4c7a52-4dc9-45a7-b593-c1a8e942fd4b" providerId="ADAL" clId="{598116D9-AF9F-4EDA-B857-767038B19E0C}" dt="2026-03-13T16:54:49.990" v="7968" actId="478"/>
          <ac:spMkLst>
            <pc:docMk/>
            <pc:sldMk cId="3876338046" sldId="518"/>
            <ac:spMk id="8" creationId="{A1F8A1FA-7DE4-4308-2901-60D1CC78BCD8}"/>
          </ac:spMkLst>
        </pc:spChg>
        <pc:spChg chg="del">
          <ac:chgData name="Graciela Vergara Mena" userId="6b4c7a52-4dc9-45a7-b593-c1a8e942fd4b" providerId="ADAL" clId="{598116D9-AF9F-4EDA-B857-767038B19E0C}" dt="2026-03-13T16:54:49.990" v="7968" actId="478"/>
          <ac:spMkLst>
            <pc:docMk/>
            <pc:sldMk cId="3876338046" sldId="518"/>
            <ac:spMk id="10" creationId="{07C334A7-2715-ADB3-BFE0-1B6D25D7B869}"/>
          </ac:spMkLst>
        </pc:spChg>
        <pc:spChg chg="del">
          <ac:chgData name="Graciela Vergara Mena" userId="6b4c7a52-4dc9-45a7-b593-c1a8e942fd4b" providerId="ADAL" clId="{598116D9-AF9F-4EDA-B857-767038B19E0C}" dt="2026-03-13T16:54:49.990" v="7968" actId="478"/>
          <ac:spMkLst>
            <pc:docMk/>
            <pc:sldMk cId="3876338046" sldId="518"/>
            <ac:spMk id="12" creationId="{3EB2A8D7-C016-2EBC-B98C-514243AF13A6}"/>
          </ac:spMkLst>
        </pc:spChg>
        <pc:spChg chg="del">
          <ac:chgData name="Graciela Vergara Mena" userId="6b4c7a52-4dc9-45a7-b593-c1a8e942fd4b" providerId="ADAL" clId="{598116D9-AF9F-4EDA-B857-767038B19E0C}" dt="2026-03-13T16:54:49.990" v="7968" actId="478"/>
          <ac:spMkLst>
            <pc:docMk/>
            <pc:sldMk cId="3876338046" sldId="518"/>
            <ac:spMk id="13" creationId="{D747F75A-2E4D-84E4-1D1D-C92F0DD1584E}"/>
          </ac:spMkLst>
        </pc:spChg>
        <pc:spChg chg="del">
          <ac:chgData name="Graciela Vergara Mena" userId="6b4c7a52-4dc9-45a7-b593-c1a8e942fd4b" providerId="ADAL" clId="{598116D9-AF9F-4EDA-B857-767038B19E0C}" dt="2026-03-13T16:54:49.990" v="7968" actId="478"/>
          <ac:spMkLst>
            <pc:docMk/>
            <pc:sldMk cId="3876338046" sldId="518"/>
            <ac:spMk id="14" creationId="{798B12D0-3406-5739-3DFE-8E8F584C8B82}"/>
          </ac:spMkLst>
        </pc:spChg>
        <pc:spChg chg="del">
          <ac:chgData name="Graciela Vergara Mena" userId="6b4c7a52-4dc9-45a7-b593-c1a8e942fd4b" providerId="ADAL" clId="{598116D9-AF9F-4EDA-B857-767038B19E0C}" dt="2026-03-13T16:54:49.990" v="7968" actId="478"/>
          <ac:spMkLst>
            <pc:docMk/>
            <pc:sldMk cId="3876338046" sldId="518"/>
            <ac:spMk id="28" creationId="{821A33B0-5F54-699B-B5A4-2E851567B0D8}"/>
          </ac:spMkLst>
        </pc:spChg>
        <pc:spChg chg="del">
          <ac:chgData name="Graciela Vergara Mena" userId="6b4c7a52-4dc9-45a7-b593-c1a8e942fd4b" providerId="ADAL" clId="{598116D9-AF9F-4EDA-B857-767038B19E0C}" dt="2026-03-13T16:54:49.990" v="7968" actId="478"/>
          <ac:spMkLst>
            <pc:docMk/>
            <pc:sldMk cId="3876338046" sldId="518"/>
            <ac:spMk id="32" creationId="{A4C71CBB-25B8-5BCF-6E1D-4B27604FB522}"/>
          </ac:spMkLst>
        </pc:spChg>
        <pc:spChg chg="del">
          <ac:chgData name="Graciela Vergara Mena" userId="6b4c7a52-4dc9-45a7-b593-c1a8e942fd4b" providerId="ADAL" clId="{598116D9-AF9F-4EDA-B857-767038B19E0C}" dt="2026-03-13T16:54:49.990" v="7968" actId="478"/>
          <ac:spMkLst>
            <pc:docMk/>
            <pc:sldMk cId="3876338046" sldId="518"/>
            <ac:spMk id="33" creationId="{A1B4A43B-25AC-DEA8-147B-762900CC33DE}"/>
          </ac:spMkLst>
        </pc:spChg>
        <pc:spChg chg="del">
          <ac:chgData name="Graciela Vergara Mena" userId="6b4c7a52-4dc9-45a7-b593-c1a8e942fd4b" providerId="ADAL" clId="{598116D9-AF9F-4EDA-B857-767038B19E0C}" dt="2026-03-13T16:54:49.990" v="7968" actId="478"/>
          <ac:spMkLst>
            <pc:docMk/>
            <pc:sldMk cId="3876338046" sldId="518"/>
            <ac:spMk id="34" creationId="{A109DE03-D43C-FC06-AAE1-A672208053E1}"/>
          </ac:spMkLst>
        </pc:spChg>
        <pc:spChg chg="del">
          <ac:chgData name="Graciela Vergara Mena" userId="6b4c7a52-4dc9-45a7-b593-c1a8e942fd4b" providerId="ADAL" clId="{598116D9-AF9F-4EDA-B857-767038B19E0C}" dt="2026-03-13T16:54:49.990" v="7968" actId="478"/>
          <ac:spMkLst>
            <pc:docMk/>
            <pc:sldMk cId="3876338046" sldId="518"/>
            <ac:spMk id="35" creationId="{D3249681-CF9D-6ADC-FCBB-3680C18C571B}"/>
          </ac:spMkLst>
        </pc:spChg>
        <pc:cxnChg chg="del">
          <ac:chgData name="Graciela Vergara Mena" userId="6b4c7a52-4dc9-45a7-b593-c1a8e942fd4b" providerId="ADAL" clId="{598116D9-AF9F-4EDA-B857-767038B19E0C}" dt="2026-03-13T16:54:49.990" v="7968" actId="478"/>
          <ac:cxnSpMkLst>
            <pc:docMk/>
            <pc:sldMk cId="3876338046" sldId="518"/>
            <ac:cxnSpMk id="11" creationId="{AAD1ABAD-A4F7-4D1F-13B1-972451D0BC92}"/>
          </ac:cxnSpMkLst>
        </pc:cxnChg>
        <pc:cxnChg chg="del">
          <ac:chgData name="Graciela Vergara Mena" userId="6b4c7a52-4dc9-45a7-b593-c1a8e942fd4b" providerId="ADAL" clId="{598116D9-AF9F-4EDA-B857-767038B19E0C}" dt="2026-03-13T16:54:49.990" v="7968" actId="478"/>
          <ac:cxnSpMkLst>
            <pc:docMk/>
            <pc:sldMk cId="3876338046" sldId="518"/>
            <ac:cxnSpMk id="18" creationId="{826247B8-B2AC-BFCD-50F6-E4FA5C1F8BA2}"/>
          </ac:cxnSpMkLst>
        </pc:cxnChg>
        <pc:cxnChg chg="del">
          <ac:chgData name="Graciela Vergara Mena" userId="6b4c7a52-4dc9-45a7-b593-c1a8e942fd4b" providerId="ADAL" clId="{598116D9-AF9F-4EDA-B857-767038B19E0C}" dt="2026-03-13T16:54:49.990" v="7968" actId="478"/>
          <ac:cxnSpMkLst>
            <pc:docMk/>
            <pc:sldMk cId="3876338046" sldId="518"/>
            <ac:cxnSpMk id="19" creationId="{33BED2BF-D3CC-310B-FDC3-ED08EC661D1A}"/>
          </ac:cxnSpMkLst>
        </pc:cxnChg>
        <pc:cxnChg chg="del">
          <ac:chgData name="Graciela Vergara Mena" userId="6b4c7a52-4dc9-45a7-b593-c1a8e942fd4b" providerId="ADAL" clId="{598116D9-AF9F-4EDA-B857-767038B19E0C}" dt="2026-03-13T16:54:49.990" v="7968" actId="478"/>
          <ac:cxnSpMkLst>
            <pc:docMk/>
            <pc:sldMk cId="3876338046" sldId="518"/>
            <ac:cxnSpMk id="20" creationId="{2FDB2F61-ABDE-8F03-57C3-A7985B94B8B3}"/>
          </ac:cxnSpMkLst>
        </pc:cxnChg>
        <pc:cxnChg chg="del">
          <ac:chgData name="Graciela Vergara Mena" userId="6b4c7a52-4dc9-45a7-b593-c1a8e942fd4b" providerId="ADAL" clId="{598116D9-AF9F-4EDA-B857-767038B19E0C}" dt="2026-03-13T16:54:49.990" v="7968" actId="478"/>
          <ac:cxnSpMkLst>
            <pc:docMk/>
            <pc:sldMk cId="3876338046" sldId="518"/>
            <ac:cxnSpMk id="21" creationId="{77108AB0-F64E-209B-EE1F-B9A3FA3BA992}"/>
          </ac:cxnSpMkLst>
        </pc:cxnChg>
      </pc:sldChg>
    </pc:docChg>
  </pc:docChgLst>
  <pc:docChgLst>
    <pc:chgData name="Graciela Vergara Mena" userId="6b4c7a52-4dc9-45a7-b593-c1a8e942fd4b" providerId="ADAL" clId="{7B431CAD-A0CB-445C-BD9A-8E35BB317E90}"/>
    <pc:docChg chg="undo redo custSel addSld delSld modSld sldOrd">
      <pc:chgData name="Graciela Vergara Mena" userId="6b4c7a52-4dc9-45a7-b593-c1a8e942fd4b" providerId="ADAL" clId="{7B431CAD-A0CB-445C-BD9A-8E35BB317E90}" dt="2025-09-04T21:52:31.853" v="7057" actId="1035"/>
      <pc:docMkLst>
        <pc:docMk/>
      </pc:docMkLst>
      <pc:sldChg chg="modSp mod">
        <pc:chgData name="Graciela Vergara Mena" userId="6b4c7a52-4dc9-45a7-b593-c1a8e942fd4b" providerId="ADAL" clId="{7B431CAD-A0CB-445C-BD9A-8E35BB317E90}" dt="2025-09-03T19:33:33.358" v="1394" actId="207"/>
        <pc:sldMkLst>
          <pc:docMk/>
          <pc:sldMk cId="0" sldId="256"/>
        </pc:sldMkLst>
      </pc:sldChg>
      <pc:sldChg chg="addSp delSp modSp mod">
        <pc:chgData name="Graciela Vergara Mena" userId="6b4c7a52-4dc9-45a7-b593-c1a8e942fd4b" providerId="ADAL" clId="{7B431CAD-A0CB-445C-BD9A-8E35BB317E90}" dt="2025-09-03T17:04:01.030" v="920" actId="18131"/>
        <pc:sldMkLst>
          <pc:docMk/>
          <pc:sldMk cId="0" sldId="257"/>
        </pc:sldMkLst>
      </pc:sldChg>
      <pc:sldChg chg="addSp delSp modSp mod">
        <pc:chgData name="Graciela Vergara Mena" userId="6b4c7a52-4dc9-45a7-b593-c1a8e942fd4b" providerId="ADAL" clId="{7B431CAD-A0CB-445C-BD9A-8E35BB317E90}" dt="2025-09-03T17:44:20.882" v="1118" actId="1037"/>
        <pc:sldMkLst>
          <pc:docMk/>
          <pc:sldMk cId="0" sldId="259"/>
        </pc:sldMkLst>
      </pc:sldChg>
      <pc:sldChg chg="modSp mod ord">
        <pc:chgData name="Graciela Vergara Mena" userId="6b4c7a52-4dc9-45a7-b593-c1a8e942fd4b" providerId="ADAL" clId="{7B431CAD-A0CB-445C-BD9A-8E35BB317E90}" dt="2025-09-03T19:34:27.987" v="1400" actId="20577"/>
        <pc:sldMkLst>
          <pc:docMk/>
          <pc:sldMk cId="0" sldId="260"/>
        </pc:sldMkLst>
      </pc:sldChg>
      <pc:sldChg chg="addSp delSp modSp mod">
        <pc:chgData name="Graciela Vergara Mena" userId="6b4c7a52-4dc9-45a7-b593-c1a8e942fd4b" providerId="ADAL" clId="{7B431CAD-A0CB-445C-BD9A-8E35BB317E90}" dt="2025-09-03T17:43:09.842" v="1063" actId="1036"/>
        <pc:sldMkLst>
          <pc:docMk/>
          <pc:sldMk cId="0" sldId="261"/>
        </pc:sldMkLst>
      </pc:sldChg>
      <pc:sldChg chg="del">
        <pc:chgData name="Graciela Vergara Mena" userId="6b4c7a52-4dc9-45a7-b593-c1a8e942fd4b" providerId="ADAL" clId="{7B431CAD-A0CB-445C-BD9A-8E35BB317E90}" dt="2025-09-03T17:48:55.769" v="1167" actId="47"/>
        <pc:sldMkLst>
          <pc:docMk/>
          <pc:sldMk cId="0" sldId="265"/>
        </pc:sldMkLst>
      </pc:sldChg>
      <pc:sldChg chg="addSp delSp modSp mod">
        <pc:chgData name="Graciela Vergara Mena" userId="6b4c7a52-4dc9-45a7-b593-c1a8e942fd4b" providerId="ADAL" clId="{7B431CAD-A0CB-445C-BD9A-8E35BB317E90}" dt="2025-09-03T17:43:43.416" v="1088" actId="1037"/>
        <pc:sldMkLst>
          <pc:docMk/>
          <pc:sldMk cId="0" sldId="266"/>
        </pc:sldMkLst>
      </pc:sldChg>
      <pc:sldChg chg="del">
        <pc:chgData name="Graciela Vergara Mena" userId="6b4c7a52-4dc9-45a7-b593-c1a8e942fd4b" providerId="ADAL" clId="{7B431CAD-A0CB-445C-BD9A-8E35BB317E90}" dt="2025-09-03T17:49:12.614" v="1168" actId="47"/>
        <pc:sldMkLst>
          <pc:docMk/>
          <pc:sldMk cId="0" sldId="276"/>
        </pc:sldMkLst>
      </pc:sldChg>
      <pc:sldChg chg="addSp delSp modSp add mod setBg">
        <pc:chgData name="Graciela Vergara Mena" userId="6b4c7a52-4dc9-45a7-b593-c1a8e942fd4b" providerId="ADAL" clId="{7B431CAD-A0CB-445C-BD9A-8E35BB317E90}" dt="2025-09-03T21:57:43.363" v="1717" actId="339"/>
        <pc:sldMkLst>
          <pc:docMk/>
          <pc:sldMk cId="592919774" sldId="286"/>
        </pc:sldMkLst>
      </pc:sldChg>
      <pc:sldChg chg="addSp delSp modSp mod">
        <pc:chgData name="Graciela Vergara Mena" userId="6b4c7a52-4dc9-45a7-b593-c1a8e942fd4b" providerId="ADAL" clId="{7B431CAD-A0CB-445C-BD9A-8E35BB317E90}" dt="2025-09-03T17:12:02.400" v="1051"/>
        <pc:sldMkLst>
          <pc:docMk/>
          <pc:sldMk cId="4136277328" sldId="288"/>
        </pc:sldMkLst>
      </pc:sldChg>
      <pc:sldChg chg="addSp delSp modSp mod">
        <pc:chgData name="Graciela Vergara Mena" userId="6b4c7a52-4dc9-45a7-b593-c1a8e942fd4b" providerId="ADAL" clId="{7B431CAD-A0CB-445C-BD9A-8E35BB317E90}" dt="2025-09-03T17:08:23.281" v="987"/>
        <pc:sldMkLst>
          <pc:docMk/>
          <pc:sldMk cId="1935797120" sldId="289"/>
        </pc:sldMkLst>
      </pc:sldChg>
      <pc:sldChg chg="addSp delSp modSp mod">
        <pc:chgData name="Graciela Vergara Mena" userId="6b4c7a52-4dc9-45a7-b593-c1a8e942fd4b" providerId="ADAL" clId="{7B431CAD-A0CB-445C-BD9A-8E35BB317E90}" dt="2025-09-03T17:09:43.317" v="1026"/>
        <pc:sldMkLst>
          <pc:docMk/>
          <pc:sldMk cId="1799544299" sldId="290"/>
        </pc:sldMkLst>
      </pc:sldChg>
      <pc:sldChg chg="addSp delSp modSp mod">
        <pc:chgData name="Graciela Vergara Mena" userId="6b4c7a52-4dc9-45a7-b593-c1a8e942fd4b" providerId="ADAL" clId="{7B431CAD-A0CB-445C-BD9A-8E35BB317E90}" dt="2025-09-03T17:09:23.494" v="1024" actId="1036"/>
        <pc:sldMkLst>
          <pc:docMk/>
          <pc:sldMk cId="214445496" sldId="291"/>
        </pc:sldMkLst>
      </pc:sldChg>
      <pc:sldChg chg="addSp delSp modSp mod">
        <pc:chgData name="Graciela Vergara Mena" userId="6b4c7a52-4dc9-45a7-b593-c1a8e942fd4b" providerId="ADAL" clId="{7B431CAD-A0CB-445C-BD9A-8E35BB317E90}" dt="2025-09-03T22:47:14.007" v="1718" actId="339"/>
        <pc:sldMkLst>
          <pc:docMk/>
          <pc:sldMk cId="1909780664" sldId="292"/>
        </pc:sldMkLst>
      </pc:sldChg>
      <pc:sldChg chg="addSp delSp modSp mod">
        <pc:chgData name="Graciela Vergara Mena" userId="6b4c7a52-4dc9-45a7-b593-c1a8e942fd4b" providerId="ADAL" clId="{7B431CAD-A0CB-445C-BD9A-8E35BB317E90}" dt="2025-09-03T17:42:41.473" v="1053"/>
        <pc:sldMkLst>
          <pc:docMk/>
          <pc:sldMk cId="635253687" sldId="293"/>
        </pc:sldMkLst>
      </pc:sldChg>
      <pc:sldChg chg="addSp delSp modSp mod">
        <pc:chgData name="Graciela Vergara Mena" userId="6b4c7a52-4dc9-45a7-b593-c1a8e942fd4b" providerId="ADAL" clId="{7B431CAD-A0CB-445C-BD9A-8E35BB317E90}" dt="2025-09-03T22:50:14.767" v="1732" actId="339"/>
        <pc:sldMkLst>
          <pc:docMk/>
          <pc:sldMk cId="2293831774" sldId="294"/>
        </pc:sldMkLst>
      </pc:sldChg>
      <pc:sldChg chg="addSp delSp modSp mod">
        <pc:chgData name="Graciela Vergara Mena" userId="6b4c7a52-4dc9-45a7-b593-c1a8e942fd4b" providerId="ADAL" clId="{7B431CAD-A0CB-445C-BD9A-8E35BB317E90}" dt="2025-09-03T17:50:29.369" v="1193" actId="1036"/>
        <pc:sldMkLst>
          <pc:docMk/>
          <pc:sldMk cId="345816747" sldId="296"/>
        </pc:sldMkLst>
      </pc:sldChg>
      <pc:sldChg chg="addSp delSp modSp mod">
        <pc:chgData name="Graciela Vergara Mena" userId="6b4c7a52-4dc9-45a7-b593-c1a8e942fd4b" providerId="ADAL" clId="{7B431CAD-A0CB-445C-BD9A-8E35BB317E90}" dt="2025-09-03T17:50:03.460" v="1172"/>
        <pc:sldMkLst>
          <pc:docMk/>
          <pc:sldMk cId="2167196647" sldId="299"/>
        </pc:sldMkLst>
      </pc:sldChg>
      <pc:sldChg chg="addSp delSp modSp mod">
        <pc:chgData name="Graciela Vergara Mena" userId="6b4c7a52-4dc9-45a7-b593-c1a8e942fd4b" providerId="ADAL" clId="{7B431CAD-A0CB-445C-BD9A-8E35BB317E90}" dt="2025-09-03T17:11:04.303" v="1035" actId="1076"/>
        <pc:sldMkLst>
          <pc:docMk/>
          <pc:sldMk cId="1088927450" sldId="300"/>
        </pc:sldMkLst>
      </pc:sldChg>
      <pc:sldChg chg="addSp delSp modSp mod">
        <pc:chgData name="Graciela Vergara Mena" userId="6b4c7a52-4dc9-45a7-b593-c1a8e942fd4b" providerId="ADAL" clId="{7B431CAD-A0CB-445C-BD9A-8E35BB317E90}" dt="2025-09-03T19:44:12.363" v="1654" actId="167"/>
        <pc:sldMkLst>
          <pc:docMk/>
          <pc:sldMk cId="3470236277" sldId="301"/>
        </pc:sldMkLst>
      </pc:sldChg>
      <pc:sldChg chg="addSp delSp modSp mod">
        <pc:chgData name="Graciela Vergara Mena" userId="6b4c7a52-4dc9-45a7-b593-c1a8e942fd4b" providerId="ADAL" clId="{7B431CAD-A0CB-445C-BD9A-8E35BB317E90}" dt="2025-09-03T22:49:34.376" v="1731" actId="14100"/>
        <pc:sldMkLst>
          <pc:docMk/>
          <pc:sldMk cId="1279178630" sldId="302"/>
        </pc:sldMkLst>
      </pc:sldChg>
      <pc:sldChg chg="addSp delSp modSp mod ord">
        <pc:chgData name="Graciela Vergara Mena" userId="6b4c7a52-4dc9-45a7-b593-c1a8e942fd4b" providerId="ADAL" clId="{7B431CAD-A0CB-445C-BD9A-8E35BB317E90}" dt="2025-09-03T17:08:06.844" v="984"/>
        <pc:sldMkLst>
          <pc:docMk/>
          <pc:sldMk cId="1150940447" sldId="303"/>
        </pc:sldMkLst>
      </pc:sldChg>
      <pc:sldChg chg="addSp delSp modSp mod ord setBg">
        <pc:chgData name="Graciela Vergara Mena" userId="6b4c7a52-4dc9-45a7-b593-c1a8e942fd4b" providerId="ADAL" clId="{7B431CAD-A0CB-445C-BD9A-8E35BB317E90}" dt="2025-09-03T19:43:34.041" v="1653" actId="20577"/>
        <pc:sldMkLst>
          <pc:docMk/>
          <pc:sldMk cId="2962590858" sldId="304"/>
        </pc:sldMkLst>
      </pc:sldChg>
      <pc:sldChg chg="addSp delSp modSp mod ord">
        <pc:chgData name="Graciela Vergara Mena" userId="6b4c7a52-4dc9-45a7-b593-c1a8e942fd4b" providerId="ADAL" clId="{7B431CAD-A0CB-445C-BD9A-8E35BB317E90}" dt="2025-09-04T18:55:17.953" v="6008"/>
        <pc:sldMkLst>
          <pc:docMk/>
          <pc:sldMk cId="3398304005" sldId="305"/>
        </pc:sldMkLst>
      </pc:sldChg>
      <pc:sldChg chg="addSp delSp modSp mod">
        <pc:chgData name="Graciela Vergara Mena" userId="6b4c7a52-4dc9-45a7-b593-c1a8e942fd4b" providerId="ADAL" clId="{7B431CAD-A0CB-445C-BD9A-8E35BB317E90}" dt="2025-09-03T21:54:14.969" v="1682" actId="113"/>
        <pc:sldMkLst>
          <pc:docMk/>
          <pc:sldMk cId="210567987" sldId="306"/>
        </pc:sldMkLst>
      </pc:sldChg>
      <pc:sldChg chg="addSp delSp modSp new mod ord setBg">
        <pc:chgData name="Graciela Vergara Mena" userId="6b4c7a52-4dc9-45a7-b593-c1a8e942fd4b" providerId="ADAL" clId="{7B431CAD-A0CB-445C-BD9A-8E35BB317E90}" dt="2025-09-03T19:34:08.386" v="1398" actId="478"/>
        <pc:sldMkLst>
          <pc:docMk/>
          <pc:sldMk cId="2276296708" sldId="307"/>
        </pc:sldMkLst>
      </pc:sldChg>
      <pc:sldChg chg="add del">
        <pc:chgData name="Graciela Vergara Mena" userId="6b4c7a52-4dc9-45a7-b593-c1a8e942fd4b" providerId="ADAL" clId="{7B431CAD-A0CB-445C-BD9A-8E35BB317E90}" dt="2025-09-03T15:59:51.019" v="711" actId="47"/>
        <pc:sldMkLst>
          <pc:docMk/>
          <pc:sldMk cId="2573131648" sldId="308"/>
        </pc:sldMkLst>
      </pc:sldChg>
      <pc:sldChg chg="addSp delSp modSp add mod setBg">
        <pc:chgData name="Graciela Vergara Mena" userId="6b4c7a52-4dc9-45a7-b593-c1a8e942fd4b" providerId="ADAL" clId="{7B431CAD-A0CB-445C-BD9A-8E35BB317E90}" dt="2025-09-03T17:07:56.135" v="982" actId="207"/>
        <pc:sldMkLst>
          <pc:docMk/>
          <pc:sldMk cId="4038569979" sldId="309"/>
        </pc:sldMkLst>
      </pc:sldChg>
      <pc:sldChg chg="addSp delSp modSp add mod setBg">
        <pc:chgData name="Graciela Vergara Mena" userId="6b4c7a52-4dc9-45a7-b593-c1a8e942fd4b" providerId="ADAL" clId="{7B431CAD-A0CB-445C-BD9A-8E35BB317E90}" dt="2025-09-03T17:07:10.899" v="979" actId="164"/>
        <pc:sldMkLst>
          <pc:docMk/>
          <pc:sldMk cId="765026827" sldId="310"/>
        </pc:sldMkLst>
      </pc:sldChg>
      <pc:sldChg chg="modSp add del mod setBg">
        <pc:chgData name="Graciela Vergara Mena" userId="6b4c7a52-4dc9-45a7-b593-c1a8e942fd4b" providerId="ADAL" clId="{7B431CAD-A0CB-445C-BD9A-8E35BB317E90}" dt="2025-09-03T23:06:41.963" v="2651" actId="47"/>
        <pc:sldMkLst>
          <pc:docMk/>
          <pc:sldMk cId="1337783327" sldId="311"/>
        </pc:sldMkLst>
      </pc:sldChg>
      <pc:sldChg chg="modSp add del mod setBg">
        <pc:chgData name="Graciela Vergara Mena" userId="6b4c7a52-4dc9-45a7-b593-c1a8e942fd4b" providerId="ADAL" clId="{7B431CAD-A0CB-445C-BD9A-8E35BB317E90}" dt="2025-09-03T23:07:12.622" v="2657" actId="47"/>
        <pc:sldMkLst>
          <pc:docMk/>
          <pc:sldMk cId="1071440684" sldId="312"/>
        </pc:sldMkLst>
      </pc:sldChg>
      <pc:sldChg chg="addSp delSp modSp add mod">
        <pc:chgData name="Graciela Vergara Mena" userId="6b4c7a52-4dc9-45a7-b593-c1a8e942fd4b" providerId="ADAL" clId="{7B431CAD-A0CB-445C-BD9A-8E35BB317E90}" dt="2025-09-03T22:48:11.939" v="1727" actId="1038"/>
        <pc:sldMkLst>
          <pc:docMk/>
          <pc:sldMk cId="3198876547" sldId="313"/>
        </pc:sldMkLst>
      </pc:sldChg>
      <pc:sldChg chg="add ord setBg">
        <pc:chgData name="Graciela Vergara Mena" userId="6b4c7a52-4dc9-45a7-b593-c1a8e942fd4b" providerId="ADAL" clId="{7B431CAD-A0CB-445C-BD9A-8E35BB317E90}" dt="2025-09-03T16:04:04.707" v="818"/>
        <pc:sldMkLst>
          <pc:docMk/>
          <pc:sldMk cId="0" sldId="314"/>
        </pc:sldMkLst>
      </pc:sldChg>
      <pc:sldChg chg="add del setBg">
        <pc:chgData name="Graciela Vergara Mena" userId="6b4c7a52-4dc9-45a7-b593-c1a8e942fd4b" providerId="ADAL" clId="{7B431CAD-A0CB-445C-BD9A-8E35BB317E90}" dt="2025-09-03T16:04:06.715" v="819" actId="47"/>
        <pc:sldMkLst>
          <pc:docMk/>
          <pc:sldMk cId="3488647052" sldId="315"/>
        </pc:sldMkLst>
      </pc:sldChg>
      <pc:sldChg chg="addSp delSp modSp add mod setBg">
        <pc:chgData name="Graciela Vergara Mena" userId="6b4c7a52-4dc9-45a7-b593-c1a8e942fd4b" providerId="ADAL" clId="{7B431CAD-A0CB-445C-BD9A-8E35BB317E90}" dt="2025-09-03T17:52:31.445" v="1213"/>
        <pc:sldMkLst>
          <pc:docMk/>
          <pc:sldMk cId="0" sldId="316"/>
        </pc:sldMkLst>
      </pc:sldChg>
      <pc:sldChg chg="addSp delSp modSp add mod">
        <pc:chgData name="Graciela Vergara Mena" userId="6b4c7a52-4dc9-45a7-b593-c1a8e942fd4b" providerId="ADAL" clId="{7B431CAD-A0CB-445C-BD9A-8E35BB317E90}" dt="2025-09-03T17:53:18.832" v="1215"/>
        <pc:sldMkLst>
          <pc:docMk/>
          <pc:sldMk cId="767628244" sldId="317"/>
        </pc:sldMkLst>
      </pc:sldChg>
      <pc:sldChg chg="addSp delSp modSp add mod setBg">
        <pc:chgData name="Graciela Vergara Mena" userId="6b4c7a52-4dc9-45a7-b593-c1a8e942fd4b" providerId="ADAL" clId="{7B431CAD-A0CB-445C-BD9A-8E35BB317E90}" dt="2025-09-04T00:24:46.097" v="3099" actId="478"/>
        <pc:sldMkLst>
          <pc:docMk/>
          <pc:sldMk cId="575531856" sldId="318"/>
        </pc:sldMkLst>
      </pc:sldChg>
      <pc:sldChg chg="addSp delSp modSp add mod">
        <pc:chgData name="Graciela Vergara Mena" userId="6b4c7a52-4dc9-45a7-b593-c1a8e942fd4b" providerId="ADAL" clId="{7B431CAD-A0CB-445C-BD9A-8E35BB317E90}" dt="2025-09-03T17:53:45.831" v="1232"/>
        <pc:sldMkLst>
          <pc:docMk/>
          <pc:sldMk cId="774220874" sldId="319"/>
        </pc:sldMkLst>
      </pc:sldChg>
      <pc:sldChg chg="addSp delSp modSp add mod">
        <pc:chgData name="Graciela Vergara Mena" userId="6b4c7a52-4dc9-45a7-b593-c1a8e942fd4b" providerId="ADAL" clId="{7B431CAD-A0CB-445C-BD9A-8E35BB317E90}" dt="2025-09-03T17:53:53.083" v="1234"/>
        <pc:sldMkLst>
          <pc:docMk/>
          <pc:sldMk cId="3776251399" sldId="320"/>
        </pc:sldMkLst>
      </pc:sldChg>
      <pc:sldChg chg="addSp delSp modSp add mod setBg">
        <pc:chgData name="Graciela Vergara Mena" userId="6b4c7a52-4dc9-45a7-b593-c1a8e942fd4b" providerId="ADAL" clId="{7B431CAD-A0CB-445C-BD9A-8E35BB317E90}" dt="2025-09-03T17:54:04.246" v="1237"/>
        <pc:sldMkLst>
          <pc:docMk/>
          <pc:sldMk cId="2985601493" sldId="321"/>
        </pc:sldMkLst>
      </pc:sldChg>
      <pc:sldChg chg="addSp delSp modSp add mod setBg">
        <pc:chgData name="Graciela Vergara Mena" userId="6b4c7a52-4dc9-45a7-b593-c1a8e942fd4b" providerId="ADAL" clId="{7B431CAD-A0CB-445C-BD9A-8E35BB317E90}" dt="2025-09-03T23:11:26.674" v="2715" actId="1076"/>
        <pc:sldMkLst>
          <pc:docMk/>
          <pc:sldMk cId="2691235091" sldId="322"/>
        </pc:sldMkLst>
      </pc:sldChg>
      <pc:sldChg chg="add del setBg">
        <pc:chgData name="Graciela Vergara Mena" userId="6b4c7a52-4dc9-45a7-b593-c1a8e942fd4b" providerId="ADAL" clId="{7B431CAD-A0CB-445C-BD9A-8E35BB317E90}" dt="2025-09-03T17:54:13.732" v="1238" actId="47"/>
        <pc:sldMkLst>
          <pc:docMk/>
          <pc:sldMk cId="3473903087" sldId="322"/>
        </pc:sldMkLst>
      </pc:sldChg>
      <pc:sldChg chg="addSp delSp modSp add mod ord">
        <pc:chgData name="Graciela Vergara Mena" userId="6b4c7a52-4dc9-45a7-b593-c1a8e942fd4b" providerId="ADAL" clId="{7B431CAD-A0CB-445C-BD9A-8E35BB317E90}" dt="2025-09-03T23:06:37.305" v="2650"/>
        <pc:sldMkLst>
          <pc:docMk/>
          <pc:sldMk cId="786237098" sldId="323"/>
        </pc:sldMkLst>
      </pc:sldChg>
      <pc:sldChg chg="addSp delSp modSp add mod ord">
        <pc:chgData name="Graciela Vergara Mena" userId="6b4c7a52-4dc9-45a7-b593-c1a8e942fd4b" providerId="ADAL" clId="{7B431CAD-A0CB-445C-BD9A-8E35BB317E90}" dt="2025-09-03T23:07:03.774" v="2656"/>
        <pc:sldMkLst>
          <pc:docMk/>
          <pc:sldMk cId="1305780907" sldId="324"/>
        </pc:sldMkLst>
      </pc:sldChg>
      <pc:sldChg chg="addSp delSp modSp add mod">
        <pc:chgData name="Graciela Vergara Mena" userId="6b4c7a52-4dc9-45a7-b593-c1a8e942fd4b" providerId="ADAL" clId="{7B431CAD-A0CB-445C-BD9A-8E35BB317E90}" dt="2025-09-03T23:10:47.281" v="2713" actId="20577"/>
        <pc:sldMkLst>
          <pc:docMk/>
          <pc:sldMk cId="3380122492" sldId="325"/>
        </pc:sldMkLst>
      </pc:sldChg>
      <pc:sldChg chg="addSp delSp modSp add mod">
        <pc:chgData name="Graciela Vergara Mena" userId="6b4c7a52-4dc9-45a7-b593-c1a8e942fd4b" providerId="ADAL" clId="{7B431CAD-A0CB-445C-BD9A-8E35BB317E90}" dt="2025-09-04T18:54:23.449" v="6004"/>
        <pc:sldMkLst>
          <pc:docMk/>
          <pc:sldMk cId="3325395569" sldId="326"/>
        </pc:sldMkLst>
      </pc:sldChg>
      <pc:sldChg chg="add ord setBg">
        <pc:chgData name="Graciela Vergara Mena" userId="6b4c7a52-4dc9-45a7-b593-c1a8e942fd4b" providerId="ADAL" clId="{7B431CAD-A0CB-445C-BD9A-8E35BB317E90}" dt="2025-09-04T14:42:24.645" v="3103"/>
        <pc:sldMkLst>
          <pc:docMk/>
          <pc:sldMk cId="0" sldId="327"/>
        </pc:sldMkLst>
      </pc:sldChg>
      <pc:sldChg chg="add del setBg">
        <pc:chgData name="Graciela Vergara Mena" userId="6b4c7a52-4dc9-45a7-b593-c1a8e942fd4b" providerId="ADAL" clId="{7B431CAD-A0CB-445C-BD9A-8E35BB317E90}" dt="2025-09-04T14:44:02.303" v="3125" actId="47"/>
        <pc:sldMkLst>
          <pc:docMk/>
          <pc:sldMk cId="767746432" sldId="328"/>
        </pc:sldMkLst>
      </pc:sldChg>
      <pc:sldChg chg="addSp delSp modSp add mod setBg">
        <pc:chgData name="Graciela Vergara Mena" userId="6b4c7a52-4dc9-45a7-b593-c1a8e942fd4b" providerId="ADAL" clId="{7B431CAD-A0CB-445C-BD9A-8E35BB317E90}" dt="2025-09-04T18:54:15.992" v="6002"/>
        <pc:sldMkLst>
          <pc:docMk/>
          <pc:sldMk cId="0" sldId="329"/>
        </pc:sldMkLst>
      </pc:sldChg>
      <pc:sldChg chg="addSp delSp modSp add mod setBg">
        <pc:chgData name="Graciela Vergara Mena" userId="6b4c7a52-4dc9-45a7-b593-c1a8e942fd4b" providerId="ADAL" clId="{7B431CAD-A0CB-445C-BD9A-8E35BB317E90}" dt="2025-09-04T18:54:01.634" v="5999"/>
        <pc:sldMkLst>
          <pc:docMk/>
          <pc:sldMk cId="2913819722" sldId="330"/>
        </pc:sldMkLst>
      </pc:sldChg>
      <pc:sldChg chg="addSp delSp modSp add mod">
        <pc:chgData name="Graciela Vergara Mena" userId="6b4c7a52-4dc9-45a7-b593-c1a8e942fd4b" providerId="ADAL" clId="{7B431CAD-A0CB-445C-BD9A-8E35BB317E90}" dt="2025-09-04T18:53:55.245" v="5997"/>
        <pc:sldMkLst>
          <pc:docMk/>
          <pc:sldMk cId="1992606796" sldId="331"/>
        </pc:sldMkLst>
      </pc:sldChg>
      <pc:sldChg chg="delSp add del mod setBg">
        <pc:chgData name="Graciela Vergara Mena" userId="6b4c7a52-4dc9-45a7-b593-c1a8e942fd4b" providerId="ADAL" clId="{7B431CAD-A0CB-445C-BD9A-8E35BB317E90}" dt="2025-09-04T16:29:27.819" v="3942" actId="47"/>
        <pc:sldMkLst>
          <pc:docMk/>
          <pc:sldMk cId="486726829" sldId="332"/>
        </pc:sldMkLst>
      </pc:sldChg>
      <pc:sldChg chg="add del">
        <pc:chgData name="Graciela Vergara Mena" userId="6b4c7a52-4dc9-45a7-b593-c1a8e942fd4b" providerId="ADAL" clId="{7B431CAD-A0CB-445C-BD9A-8E35BB317E90}" dt="2025-09-04T14:47:19.147" v="3136" actId="47"/>
        <pc:sldMkLst>
          <pc:docMk/>
          <pc:sldMk cId="347497530" sldId="333"/>
        </pc:sldMkLst>
      </pc:sldChg>
      <pc:sldChg chg="addSp delSp modSp add mod">
        <pc:chgData name="Graciela Vergara Mena" userId="6b4c7a52-4dc9-45a7-b593-c1a8e942fd4b" providerId="ADAL" clId="{7B431CAD-A0CB-445C-BD9A-8E35BB317E90}" dt="2025-09-04T18:55:09.173" v="6006"/>
        <pc:sldMkLst>
          <pc:docMk/>
          <pc:sldMk cId="2629768972" sldId="334"/>
        </pc:sldMkLst>
      </pc:sldChg>
      <pc:sldChg chg="addSp delSp modSp add mod ord">
        <pc:chgData name="Graciela Vergara Mena" userId="6b4c7a52-4dc9-45a7-b593-c1a8e942fd4b" providerId="ADAL" clId="{7B431CAD-A0CB-445C-BD9A-8E35BB317E90}" dt="2025-09-04T15:31:51.719" v="3938" actId="1038"/>
        <pc:sldMkLst>
          <pc:docMk/>
          <pc:sldMk cId="3268380786" sldId="335"/>
        </pc:sldMkLst>
      </pc:sldChg>
      <pc:sldChg chg="add ord">
        <pc:chgData name="Graciela Vergara Mena" userId="6b4c7a52-4dc9-45a7-b593-c1a8e942fd4b" providerId="ADAL" clId="{7B431CAD-A0CB-445C-BD9A-8E35BB317E90}" dt="2025-09-04T16:28:57.607" v="3941"/>
        <pc:sldMkLst>
          <pc:docMk/>
          <pc:sldMk cId="3640505187" sldId="336"/>
        </pc:sldMkLst>
      </pc:sldChg>
      <pc:sldChg chg="addSp delSp modSp add mod ord">
        <pc:chgData name="Graciela Vergara Mena" userId="6b4c7a52-4dc9-45a7-b593-c1a8e942fd4b" providerId="ADAL" clId="{7B431CAD-A0CB-445C-BD9A-8E35BB317E90}" dt="2025-09-04T18:50:57.094" v="5995" actId="20577"/>
        <pc:sldMkLst>
          <pc:docMk/>
          <pc:sldMk cId="10998409" sldId="337"/>
        </pc:sldMkLst>
      </pc:sldChg>
      <pc:sldChg chg="addSp modSp add mod ord">
        <pc:chgData name="Graciela Vergara Mena" userId="6b4c7a52-4dc9-45a7-b593-c1a8e942fd4b" providerId="ADAL" clId="{7B431CAD-A0CB-445C-BD9A-8E35BB317E90}" dt="2025-09-04T18:44:38.111" v="5347" actId="14100"/>
        <pc:sldMkLst>
          <pc:docMk/>
          <pc:sldMk cId="3998058724" sldId="338"/>
        </pc:sldMkLst>
      </pc:sldChg>
      <pc:sldChg chg="addSp delSp modSp add mod setBg">
        <pc:chgData name="Graciela Vergara Mena" userId="6b4c7a52-4dc9-45a7-b593-c1a8e942fd4b" providerId="ADAL" clId="{7B431CAD-A0CB-445C-BD9A-8E35BB317E90}" dt="2025-09-04T19:14:16.360" v="6297" actId="14100"/>
        <pc:sldMkLst>
          <pc:docMk/>
          <pc:sldMk cId="1564943176" sldId="339"/>
        </pc:sldMkLst>
      </pc:sldChg>
      <pc:sldChg chg="addSp delSp modSp add mod setBg">
        <pc:chgData name="Graciela Vergara Mena" userId="6b4c7a52-4dc9-45a7-b593-c1a8e942fd4b" providerId="ADAL" clId="{7B431CAD-A0CB-445C-BD9A-8E35BB317E90}" dt="2025-09-04T21:28:53.249" v="6536" actId="1076"/>
        <pc:sldMkLst>
          <pc:docMk/>
          <pc:sldMk cId="1326979482" sldId="340"/>
        </pc:sldMkLst>
      </pc:sldChg>
      <pc:sldChg chg="addSp delSp modSp add mod ord setBg">
        <pc:chgData name="Graciela Vergara Mena" userId="6b4c7a52-4dc9-45a7-b593-c1a8e942fd4b" providerId="ADAL" clId="{7B431CAD-A0CB-445C-BD9A-8E35BB317E90}" dt="2025-09-04T21:52:31.853" v="7057" actId="1035"/>
        <pc:sldMkLst>
          <pc:docMk/>
          <pc:sldMk cId="1140504886" sldId="34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1dbd23bb8a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g31dbd23bb8a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D7959B52-22CB-A49C-5009-D25DE24460D1}"/>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E10B1085-6853-4E1C-B15D-C9AADD0A240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99776F24-C837-1B67-7039-77B05F829C7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5616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9EB38023-FD52-3CD4-0308-17ADEA4CA987}"/>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6C67C199-742A-9960-4FF5-FEEC06E6202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F5069C0C-C781-5B49-02F3-210030CEADC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99583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a:extLst>
            <a:ext uri="{FF2B5EF4-FFF2-40B4-BE49-F238E27FC236}">
              <a16:creationId xmlns:a16="http://schemas.microsoft.com/office/drawing/2014/main" id="{C0A614A7-9748-7EE2-891F-B1B2BE934807}"/>
            </a:ext>
          </a:extLst>
        </p:cNvPr>
        <p:cNvGrpSpPr/>
        <p:nvPr/>
      </p:nvGrpSpPr>
      <p:grpSpPr>
        <a:xfrm>
          <a:off x="0" y="0"/>
          <a:ext cx="0" cy="0"/>
          <a:chOff x="0" y="0"/>
          <a:chExt cx="0" cy="0"/>
        </a:xfrm>
      </p:grpSpPr>
      <p:sp>
        <p:nvSpPr>
          <p:cNvPr id="983" name="Google Shape;983;g3339ad799fb_0_100:notes">
            <a:extLst>
              <a:ext uri="{FF2B5EF4-FFF2-40B4-BE49-F238E27FC236}">
                <a16:creationId xmlns:a16="http://schemas.microsoft.com/office/drawing/2014/main" id="{95DAB2CA-1DD3-7408-E03F-08E2F6D5A8D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4" name="Google Shape;984;g3339ad799fb_0_100:notes">
            <a:extLst>
              <a:ext uri="{FF2B5EF4-FFF2-40B4-BE49-F238E27FC236}">
                <a16:creationId xmlns:a16="http://schemas.microsoft.com/office/drawing/2014/main" id="{BC0F3CB6-806D-E38F-6671-75461763B48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3934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a:extLst>
            <a:ext uri="{FF2B5EF4-FFF2-40B4-BE49-F238E27FC236}">
              <a16:creationId xmlns:a16="http://schemas.microsoft.com/office/drawing/2014/main" id="{CB1B26AB-964A-BCE4-305A-C06B3B1FC628}"/>
            </a:ext>
          </a:extLst>
        </p:cNvPr>
        <p:cNvGrpSpPr/>
        <p:nvPr/>
      </p:nvGrpSpPr>
      <p:grpSpPr>
        <a:xfrm>
          <a:off x="0" y="0"/>
          <a:ext cx="0" cy="0"/>
          <a:chOff x="0" y="0"/>
          <a:chExt cx="0" cy="0"/>
        </a:xfrm>
      </p:grpSpPr>
      <p:sp>
        <p:nvSpPr>
          <p:cNvPr id="660" name="Google Shape;660;g31dbd23bb8a_0_563:notes">
            <a:extLst>
              <a:ext uri="{FF2B5EF4-FFF2-40B4-BE49-F238E27FC236}">
                <a16:creationId xmlns:a16="http://schemas.microsoft.com/office/drawing/2014/main" id="{31723227-E3B6-23BA-59E7-4E2E074E7C8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1" name="Google Shape;661;g31dbd23bb8a_0_563:notes">
            <a:extLst>
              <a:ext uri="{FF2B5EF4-FFF2-40B4-BE49-F238E27FC236}">
                <a16:creationId xmlns:a16="http://schemas.microsoft.com/office/drawing/2014/main" id="{C21E9109-7785-A94D-57CB-FD3158EA26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22572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a:extLst>
            <a:ext uri="{FF2B5EF4-FFF2-40B4-BE49-F238E27FC236}">
              <a16:creationId xmlns:a16="http://schemas.microsoft.com/office/drawing/2014/main" id="{3F1F54DA-35FD-AAA4-D0DC-1F4E61642EC4}"/>
            </a:ext>
          </a:extLst>
        </p:cNvPr>
        <p:cNvGrpSpPr/>
        <p:nvPr/>
      </p:nvGrpSpPr>
      <p:grpSpPr>
        <a:xfrm>
          <a:off x="0" y="0"/>
          <a:ext cx="0" cy="0"/>
          <a:chOff x="0" y="0"/>
          <a:chExt cx="0" cy="0"/>
        </a:xfrm>
      </p:grpSpPr>
      <p:sp>
        <p:nvSpPr>
          <p:cNvPr id="660" name="Google Shape;660;g31dbd23bb8a_0_563:notes">
            <a:extLst>
              <a:ext uri="{FF2B5EF4-FFF2-40B4-BE49-F238E27FC236}">
                <a16:creationId xmlns:a16="http://schemas.microsoft.com/office/drawing/2014/main" id="{E7514363-18FB-10F8-EE1F-F996734AA76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1" name="Google Shape;661;g31dbd23bb8a_0_563:notes">
            <a:extLst>
              <a:ext uri="{FF2B5EF4-FFF2-40B4-BE49-F238E27FC236}">
                <a16:creationId xmlns:a16="http://schemas.microsoft.com/office/drawing/2014/main" id="{1CD88736-3912-8CE4-89D6-95E36F3952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55931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0D26E4E9-2A63-FA79-1A19-4D85F75064A2}"/>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BB9BD226-B761-1D80-E157-CA6E2C0B578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31dbd23bb8a_0_92:notes">
            <a:extLst>
              <a:ext uri="{FF2B5EF4-FFF2-40B4-BE49-F238E27FC236}">
                <a16:creationId xmlns:a16="http://schemas.microsoft.com/office/drawing/2014/main" id="{E7767DFC-EB72-ED07-7270-6AD851A39FE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5641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5BBCF459-483D-9E38-5415-554ABB15F551}"/>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FE9A2495-EC2B-7EE9-8D0B-A9BEF581FD9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BB1ED9D1-4ED5-8F0A-F40C-0587440F5D3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2868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1dbd23bb8a_0_1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31dbd23bb8a_0_5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1" name="Google Shape;661;g31dbd23bb8a_0_5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1dbd23bb8a_0_9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31dbd23bb8a_0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1dbd23bb8a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g31dbd23bb8a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41362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C8368762-FB3C-856E-B92E-1EB756D28E42}"/>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D61660F4-011A-038F-6037-A862E4940EB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31dbd23bb8a_0_92:notes">
            <a:extLst>
              <a:ext uri="{FF2B5EF4-FFF2-40B4-BE49-F238E27FC236}">
                <a16:creationId xmlns:a16="http://schemas.microsoft.com/office/drawing/2014/main" id="{18956FE6-6599-B9CB-E69E-96B2C2FE295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953811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5312FB81-3301-8BD3-7BEE-006AE57C4903}"/>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22F6E152-C82B-E45A-C0A1-C1ED373D61B3}"/>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1A7D37C2-7E21-2E33-8819-EED7069CBA5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07650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8984799B-4C47-57B6-5D83-AF81661BB612}"/>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84144912-1AAE-D73F-CF2D-C3D571AD8AB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31dbd23bb8a_0_92:notes">
            <a:extLst>
              <a:ext uri="{FF2B5EF4-FFF2-40B4-BE49-F238E27FC236}">
                <a16:creationId xmlns:a16="http://schemas.microsoft.com/office/drawing/2014/main" id="{FF29A894-3745-CDEE-C005-1FF7AA0F1BB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729339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1dbd23bb8a_0_13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24" name="Google Shape;224;g31dbd23bb8a_0_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59B92BEE-F44D-2662-9AE5-DBAF450EEF90}"/>
            </a:ext>
          </a:extLst>
        </p:cNvPr>
        <p:cNvGrpSpPr/>
        <p:nvPr/>
      </p:nvGrpSpPr>
      <p:grpSpPr>
        <a:xfrm>
          <a:off x="0" y="0"/>
          <a:ext cx="0" cy="0"/>
          <a:chOff x="0" y="0"/>
          <a:chExt cx="0" cy="0"/>
        </a:xfrm>
      </p:grpSpPr>
      <p:sp>
        <p:nvSpPr>
          <p:cNvPr id="139" name="Google Shape;139;g31dbd23bb8a_0_50:notes">
            <a:extLst>
              <a:ext uri="{FF2B5EF4-FFF2-40B4-BE49-F238E27FC236}">
                <a16:creationId xmlns:a16="http://schemas.microsoft.com/office/drawing/2014/main" id="{7E5B21D4-D777-C44C-CD15-65F61F156EA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0" name="Google Shape;140;g31dbd23bb8a_0_50:notes">
            <a:extLst>
              <a:ext uri="{FF2B5EF4-FFF2-40B4-BE49-F238E27FC236}">
                <a16:creationId xmlns:a16="http://schemas.microsoft.com/office/drawing/2014/main" id="{15AFA23D-8E4F-98E7-17DE-CD44DC5DFB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4334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a:extLst>
            <a:ext uri="{FF2B5EF4-FFF2-40B4-BE49-F238E27FC236}">
              <a16:creationId xmlns:a16="http://schemas.microsoft.com/office/drawing/2014/main" id="{3BAC9DC1-24FF-034B-9701-DC02908F99F0}"/>
            </a:ext>
          </a:extLst>
        </p:cNvPr>
        <p:cNvGrpSpPr/>
        <p:nvPr/>
      </p:nvGrpSpPr>
      <p:grpSpPr>
        <a:xfrm>
          <a:off x="0" y="0"/>
          <a:ext cx="0" cy="0"/>
          <a:chOff x="0" y="0"/>
          <a:chExt cx="0" cy="0"/>
        </a:xfrm>
      </p:grpSpPr>
      <p:sp>
        <p:nvSpPr>
          <p:cNvPr id="983" name="Google Shape;983;g3339ad799fb_0_100:notes">
            <a:extLst>
              <a:ext uri="{FF2B5EF4-FFF2-40B4-BE49-F238E27FC236}">
                <a16:creationId xmlns:a16="http://schemas.microsoft.com/office/drawing/2014/main" id="{33BAD557-949F-A0AB-5001-D16452EF343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4" name="Google Shape;984;g3339ad799fb_0_100:notes">
            <a:extLst>
              <a:ext uri="{FF2B5EF4-FFF2-40B4-BE49-F238E27FC236}">
                <a16:creationId xmlns:a16="http://schemas.microsoft.com/office/drawing/2014/main" id="{2DC82EF9-4318-8A0A-EE3A-6E28A2017D3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439381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1dbd23bb8a_0_1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a:extLst>
            <a:ext uri="{FF2B5EF4-FFF2-40B4-BE49-F238E27FC236}">
              <a16:creationId xmlns:a16="http://schemas.microsoft.com/office/drawing/2014/main" id="{3F1F54DA-35FD-AAA4-D0DC-1F4E61642EC4}"/>
            </a:ext>
          </a:extLst>
        </p:cNvPr>
        <p:cNvGrpSpPr/>
        <p:nvPr/>
      </p:nvGrpSpPr>
      <p:grpSpPr>
        <a:xfrm>
          <a:off x="0" y="0"/>
          <a:ext cx="0" cy="0"/>
          <a:chOff x="0" y="0"/>
          <a:chExt cx="0" cy="0"/>
        </a:xfrm>
      </p:grpSpPr>
      <p:sp>
        <p:nvSpPr>
          <p:cNvPr id="660" name="Google Shape;660;g31dbd23bb8a_0_563:notes">
            <a:extLst>
              <a:ext uri="{FF2B5EF4-FFF2-40B4-BE49-F238E27FC236}">
                <a16:creationId xmlns:a16="http://schemas.microsoft.com/office/drawing/2014/main" id="{E7514363-18FB-10F8-EE1F-F996734AA76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1" name="Google Shape;661;g31dbd23bb8a_0_563:notes">
            <a:extLst>
              <a:ext uri="{FF2B5EF4-FFF2-40B4-BE49-F238E27FC236}">
                <a16:creationId xmlns:a16="http://schemas.microsoft.com/office/drawing/2014/main" id="{1CD88736-3912-8CE4-89D6-95E36F3952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76136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5BBCF459-483D-9E38-5415-554ABB15F551}"/>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FE9A2495-EC2B-7EE9-8D0B-A9BEF581FD9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BB1ED9D1-4ED5-8F0A-F40C-0587440F5D3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28680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0D26E4E9-2A63-FA79-1A19-4D85F75064A2}"/>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BB9BD226-B761-1D80-E157-CA6E2C0B578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83" name="Google Shape;183;g31dbd23bb8a_0_92:notes">
            <a:extLst>
              <a:ext uri="{FF2B5EF4-FFF2-40B4-BE49-F238E27FC236}">
                <a16:creationId xmlns:a16="http://schemas.microsoft.com/office/drawing/2014/main" id="{E7767DFC-EB72-ED07-7270-6AD851A39FE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2503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1dbd23bb8a_0_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0" name="Google Shape;140;g31dbd23bb8a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01F0788B-6F4B-C26C-D408-DE722DEF20B2}"/>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563FB233-E316-8130-F5C5-02CCA57932DD}"/>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83" name="Google Shape;183;g31dbd23bb8a_0_92:notes">
            <a:extLst>
              <a:ext uri="{FF2B5EF4-FFF2-40B4-BE49-F238E27FC236}">
                <a16:creationId xmlns:a16="http://schemas.microsoft.com/office/drawing/2014/main" id="{735B0CB5-43C8-906E-7EF9-30C6FEE9E55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926592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BCDA67AB-27B4-E825-16E4-BE7B9441E3C4}"/>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E87F121D-AE3E-22DA-39B7-99B713E42A0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ACE4C639-A505-C329-A5A0-685B9E037D4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782810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D096CCF2-75C6-5F9C-83DD-BAC69FB2D839}"/>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4C81A2CA-5E82-D9DD-952A-1E041BB4B50E}"/>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91FF72F3-3649-ADF7-CED1-34767744611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080265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7C154873-CE07-DB56-260D-C1527E74CDD0}"/>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ADF3550D-259A-31DB-FC3A-6AF9216DBDE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E3CFFA6C-11C4-381E-7296-2F2C02A87C5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51017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1dbd23bb8a_0_13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24" name="Google Shape;224;g31dbd23bb8a_0_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59B92BEE-F44D-2662-9AE5-DBAF450EEF90}"/>
            </a:ext>
          </a:extLst>
        </p:cNvPr>
        <p:cNvGrpSpPr/>
        <p:nvPr/>
      </p:nvGrpSpPr>
      <p:grpSpPr>
        <a:xfrm>
          <a:off x="0" y="0"/>
          <a:ext cx="0" cy="0"/>
          <a:chOff x="0" y="0"/>
          <a:chExt cx="0" cy="0"/>
        </a:xfrm>
      </p:grpSpPr>
      <p:sp>
        <p:nvSpPr>
          <p:cNvPr id="139" name="Google Shape;139;g31dbd23bb8a_0_50:notes">
            <a:extLst>
              <a:ext uri="{FF2B5EF4-FFF2-40B4-BE49-F238E27FC236}">
                <a16:creationId xmlns:a16="http://schemas.microsoft.com/office/drawing/2014/main" id="{7E5B21D4-D777-C44C-CD15-65F61F156EA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0" name="Google Shape;140;g31dbd23bb8a_0_50:notes">
            <a:extLst>
              <a:ext uri="{FF2B5EF4-FFF2-40B4-BE49-F238E27FC236}">
                <a16:creationId xmlns:a16="http://schemas.microsoft.com/office/drawing/2014/main" id="{15AFA23D-8E4F-98E7-17DE-CD44DC5DFB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43349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1dbd23bb8a_0_1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a:extLst>
            <a:ext uri="{FF2B5EF4-FFF2-40B4-BE49-F238E27FC236}">
              <a16:creationId xmlns:a16="http://schemas.microsoft.com/office/drawing/2014/main" id="{3BAC9DC1-24FF-034B-9701-DC02908F99F0}"/>
            </a:ext>
          </a:extLst>
        </p:cNvPr>
        <p:cNvGrpSpPr/>
        <p:nvPr/>
      </p:nvGrpSpPr>
      <p:grpSpPr>
        <a:xfrm>
          <a:off x="0" y="0"/>
          <a:ext cx="0" cy="0"/>
          <a:chOff x="0" y="0"/>
          <a:chExt cx="0" cy="0"/>
        </a:xfrm>
      </p:grpSpPr>
      <p:sp>
        <p:nvSpPr>
          <p:cNvPr id="983" name="Google Shape;983;g3339ad799fb_0_100:notes">
            <a:extLst>
              <a:ext uri="{FF2B5EF4-FFF2-40B4-BE49-F238E27FC236}">
                <a16:creationId xmlns:a16="http://schemas.microsoft.com/office/drawing/2014/main" id="{33BAD557-949F-A0AB-5001-D16452EF343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4" name="Google Shape;984;g3339ad799fb_0_100:notes">
            <a:extLst>
              <a:ext uri="{FF2B5EF4-FFF2-40B4-BE49-F238E27FC236}">
                <a16:creationId xmlns:a16="http://schemas.microsoft.com/office/drawing/2014/main" id="{2DC82EF9-4318-8A0A-EE3A-6E28A2017D3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439381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a:extLst>
            <a:ext uri="{FF2B5EF4-FFF2-40B4-BE49-F238E27FC236}">
              <a16:creationId xmlns:a16="http://schemas.microsoft.com/office/drawing/2014/main" id="{3F1F54DA-35FD-AAA4-D0DC-1F4E61642EC4}"/>
            </a:ext>
          </a:extLst>
        </p:cNvPr>
        <p:cNvGrpSpPr/>
        <p:nvPr/>
      </p:nvGrpSpPr>
      <p:grpSpPr>
        <a:xfrm>
          <a:off x="0" y="0"/>
          <a:ext cx="0" cy="0"/>
          <a:chOff x="0" y="0"/>
          <a:chExt cx="0" cy="0"/>
        </a:xfrm>
      </p:grpSpPr>
      <p:sp>
        <p:nvSpPr>
          <p:cNvPr id="660" name="Google Shape;660;g31dbd23bb8a_0_563:notes">
            <a:extLst>
              <a:ext uri="{FF2B5EF4-FFF2-40B4-BE49-F238E27FC236}">
                <a16:creationId xmlns:a16="http://schemas.microsoft.com/office/drawing/2014/main" id="{E7514363-18FB-10F8-EE1F-F996734AA76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1" name="Google Shape;661;g31dbd23bb8a_0_563:notes">
            <a:extLst>
              <a:ext uri="{FF2B5EF4-FFF2-40B4-BE49-F238E27FC236}">
                <a16:creationId xmlns:a16="http://schemas.microsoft.com/office/drawing/2014/main" id="{1CD88736-3912-8CE4-89D6-95E36F3952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76136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C61A43F7-6DAB-9053-A70C-7A11CE72941D}"/>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A804C92E-E198-7D44-9BCC-28235DEFD3C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0E8CD941-CC70-3826-78A1-026AB721F6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6554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1A5-A8AC-5CAE-0041-EAB5ED96933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0C0CBFF-91F1-CE43-1122-7EC1DFE09AF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635AA1A-3726-8CA8-6FB1-5658306E2965}"/>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C74B8F58-A3ED-8495-A062-E6E4FDEFB728}"/>
              </a:ext>
            </a:extLst>
          </p:cNvPr>
          <p:cNvSpPr>
            <a:spLocks noGrp="1"/>
          </p:cNvSpPr>
          <p:nvPr>
            <p:ph type="sldNum" sz="quarter" idx="5"/>
          </p:nvPr>
        </p:nvSpPr>
        <p:spPr/>
        <p:txBody>
          <a:bodyPr/>
          <a:lstStyle/>
          <a:p>
            <a:fld id="{F07028E6-C5F5-C949-A60D-2E21734701C8}" type="slidenum">
              <a:rPr lang="es-MX" smtClean="0"/>
              <a:t>5</a:t>
            </a:fld>
            <a:endParaRPr lang="es-MX"/>
          </a:p>
        </p:txBody>
      </p:sp>
    </p:spTree>
    <p:extLst>
      <p:ext uri="{BB962C8B-B14F-4D97-AF65-F5344CB8AC3E}">
        <p14:creationId xmlns:p14="http://schemas.microsoft.com/office/powerpoint/2010/main" val="18972914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0D26E4E9-2A63-FA79-1A19-4D85F75064A2}"/>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BB9BD226-B761-1D80-E157-CA6E2C0B578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83" name="Google Shape;183;g31dbd23bb8a_0_92:notes">
            <a:extLst>
              <a:ext uri="{FF2B5EF4-FFF2-40B4-BE49-F238E27FC236}">
                <a16:creationId xmlns:a16="http://schemas.microsoft.com/office/drawing/2014/main" id="{E7767DFC-EB72-ED07-7270-6AD851A39FE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25036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DED6AEE0-27BB-26AC-C35A-80391A4BB3EC}"/>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EB545764-E510-5B84-764B-0CD48FE014E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31dbd23bb8a_0_92:notes">
            <a:extLst>
              <a:ext uri="{FF2B5EF4-FFF2-40B4-BE49-F238E27FC236}">
                <a16:creationId xmlns:a16="http://schemas.microsoft.com/office/drawing/2014/main" id="{BC826AE7-DDAE-D413-D656-F8F352D86A3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94261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285A0ACE-01E5-09D7-FD37-A7B8915D755A}"/>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7A06237D-58DE-A780-5BA2-E36D4B3D3F01}"/>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024975AB-94BD-436C-49F7-0321A79C118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5764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855AB618-3BAF-C9E2-550A-684D37E10DC1}"/>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53E05F6F-A463-BE18-4673-14BB2CD2B7F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BBF2491B-1A87-F8B6-74F6-EE589AD82FD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878550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1dbd23bb8a_0_13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24" name="Google Shape;224;g31dbd23bb8a_0_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713985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D7959B52-22CB-A49C-5009-D25DE24460D1}"/>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E10B1085-6853-4E1C-B15D-C9AADD0A240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99776F24-C837-1B67-7039-77B05F829C7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479980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9EB38023-FD52-3CD4-0308-17ADEA4CA987}"/>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6C67C199-742A-9960-4FF5-FEEC06E6202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F5069C0C-C781-5B49-02F3-210030CEADC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876279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a:extLst>
            <a:ext uri="{FF2B5EF4-FFF2-40B4-BE49-F238E27FC236}">
              <a16:creationId xmlns:a16="http://schemas.microsoft.com/office/drawing/2014/main" id="{C0A614A7-9748-7EE2-891F-B1B2BE934807}"/>
            </a:ext>
          </a:extLst>
        </p:cNvPr>
        <p:cNvGrpSpPr/>
        <p:nvPr/>
      </p:nvGrpSpPr>
      <p:grpSpPr>
        <a:xfrm>
          <a:off x="0" y="0"/>
          <a:ext cx="0" cy="0"/>
          <a:chOff x="0" y="0"/>
          <a:chExt cx="0" cy="0"/>
        </a:xfrm>
      </p:grpSpPr>
      <p:sp>
        <p:nvSpPr>
          <p:cNvPr id="983" name="Google Shape;983;g3339ad799fb_0_100:notes">
            <a:extLst>
              <a:ext uri="{FF2B5EF4-FFF2-40B4-BE49-F238E27FC236}">
                <a16:creationId xmlns:a16="http://schemas.microsoft.com/office/drawing/2014/main" id="{95DAB2CA-1DD3-7408-E03F-08E2F6D5A8D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4" name="Google Shape;984;g3339ad799fb_0_100:notes">
            <a:extLst>
              <a:ext uri="{FF2B5EF4-FFF2-40B4-BE49-F238E27FC236}">
                <a16:creationId xmlns:a16="http://schemas.microsoft.com/office/drawing/2014/main" id="{BC0F3CB6-806D-E38F-6671-75461763B48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72277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a:extLst>
            <a:ext uri="{FF2B5EF4-FFF2-40B4-BE49-F238E27FC236}">
              <a16:creationId xmlns:a16="http://schemas.microsoft.com/office/drawing/2014/main" id="{CB1B26AB-964A-BCE4-305A-C06B3B1FC628}"/>
            </a:ext>
          </a:extLst>
        </p:cNvPr>
        <p:cNvGrpSpPr/>
        <p:nvPr/>
      </p:nvGrpSpPr>
      <p:grpSpPr>
        <a:xfrm>
          <a:off x="0" y="0"/>
          <a:ext cx="0" cy="0"/>
          <a:chOff x="0" y="0"/>
          <a:chExt cx="0" cy="0"/>
        </a:xfrm>
      </p:grpSpPr>
      <p:sp>
        <p:nvSpPr>
          <p:cNvPr id="660" name="Google Shape;660;g31dbd23bb8a_0_563:notes">
            <a:extLst>
              <a:ext uri="{FF2B5EF4-FFF2-40B4-BE49-F238E27FC236}">
                <a16:creationId xmlns:a16="http://schemas.microsoft.com/office/drawing/2014/main" id="{31723227-E3B6-23BA-59E7-4E2E074E7C8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1" name="Google Shape;661;g31dbd23bb8a_0_563:notes">
            <a:extLst>
              <a:ext uri="{FF2B5EF4-FFF2-40B4-BE49-F238E27FC236}">
                <a16:creationId xmlns:a16="http://schemas.microsoft.com/office/drawing/2014/main" id="{C21E9109-7785-A94D-57CB-FD3158EA26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53823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a:extLst>
            <a:ext uri="{FF2B5EF4-FFF2-40B4-BE49-F238E27FC236}">
              <a16:creationId xmlns:a16="http://schemas.microsoft.com/office/drawing/2014/main" id="{3F1F54DA-35FD-AAA4-D0DC-1F4E61642EC4}"/>
            </a:ext>
          </a:extLst>
        </p:cNvPr>
        <p:cNvGrpSpPr/>
        <p:nvPr/>
      </p:nvGrpSpPr>
      <p:grpSpPr>
        <a:xfrm>
          <a:off x="0" y="0"/>
          <a:ext cx="0" cy="0"/>
          <a:chOff x="0" y="0"/>
          <a:chExt cx="0" cy="0"/>
        </a:xfrm>
      </p:grpSpPr>
      <p:sp>
        <p:nvSpPr>
          <p:cNvPr id="660" name="Google Shape;660;g31dbd23bb8a_0_563:notes">
            <a:extLst>
              <a:ext uri="{FF2B5EF4-FFF2-40B4-BE49-F238E27FC236}">
                <a16:creationId xmlns:a16="http://schemas.microsoft.com/office/drawing/2014/main" id="{E7514363-18FB-10F8-EE1F-F996734AA76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1" name="Google Shape;661;g31dbd23bb8a_0_563:notes">
            <a:extLst>
              <a:ext uri="{FF2B5EF4-FFF2-40B4-BE49-F238E27FC236}">
                <a16:creationId xmlns:a16="http://schemas.microsoft.com/office/drawing/2014/main" id="{1CD88736-3912-8CE4-89D6-95E36F3952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7613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95EAABEA-BB73-8033-4808-21E691F667D5}"/>
            </a:ext>
          </a:extLst>
        </p:cNvPr>
        <p:cNvGrpSpPr/>
        <p:nvPr/>
      </p:nvGrpSpPr>
      <p:grpSpPr>
        <a:xfrm>
          <a:off x="0" y="0"/>
          <a:ext cx="0" cy="0"/>
          <a:chOff x="0" y="0"/>
          <a:chExt cx="0" cy="0"/>
        </a:xfrm>
      </p:grpSpPr>
      <p:sp>
        <p:nvSpPr>
          <p:cNvPr id="139" name="Google Shape;139;g31dbd23bb8a_0_50:notes">
            <a:extLst>
              <a:ext uri="{FF2B5EF4-FFF2-40B4-BE49-F238E27FC236}">
                <a16:creationId xmlns:a16="http://schemas.microsoft.com/office/drawing/2014/main" id="{4107785F-EF67-62A1-C411-30CF2F37788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0" name="Google Shape;140;g31dbd23bb8a_0_50:notes">
            <a:extLst>
              <a:ext uri="{FF2B5EF4-FFF2-40B4-BE49-F238E27FC236}">
                <a16:creationId xmlns:a16="http://schemas.microsoft.com/office/drawing/2014/main" id="{B247D96E-D356-C1CC-E48B-47A6C96D82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109647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0D26E4E9-2A63-FA79-1A19-4D85F75064A2}"/>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BB9BD226-B761-1D80-E157-CA6E2C0B578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31dbd23bb8a_0_92:notes">
            <a:extLst>
              <a:ext uri="{FF2B5EF4-FFF2-40B4-BE49-F238E27FC236}">
                <a16:creationId xmlns:a16="http://schemas.microsoft.com/office/drawing/2014/main" id="{E7767DFC-EB72-ED07-7270-6AD851A39FE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25036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0D26E4E9-2A63-FA79-1A19-4D85F75064A2}"/>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BB9BD226-B761-1D80-E157-CA6E2C0B578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31dbd23bb8a_0_92:notes">
            <a:extLst>
              <a:ext uri="{FF2B5EF4-FFF2-40B4-BE49-F238E27FC236}">
                <a16:creationId xmlns:a16="http://schemas.microsoft.com/office/drawing/2014/main" id="{E7767DFC-EB72-ED07-7270-6AD851A39FE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333181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C8368762-FB3C-856E-B92E-1EB756D28E42}"/>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D61660F4-011A-038F-6037-A862E4940EB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31dbd23bb8a_0_92:notes">
            <a:extLst>
              <a:ext uri="{FF2B5EF4-FFF2-40B4-BE49-F238E27FC236}">
                <a16:creationId xmlns:a16="http://schemas.microsoft.com/office/drawing/2014/main" id="{18956FE6-6599-B9CB-E69E-96B2C2FE295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858881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5BBCF459-483D-9E38-5415-554ABB15F551}"/>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FE9A2495-EC2B-7EE9-8D0B-A9BEF581FD9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BB1ED9D1-4ED5-8F0A-F40C-0587440F5D3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426870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5BBCF459-483D-9E38-5415-554ABB15F551}"/>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FE9A2495-EC2B-7EE9-8D0B-A9BEF581FD9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BB1ED9D1-4ED5-8F0A-F40C-0587440F5D3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457018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5BBCF459-483D-9E38-5415-554ABB15F551}"/>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FE9A2495-EC2B-7EE9-8D0B-A9BEF581FD9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BB1ED9D1-4ED5-8F0A-F40C-0587440F5D3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326252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5BBCF459-483D-9E38-5415-554ABB15F551}"/>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FE9A2495-EC2B-7EE9-8D0B-A9BEF581FD9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BB1ED9D1-4ED5-8F0A-F40C-0587440F5D3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105084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5BBCF459-483D-9E38-5415-554ABB15F551}"/>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FE9A2495-EC2B-7EE9-8D0B-A9BEF581FD9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BB1ED9D1-4ED5-8F0A-F40C-0587440F5D3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593560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5BBCF459-483D-9E38-5415-554ABB15F551}"/>
            </a:ext>
          </a:extLst>
        </p:cNvPr>
        <p:cNvGrpSpPr/>
        <p:nvPr/>
      </p:nvGrpSpPr>
      <p:grpSpPr>
        <a:xfrm>
          <a:off x="0" y="0"/>
          <a:ext cx="0" cy="0"/>
          <a:chOff x="0" y="0"/>
          <a:chExt cx="0" cy="0"/>
        </a:xfrm>
      </p:grpSpPr>
      <p:sp>
        <p:nvSpPr>
          <p:cNvPr id="256" name="Google Shape;256;g31dbd23bb8a_0_164:notes">
            <a:extLst>
              <a:ext uri="{FF2B5EF4-FFF2-40B4-BE49-F238E27FC236}">
                <a16:creationId xmlns:a16="http://schemas.microsoft.com/office/drawing/2014/main" id="{FE9A2495-EC2B-7EE9-8D0B-A9BEF581FD9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31dbd23bb8a_0_164:notes">
            <a:extLst>
              <a:ext uri="{FF2B5EF4-FFF2-40B4-BE49-F238E27FC236}">
                <a16:creationId xmlns:a16="http://schemas.microsoft.com/office/drawing/2014/main" id="{BB1ED9D1-4ED5-8F0A-F40C-0587440F5D3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9238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8984799B-4C47-57B6-5D83-AF81661BB612}"/>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84144912-1AAE-D73F-CF2D-C3D571AD8AB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31dbd23bb8a_0_92:notes">
            <a:extLst>
              <a:ext uri="{FF2B5EF4-FFF2-40B4-BE49-F238E27FC236}">
                <a16:creationId xmlns:a16="http://schemas.microsoft.com/office/drawing/2014/main" id="{FF29A894-3745-CDEE-C005-1FF7AA0F1BB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06648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1dbd23bb8a_0_13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24" name="Google Shape;224;g31dbd23bb8a_0_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59B92BEE-F44D-2662-9AE5-DBAF450EEF90}"/>
            </a:ext>
          </a:extLst>
        </p:cNvPr>
        <p:cNvGrpSpPr/>
        <p:nvPr/>
      </p:nvGrpSpPr>
      <p:grpSpPr>
        <a:xfrm>
          <a:off x="0" y="0"/>
          <a:ext cx="0" cy="0"/>
          <a:chOff x="0" y="0"/>
          <a:chExt cx="0" cy="0"/>
        </a:xfrm>
      </p:grpSpPr>
      <p:sp>
        <p:nvSpPr>
          <p:cNvPr id="139" name="Google Shape;139;g31dbd23bb8a_0_50:notes">
            <a:extLst>
              <a:ext uri="{FF2B5EF4-FFF2-40B4-BE49-F238E27FC236}">
                <a16:creationId xmlns:a16="http://schemas.microsoft.com/office/drawing/2014/main" id="{7E5B21D4-D777-C44C-CD15-65F61F156EA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0" name="Google Shape;140;g31dbd23bb8a_0_50:notes">
            <a:extLst>
              <a:ext uri="{FF2B5EF4-FFF2-40B4-BE49-F238E27FC236}">
                <a16:creationId xmlns:a16="http://schemas.microsoft.com/office/drawing/2014/main" id="{15AFA23D-8E4F-98E7-17DE-CD44DC5DFB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375745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8984799B-4C47-57B6-5D83-AF81661BB612}"/>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84144912-1AAE-D73F-CF2D-C3D571AD8AB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31dbd23bb8a_0_92:notes">
            <a:extLst>
              <a:ext uri="{FF2B5EF4-FFF2-40B4-BE49-F238E27FC236}">
                <a16:creationId xmlns:a16="http://schemas.microsoft.com/office/drawing/2014/main" id="{FF29A894-3745-CDEE-C005-1FF7AA0F1BB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729339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a:extLst>
            <a:ext uri="{FF2B5EF4-FFF2-40B4-BE49-F238E27FC236}">
              <a16:creationId xmlns:a16="http://schemas.microsoft.com/office/drawing/2014/main" id="{B341DD2C-CB07-50CB-A4DF-85F516BC9E4A}"/>
            </a:ext>
          </a:extLst>
        </p:cNvPr>
        <p:cNvGrpSpPr/>
        <p:nvPr/>
      </p:nvGrpSpPr>
      <p:grpSpPr>
        <a:xfrm>
          <a:off x="0" y="0"/>
          <a:ext cx="0" cy="0"/>
          <a:chOff x="0" y="0"/>
          <a:chExt cx="0" cy="0"/>
        </a:xfrm>
      </p:grpSpPr>
      <p:sp>
        <p:nvSpPr>
          <p:cNvPr id="182" name="Google Shape;182;g31dbd23bb8a_0_92:notes">
            <a:extLst>
              <a:ext uri="{FF2B5EF4-FFF2-40B4-BE49-F238E27FC236}">
                <a16:creationId xmlns:a16="http://schemas.microsoft.com/office/drawing/2014/main" id="{64847E16-8B7B-0BB4-A9CA-790BA113A793}"/>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31dbd23bb8a_0_92:notes">
            <a:extLst>
              <a:ext uri="{FF2B5EF4-FFF2-40B4-BE49-F238E27FC236}">
                <a16:creationId xmlns:a16="http://schemas.microsoft.com/office/drawing/2014/main" id="{7C4C9DDE-7742-3A42-BB74-0B4E60F5764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860088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31dbd23bb8a_0_9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70" name="Google Shape;1170;g31dbd23bb8a_0_9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11804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59B92BEE-F44D-2662-9AE5-DBAF450EEF90}"/>
            </a:ext>
          </a:extLst>
        </p:cNvPr>
        <p:cNvGrpSpPr/>
        <p:nvPr/>
      </p:nvGrpSpPr>
      <p:grpSpPr>
        <a:xfrm>
          <a:off x="0" y="0"/>
          <a:ext cx="0" cy="0"/>
          <a:chOff x="0" y="0"/>
          <a:chExt cx="0" cy="0"/>
        </a:xfrm>
      </p:grpSpPr>
      <p:sp>
        <p:nvSpPr>
          <p:cNvPr id="139" name="Google Shape;139;g31dbd23bb8a_0_50:notes">
            <a:extLst>
              <a:ext uri="{FF2B5EF4-FFF2-40B4-BE49-F238E27FC236}">
                <a16:creationId xmlns:a16="http://schemas.microsoft.com/office/drawing/2014/main" id="{7E5B21D4-D777-C44C-CD15-65F61F156EA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0" name="Google Shape;140;g31dbd23bb8a_0_50:notes">
            <a:extLst>
              <a:ext uri="{FF2B5EF4-FFF2-40B4-BE49-F238E27FC236}">
                <a16:creationId xmlns:a16="http://schemas.microsoft.com/office/drawing/2014/main" id="{15AFA23D-8E4F-98E7-17DE-CD44DC5DFB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4334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A90AAC2B-65D3-AAEE-C46A-35436644C6EC}"/>
            </a:ext>
          </a:extLst>
        </p:cNvPr>
        <p:cNvGrpSpPr/>
        <p:nvPr/>
      </p:nvGrpSpPr>
      <p:grpSpPr>
        <a:xfrm>
          <a:off x="0" y="0"/>
          <a:ext cx="0" cy="0"/>
          <a:chOff x="0" y="0"/>
          <a:chExt cx="0" cy="0"/>
        </a:xfrm>
      </p:grpSpPr>
      <p:sp>
        <p:nvSpPr>
          <p:cNvPr id="139" name="Google Shape;139;g31dbd23bb8a_0_50:notes">
            <a:extLst>
              <a:ext uri="{FF2B5EF4-FFF2-40B4-BE49-F238E27FC236}">
                <a16:creationId xmlns:a16="http://schemas.microsoft.com/office/drawing/2014/main" id="{4310CB8B-14AE-D37C-5277-8BB18388031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0" name="Google Shape;140;g31dbd23bb8a_0_50:notes">
            <a:extLst>
              <a:ext uri="{FF2B5EF4-FFF2-40B4-BE49-F238E27FC236}">
                <a16:creationId xmlns:a16="http://schemas.microsoft.com/office/drawing/2014/main" id="{E39DC465-AC4D-995A-4873-3A6F1712630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55498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3C0EBCA8-1649-B647-3DE6-D4D43EAB5BF7}"/>
            </a:ext>
          </a:extLst>
        </p:cNvPr>
        <p:cNvGrpSpPr/>
        <p:nvPr/>
      </p:nvGrpSpPr>
      <p:grpSpPr>
        <a:xfrm>
          <a:off x="0" y="0"/>
          <a:ext cx="0" cy="0"/>
          <a:chOff x="0" y="0"/>
          <a:chExt cx="0" cy="0"/>
        </a:xfrm>
      </p:grpSpPr>
      <p:sp>
        <p:nvSpPr>
          <p:cNvPr id="139" name="Google Shape;139;g31dbd23bb8a_0_50:notes">
            <a:extLst>
              <a:ext uri="{FF2B5EF4-FFF2-40B4-BE49-F238E27FC236}">
                <a16:creationId xmlns:a16="http://schemas.microsoft.com/office/drawing/2014/main" id="{58FBEA98-69F2-1955-13C3-33A5EBE13D3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0" name="Google Shape;140;g31dbd23bb8a_0_50:notes">
            <a:extLst>
              <a:ext uri="{FF2B5EF4-FFF2-40B4-BE49-F238E27FC236}">
                <a16:creationId xmlns:a16="http://schemas.microsoft.com/office/drawing/2014/main" id="{88AF01F9-A009-6C96-AAA3-BB92187F396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71575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29"/>
        <p:cNvGrpSpPr/>
        <p:nvPr/>
      </p:nvGrpSpPr>
      <p:grpSpPr>
        <a:xfrm>
          <a:off x="0" y="0"/>
          <a:ext cx="0" cy="0"/>
          <a:chOff x="0" y="0"/>
          <a:chExt cx="0" cy="0"/>
        </a:xfrm>
      </p:grpSpPr>
      <p:sp>
        <p:nvSpPr>
          <p:cNvPr id="30" name="Google Shape;30;p56"/>
          <p:cNvSpPr>
            <a:spLocks noGrp="1"/>
          </p:cNvSpPr>
          <p:nvPr>
            <p:ph type="pic" idx="2"/>
          </p:nvPr>
        </p:nvSpPr>
        <p:spPr>
          <a:xfrm>
            <a:off x="7049904" y="1638301"/>
            <a:ext cx="4640400" cy="21294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and Content">
  <p:cSld name="10_Title and Content">
    <p:spTree>
      <p:nvGrpSpPr>
        <p:cNvPr id="1" name="Shape 31"/>
        <p:cNvGrpSpPr/>
        <p:nvPr/>
      </p:nvGrpSpPr>
      <p:grpSpPr>
        <a:xfrm>
          <a:off x="0" y="0"/>
          <a:ext cx="0" cy="0"/>
          <a:chOff x="0" y="0"/>
          <a:chExt cx="0" cy="0"/>
        </a:xfrm>
      </p:grpSpPr>
      <p:sp>
        <p:nvSpPr>
          <p:cNvPr id="32" name="Google Shape;32;p57"/>
          <p:cNvSpPr>
            <a:spLocks noGrp="1"/>
          </p:cNvSpPr>
          <p:nvPr>
            <p:ph type="pic" idx="2"/>
          </p:nvPr>
        </p:nvSpPr>
        <p:spPr>
          <a:xfrm>
            <a:off x="786396" y="2590800"/>
            <a:ext cx="2817900" cy="3532800"/>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spTree>
      <p:nvGrpSpPr>
        <p:cNvPr id="1" name="Shape 33"/>
        <p:cNvGrpSpPr/>
        <p:nvPr/>
      </p:nvGrpSpPr>
      <p:grpSpPr>
        <a:xfrm>
          <a:off x="0" y="0"/>
          <a:ext cx="0" cy="0"/>
          <a:chOff x="0" y="0"/>
          <a:chExt cx="0" cy="0"/>
        </a:xfrm>
      </p:grpSpPr>
      <p:sp>
        <p:nvSpPr>
          <p:cNvPr id="34" name="Google Shape;34;p58"/>
          <p:cNvSpPr>
            <a:spLocks noGrp="1"/>
          </p:cNvSpPr>
          <p:nvPr>
            <p:ph type="pic" idx="2"/>
          </p:nvPr>
        </p:nvSpPr>
        <p:spPr>
          <a:xfrm>
            <a:off x="3543301" y="2434398"/>
            <a:ext cx="2362200" cy="34626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2_Title and Content">
  <p:cSld name="12_Title and Content">
    <p:spTree>
      <p:nvGrpSpPr>
        <p:cNvPr id="1" name="Shape 35"/>
        <p:cNvGrpSpPr/>
        <p:nvPr/>
      </p:nvGrpSpPr>
      <p:grpSpPr>
        <a:xfrm>
          <a:off x="0" y="0"/>
          <a:ext cx="0" cy="0"/>
          <a:chOff x="0" y="0"/>
          <a:chExt cx="0" cy="0"/>
        </a:xfrm>
      </p:grpSpPr>
      <p:sp>
        <p:nvSpPr>
          <p:cNvPr id="36" name="Google Shape;36;p59"/>
          <p:cNvSpPr>
            <a:spLocks noGrp="1"/>
          </p:cNvSpPr>
          <p:nvPr>
            <p:ph type="pic" idx="2"/>
          </p:nvPr>
        </p:nvSpPr>
        <p:spPr>
          <a:xfrm>
            <a:off x="842088" y="1640559"/>
            <a:ext cx="2851200" cy="3858300"/>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3_Title and Content">
  <p:cSld name="13_Title and Content">
    <p:spTree>
      <p:nvGrpSpPr>
        <p:cNvPr id="1" name="Shape 37"/>
        <p:cNvGrpSpPr/>
        <p:nvPr/>
      </p:nvGrpSpPr>
      <p:grpSpPr>
        <a:xfrm>
          <a:off x="0" y="0"/>
          <a:ext cx="0" cy="0"/>
          <a:chOff x="0" y="0"/>
          <a:chExt cx="0" cy="0"/>
        </a:xfrm>
      </p:grpSpPr>
      <p:sp>
        <p:nvSpPr>
          <p:cNvPr id="38" name="Google Shape;38;p60"/>
          <p:cNvSpPr>
            <a:spLocks noGrp="1"/>
          </p:cNvSpPr>
          <p:nvPr>
            <p:ph type="pic" idx="2"/>
          </p:nvPr>
        </p:nvSpPr>
        <p:spPr>
          <a:xfrm>
            <a:off x="5231369" y="2932833"/>
            <a:ext cx="1511400" cy="1511400"/>
          </a:xfrm>
          <a:prstGeom prst="rect">
            <a:avLst/>
          </a:prstGeom>
          <a:noFill/>
          <a:ln>
            <a:noFill/>
          </a:ln>
        </p:spPr>
      </p:sp>
      <p:sp>
        <p:nvSpPr>
          <p:cNvPr id="39" name="Google Shape;39;p60"/>
          <p:cNvSpPr>
            <a:spLocks noGrp="1"/>
          </p:cNvSpPr>
          <p:nvPr>
            <p:ph type="pic" idx="3"/>
          </p:nvPr>
        </p:nvSpPr>
        <p:spPr>
          <a:xfrm>
            <a:off x="8618540" y="2932833"/>
            <a:ext cx="1511400" cy="1511400"/>
          </a:xfrm>
          <a:prstGeom prst="rect">
            <a:avLst/>
          </a:prstGeom>
          <a:noFill/>
          <a:ln>
            <a:noFill/>
          </a:ln>
        </p:spPr>
      </p:sp>
      <p:sp>
        <p:nvSpPr>
          <p:cNvPr id="40" name="Google Shape;40;p60"/>
          <p:cNvSpPr>
            <a:spLocks noGrp="1"/>
          </p:cNvSpPr>
          <p:nvPr>
            <p:ph type="pic" idx="4"/>
          </p:nvPr>
        </p:nvSpPr>
        <p:spPr>
          <a:xfrm>
            <a:off x="1844197" y="2932833"/>
            <a:ext cx="1511400" cy="1511400"/>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4_Title and Content">
  <p:cSld name="14_Title and Content">
    <p:spTree>
      <p:nvGrpSpPr>
        <p:cNvPr id="1" name="Shape 41"/>
        <p:cNvGrpSpPr/>
        <p:nvPr/>
      </p:nvGrpSpPr>
      <p:grpSpPr>
        <a:xfrm>
          <a:off x="0" y="0"/>
          <a:ext cx="0" cy="0"/>
          <a:chOff x="0" y="0"/>
          <a:chExt cx="0" cy="0"/>
        </a:xfrm>
      </p:grpSpPr>
      <p:sp>
        <p:nvSpPr>
          <p:cNvPr id="42" name="Google Shape;42;p61"/>
          <p:cNvSpPr>
            <a:spLocks noGrp="1"/>
          </p:cNvSpPr>
          <p:nvPr>
            <p:ph type="pic" idx="2"/>
          </p:nvPr>
        </p:nvSpPr>
        <p:spPr>
          <a:xfrm>
            <a:off x="3973907" y="2679701"/>
            <a:ext cx="1577400" cy="1532400"/>
          </a:xfrm>
          <a:prstGeom prst="rect">
            <a:avLst/>
          </a:prstGeom>
          <a:noFill/>
          <a:ln>
            <a:noFill/>
          </a:ln>
        </p:spPr>
      </p:sp>
      <p:sp>
        <p:nvSpPr>
          <p:cNvPr id="43" name="Google Shape;43;p61"/>
          <p:cNvSpPr>
            <a:spLocks noGrp="1"/>
          </p:cNvSpPr>
          <p:nvPr>
            <p:ph type="pic" idx="3"/>
          </p:nvPr>
        </p:nvSpPr>
        <p:spPr>
          <a:xfrm>
            <a:off x="6639797" y="2679701"/>
            <a:ext cx="1577400" cy="1532400"/>
          </a:xfrm>
          <a:prstGeom prst="rect">
            <a:avLst/>
          </a:prstGeom>
          <a:noFill/>
          <a:ln>
            <a:noFill/>
          </a:ln>
        </p:spPr>
      </p:sp>
      <p:sp>
        <p:nvSpPr>
          <p:cNvPr id="44" name="Google Shape;44;p61"/>
          <p:cNvSpPr>
            <a:spLocks noGrp="1"/>
          </p:cNvSpPr>
          <p:nvPr>
            <p:ph type="pic" idx="4"/>
          </p:nvPr>
        </p:nvSpPr>
        <p:spPr>
          <a:xfrm>
            <a:off x="9363772" y="2679701"/>
            <a:ext cx="1577400" cy="1532400"/>
          </a:xfrm>
          <a:prstGeom prst="rect">
            <a:avLst/>
          </a:prstGeom>
          <a:noFill/>
          <a:ln>
            <a:noFill/>
          </a:ln>
        </p:spPr>
      </p:sp>
      <p:sp>
        <p:nvSpPr>
          <p:cNvPr id="45" name="Google Shape;45;p61"/>
          <p:cNvSpPr>
            <a:spLocks noGrp="1"/>
          </p:cNvSpPr>
          <p:nvPr>
            <p:ph type="pic" idx="5"/>
          </p:nvPr>
        </p:nvSpPr>
        <p:spPr>
          <a:xfrm>
            <a:off x="1330911" y="2679701"/>
            <a:ext cx="1577400" cy="153240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5_Title and Content">
  <p:cSld name="15_Title and Content">
    <p:spTree>
      <p:nvGrpSpPr>
        <p:cNvPr id="1" name="Shape 46"/>
        <p:cNvGrpSpPr/>
        <p:nvPr/>
      </p:nvGrpSpPr>
      <p:grpSpPr>
        <a:xfrm>
          <a:off x="0" y="0"/>
          <a:ext cx="0" cy="0"/>
          <a:chOff x="0" y="0"/>
          <a:chExt cx="0" cy="0"/>
        </a:xfrm>
      </p:grpSpPr>
      <p:sp>
        <p:nvSpPr>
          <p:cNvPr id="47" name="Google Shape;47;p62"/>
          <p:cNvSpPr>
            <a:spLocks noGrp="1"/>
          </p:cNvSpPr>
          <p:nvPr>
            <p:ph type="pic" idx="2"/>
          </p:nvPr>
        </p:nvSpPr>
        <p:spPr>
          <a:xfrm>
            <a:off x="3071017" y="2960017"/>
            <a:ext cx="1930500" cy="2927400"/>
          </a:xfrm>
          <a:prstGeom prst="rect">
            <a:avLst/>
          </a:prstGeom>
          <a:noFill/>
          <a:ln>
            <a:noFill/>
          </a:ln>
        </p:spPr>
      </p:sp>
      <p:sp>
        <p:nvSpPr>
          <p:cNvPr id="48" name="Google Shape;48;p62"/>
          <p:cNvSpPr>
            <a:spLocks noGrp="1"/>
          </p:cNvSpPr>
          <p:nvPr>
            <p:ph type="pic" idx="3"/>
          </p:nvPr>
        </p:nvSpPr>
        <p:spPr>
          <a:xfrm>
            <a:off x="787400" y="2960017"/>
            <a:ext cx="1941300" cy="29274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6_Title and Content">
  <p:cSld name="16_Title and Content">
    <p:spTree>
      <p:nvGrpSpPr>
        <p:cNvPr id="1" name="Shape 49"/>
        <p:cNvGrpSpPr/>
        <p:nvPr/>
      </p:nvGrpSpPr>
      <p:grpSpPr>
        <a:xfrm>
          <a:off x="0" y="0"/>
          <a:ext cx="0" cy="0"/>
          <a:chOff x="0" y="0"/>
          <a:chExt cx="0" cy="0"/>
        </a:xfrm>
      </p:grpSpPr>
      <p:sp>
        <p:nvSpPr>
          <p:cNvPr id="50" name="Google Shape;50;p63"/>
          <p:cNvSpPr>
            <a:spLocks noGrp="1"/>
          </p:cNvSpPr>
          <p:nvPr>
            <p:ph type="pic" idx="2"/>
          </p:nvPr>
        </p:nvSpPr>
        <p:spPr>
          <a:xfrm>
            <a:off x="904894" y="2901880"/>
            <a:ext cx="2770800" cy="2770800"/>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7_Title and Content">
  <p:cSld name="17_Title and Content">
    <p:spTree>
      <p:nvGrpSpPr>
        <p:cNvPr id="1" name="Shape 51"/>
        <p:cNvGrpSpPr/>
        <p:nvPr/>
      </p:nvGrpSpPr>
      <p:grpSpPr>
        <a:xfrm>
          <a:off x="0" y="0"/>
          <a:ext cx="0" cy="0"/>
          <a:chOff x="0" y="0"/>
          <a:chExt cx="0" cy="0"/>
        </a:xfrm>
      </p:grpSpPr>
      <p:sp>
        <p:nvSpPr>
          <p:cNvPr id="52" name="Google Shape;52;p64"/>
          <p:cNvSpPr>
            <a:spLocks noGrp="1"/>
          </p:cNvSpPr>
          <p:nvPr>
            <p:ph type="pic" idx="2"/>
          </p:nvPr>
        </p:nvSpPr>
        <p:spPr>
          <a:xfrm>
            <a:off x="4737061" y="1798802"/>
            <a:ext cx="2554200" cy="40767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8_Title and Content">
  <p:cSld name="18_Title and Content">
    <p:spTree>
      <p:nvGrpSpPr>
        <p:cNvPr id="1" name="Shape 53"/>
        <p:cNvGrpSpPr/>
        <p:nvPr/>
      </p:nvGrpSpPr>
      <p:grpSpPr>
        <a:xfrm>
          <a:off x="0" y="0"/>
          <a:ext cx="0" cy="0"/>
          <a:chOff x="0" y="0"/>
          <a:chExt cx="0" cy="0"/>
        </a:xfrm>
      </p:grpSpPr>
      <p:sp>
        <p:nvSpPr>
          <p:cNvPr id="54" name="Google Shape;54;p65"/>
          <p:cNvSpPr>
            <a:spLocks noGrp="1"/>
          </p:cNvSpPr>
          <p:nvPr>
            <p:ph type="pic" idx="2"/>
          </p:nvPr>
        </p:nvSpPr>
        <p:spPr>
          <a:xfrm>
            <a:off x="9606643" y="2883807"/>
            <a:ext cx="956100" cy="1586700"/>
          </a:xfrm>
          <a:prstGeom prst="rect">
            <a:avLst/>
          </a:prstGeom>
          <a:noFill/>
          <a:ln>
            <a:noFill/>
          </a:ln>
        </p:spPr>
      </p:sp>
      <p:sp>
        <p:nvSpPr>
          <p:cNvPr id="55" name="Google Shape;55;p65"/>
          <p:cNvSpPr>
            <a:spLocks noGrp="1"/>
          </p:cNvSpPr>
          <p:nvPr>
            <p:ph type="pic" idx="3"/>
          </p:nvPr>
        </p:nvSpPr>
        <p:spPr>
          <a:xfrm>
            <a:off x="6512542" y="4584485"/>
            <a:ext cx="1577400" cy="952800"/>
          </a:xfrm>
          <a:prstGeom prst="rect">
            <a:avLst/>
          </a:prstGeom>
          <a:noFill/>
          <a:ln>
            <a:noFill/>
          </a:ln>
        </p:spPr>
      </p:sp>
      <p:sp>
        <p:nvSpPr>
          <p:cNvPr id="56" name="Google Shape;56;p65"/>
          <p:cNvSpPr>
            <a:spLocks noGrp="1"/>
          </p:cNvSpPr>
          <p:nvPr>
            <p:ph type="pic" idx="4"/>
          </p:nvPr>
        </p:nvSpPr>
        <p:spPr>
          <a:xfrm>
            <a:off x="8204199" y="4584485"/>
            <a:ext cx="2006700" cy="1586700"/>
          </a:xfrm>
          <a:prstGeom prst="rect">
            <a:avLst/>
          </a:prstGeom>
          <a:noFill/>
          <a:ln>
            <a:noFill/>
          </a:ln>
        </p:spPr>
      </p:sp>
      <p:sp>
        <p:nvSpPr>
          <p:cNvPr id="57" name="Google Shape;57;p65"/>
          <p:cNvSpPr>
            <a:spLocks noGrp="1"/>
          </p:cNvSpPr>
          <p:nvPr>
            <p:ph type="pic" idx="5"/>
          </p:nvPr>
        </p:nvSpPr>
        <p:spPr>
          <a:xfrm>
            <a:off x="6512542" y="1409700"/>
            <a:ext cx="2979900" cy="30606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
        <p:cNvGrpSpPr/>
        <p:nvPr/>
      </p:nvGrpSpPr>
      <p:grpSpPr>
        <a:xfrm>
          <a:off x="0" y="0"/>
          <a:ext cx="0" cy="0"/>
          <a:chOff x="0" y="0"/>
          <a:chExt cx="0" cy="0"/>
        </a:xfrm>
      </p:grpSpPr>
      <p:sp>
        <p:nvSpPr>
          <p:cNvPr id="8" name="Google Shape;8;p47"/>
          <p:cNvSpPr>
            <a:spLocks noGrp="1"/>
          </p:cNvSpPr>
          <p:nvPr>
            <p:ph type="pic" idx="2"/>
          </p:nvPr>
        </p:nvSpPr>
        <p:spPr>
          <a:xfrm>
            <a:off x="0" y="0"/>
            <a:ext cx="12192000" cy="6858000"/>
          </a:xfrm>
          <a:prstGeom prst="rect">
            <a:avLst/>
          </a:prstGeom>
          <a:noFill/>
          <a:ln>
            <a:noFill/>
          </a:ln>
        </p:spPr>
        <p:txBody>
          <a:bodyPr/>
          <a:lstStyle/>
          <a:p>
            <a:endParaRPr lang="es-MX"/>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9_Title and Content">
  <p:cSld name="19_Title and Content">
    <p:spTree>
      <p:nvGrpSpPr>
        <p:cNvPr id="1" name="Shape 58"/>
        <p:cNvGrpSpPr/>
        <p:nvPr/>
      </p:nvGrpSpPr>
      <p:grpSpPr>
        <a:xfrm>
          <a:off x="0" y="0"/>
          <a:ext cx="0" cy="0"/>
          <a:chOff x="0" y="0"/>
          <a:chExt cx="0" cy="0"/>
        </a:xfrm>
      </p:grpSpPr>
      <p:sp>
        <p:nvSpPr>
          <p:cNvPr id="59" name="Google Shape;59;p66"/>
          <p:cNvSpPr>
            <a:spLocks noGrp="1"/>
          </p:cNvSpPr>
          <p:nvPr>
            <p:ph type="pic" idx="2"/>
          </p:nvPr>
        </p:nvSpPr>
        <p:spPr>
          <a:xfrm>
            <a:off x="2866343" y="2496456"/>
            <a:ext cx="2356200" cy="2877300"/>
          </a:xfrm>
          <a:prstGeom prst="rect">
            <a:avLst/>
          </a:prstGeom>
          <a:noFill/>
          <a:ln>
            <a:noFill/>
          </a:ln>
        </p:spPr>
      </p:sp>
      <p:sp>
        <p:nvSpPr>
          <p:cNvPr id="60" name="Google Shape;60;p66"/>
          <p:cNvSpPr>
            <a:spLocks noGrp="1"/>
          </p:cNvSpPr>
          <p:nvPr>
            <p:ph type="pic" idx="3"/>
          </p:nvPr>
        </p:nvSpPr>
        <p:spPr>
          <a:xfrm>
            <a:off x="8109579" y="2496456"/>
            <a:ext cx="2356200" cy="2877300"/>
          </a:xfrm>
          <a:prstGeom prst="rect">
            <a:avLst/>
          </a:prstGeom>
          <a:noFill/>
          <a:ln>
            <a:noFill/>
          </a:ln>
        </p:spPr>
      </p:sp>
      <p:sp>
        <p:nvSpPr>
          <p:cNvPr id="61" name="Google Shape;61;p66"/>
          <p:cNvSpPr>
            <a:spLocks noGrp="1"/>
          </p:cNvSpPr>
          <p:nvPr>
            <p:ph type="pic" idx="4"/>
          </p:nvPr>
        </p:nvSpPr>
        <p:spPr>
          <a:xfrm>
            <a:off x="10726057" y="2496456"/>
            <a:ext cx="1465800" cy="2877300"/>
          </a:xfrm>
          <a:prstGeom prst="rect">
            <a:avLst/>
          </a:prstGeom>
          <a:noFill/>
          <a:ln>
            <a:noFill/>
          </a:ln>
        </p:spPr>
      </p:sp>
      <p:sp>
        <p:nvSpPr>
          <p:cNvPr id="62" name="Google Shape;62;p66"/>
          <p:cNvSpPr>
            <a:spLocks noGrp="1"/>
          </p:cNvSpPr>
          <p:nvPr>
            <p:ph type="pic" idx="5"/>
          </p:nvPr>
        </p:nvSpPr>
        <p:spPr>
          <a:xfrm>
            <a:off x="1483286" y="2496457"/>
            <a:ext cx="1117500" cy="1291800"/>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0_Title and Content">
  <p:cSld name="20_Title and Content">
    <p:spTree>
      <p:nvGrpSpPr>
        <p:cNvPr id="1" name="Shape 63"/>
        <p:cNvGrpSpPr/>
        <p:nvPr/>
      </p:nvGrpSpPr>
      <p:grpSpPr>
        <a:xfrm>
          <a:off x="0" y="0"/>
          <a:ext cx="0" cy="0"/>
          <a:chOff x="0" y="0"/>
          <a:chExt cx="0" cy="0"/>
        </a:xfrm>
      </p:grpSpPr>
      <p:sp>
        <p:nvSpPr>
          <p:cNvPr id="64" name="Google Shape;64;p67"/>
          <p:cNvSpPr>
            <a:spLocks noGrp="1"/>
          </p:cNvSpPr>
          <p:nvPr>
            <p:ph type="pic" idx="2"/>
          </p:nvPr>
        </p:nvSpPr>
        <p:spPr>
          <a:xfrm>
            <a:off x="4514850" y="2463801"/>
            <a:ext cx="2852100" cy="3632100"/>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65"/>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66"/>
        <p:cNvGrpSpPr/>
        <p:nvPr/>
      </p:nvGrpSpPr>
      <p:grpSpPr>
        <a:xfrm>
          <a:off x="0" y="0"/>
          <a:ext cx="0" cy="0"/>
          <a:chOff x="0" y="0"/>
          <a:chExt cx="0" cy="0"/>
        </a:xfrm>
      </p:grpSpPr>
      <p:sp>
        <p:nvSpPr>
          <p:cNvPr id="67" name="Google Shape;67;g30d448495f1_0_849"/>
          <p:cNvSpPr txBox="1">
            <a:spLocks noGrp="1"/>
          </p:cNvSpPr>
          <p:nvPr>
            <p:ph type="title"/>
          </p:nvPr>
        </p:nvSpPr>
        <p:spPr>
          <a:xfrm>
            <a:off x="457200" y="355860"/>
            <a:ext cx="11277600" cy="602100"/>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Clr>
                <a:schemeClr val="dk1"/>
              </a:buClr>
              <a:buSzPts val="3500"/>
              <a:buFont typeface="Open Sans"/>
              <a:buNone/>
              <a:defRPr sz="35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8" name="Google Shape;68;g30d448495f1_0_849"/>
          <p:cNvSpPr txBox="1">
            <a:spLocks noGrp="1"/>
          </p:cNvSpPr>
          <p:nvPr>
            <p:ph type="ftr" idx="11"/>
          </p:nvPr>
        </p:nvSpPr>
        <p:spPr>
          <a:xfrm>
            <a:off x="457200" y="6147196"/>
            <a:ext cx="30099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4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9" name="Google Shape;69;g30d448495f1_0_849"/>
          <p:cNvSpPr/>
          <p:nvPr/>
        </p:nvSpPr>
        <p:spPr>
          <a:xfrm>
            <a:off x="11323495" y="6125368"/>
            <a:ext cx="411300" cy="4089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Arial"/>
              <a:ea typeface="Arial"/>
              <a:cs typeface="Arial"/>
              <a:sym typeface="Arial"/>
            </a:endParaRPr>
          </a:p>
        </p:txBody>
      </p:sp>
      <p:sp>
        <p:nvSpPr>
          <p:cNvPr id="70" name="Google Shape;70;g30d448495f1_0_849"/>
          <p:cNvSpPr txBox="1">
            <a:spLocks noGrp="1"/>
          </p:cNvSpPr>
          <p:nvPr>
            <p:ph type="sldNum" idx="12"/>
          </p:nvPr>
        </p:nvSpPr>
        <p:spPr>
          <a:xfrm>
            <a:off x="11282926" y="6227339"/>
            <a:ext cx="492300" cy="204900"/>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buNone/>
              <a:defRPr sz="1200">
                <a:solidFill>
                  <a:schemeClr val="lt1"/>
                </a:solidFill>
                <a:latin typeface="Open Sans"/>
                <a:ea typeface="Open Sans"/>
                <a:cs typeface="Open Sans"/>
                <a:sym typeface="Open Sans"/>
              </a:defRPr>
            </a:lvl1pPr>
            <a:lvl2pPr marL="0" marR="0" lvl="1" indent="0" algn="ctr">
              <a:spcBef>
                <a:spcPts val="0"/>
              </a:spcBef>
              <a:buNone/>
              <a:defRPr sz="1200">
                <a:solidFill>
                  <a:schemeClr val="lt1"/>
                </a:solidFill>
                <a:latin typeface="Open Sans"/>
                <a:ea typeface="Open Sans"/>
                <a:cs typeface="Open Sans"/>
                <a:sym typeface="Open Sans"/>
              </a:defRPr>
            </a:lvl2pPr>
            <a:lvl3pPr marL="0" marR="0" lvl="2" indent="0" algn="ctr">
              <a:spcBef>
                <a:spcPts val="0"/>
              </a:spcBef>
              <a:buNone/>
              <a:defRPr sz="1200">
                <a:solidFill>
                  <a:schemeClr val="lt1"/>
                </a:solidFill>
                <a:latin typeface="Open Sans"/>
                <a:ea typeface="Open Sans"/>
                <a:cs typeface="Open Sans"/>
                <a:sym typeface="Open Sans"/>
              </a:defRPr>
            </a:lvl3pPr>
            <a:lvl4pPr marL="0" marR="0" lvl="3" indent="0" algn="ctr">
              <a:spcBef>
                <a:spcPts val="0"/>
              </a:spcBef>
              <a:buNone/>
              <a:defRPr sz="1200">
                <a:solidFill>
                  <a:schemeClr val="lt1"/>
                </a:solidFill>
                <a:latin typeface="Open Sans"/>
                <a:ea typeface="Open Sans"/>
                <a:cs typeface="Open Sans"/>
                <a:sym typeface="Open Sans"/>
              </a:defRPr>
            </a:lvl4pPr>
            <a:lvl5pPr marL="0" marR="0" lvl="4" indent="0" algn="ctr">
              <a:spcBef>
                <a:spcPts val="0"/>
              </a:spcBef>
              <a:buNone/>
              <a:defRPr sz="1200">
                <a:solidFill>
                  <a:schemeClr val="lt1"/>
                </a:solidFill>
                <a:latin typeface="Open Sans"/>
                <a:ea typeface="Open Sans"/>
                <a:cs typeface="Open Sans"/>
                <a:sym typeface="Open Sans"/>
              </a:defRPr>
            </a:lvl5pPr>
            <a:lvl6pPr marL="0" marR="0" lvl="5" indent="0" algn="ctr">
              <a:spcBef>
                <a:spcPts val="0"/>
              </a:spcBef>
              <a:buNone/>
              <a:defRPr sz="1200">
                <a:solidFill>
                  <a:schemeClr val="lt1"/>
                </a:solidFill>
                <a:latin typeface="Open Sans"/>
                <a:ea typeface="Open Sans"/>
                <a:cs typeface="Open Sans"/>
                <a:sym typeface="Open Sans"/>
              </a:defRPr>
            </a:lvl6pPr>
            <a:lvl7pPr marL="0" marR="0" lvl="6" indent="0" algn="ctr">
              <a:spcBef>
                <a:spcPts val="0"/>
              </a:spcBef>
              <a:buNone/>
              <a:defRPr sz="1200">
                <a:solidFill>
                  <a:schemeClr val="lt1"/>
                </a:solidFill>
                <a:latin typeface="Open Sans"/>
                <a:ea typeface="Open Sans"/>
                <a:cs typeface="Open Sans"/>
                <a:sym typeface="Open Sans"/>
              </a:defRPr>
            </a:lvl7pPr>
            <a:lvl8pPr marL="0" marR="0" lvl="7" indent="0" algn="ctr">
              <a:spcBef>
                <a:spcPts val="0"/>
              </a:spcBef>
              <a:buNone/>
              <a:defRPr sz="1200">
                <a:solidFill>
                  <a:schemeClr val="lt1"/>
                </a:solidFill>
                <a:latin typeface="Open Sans"/>
                <a:ea typeface="Open Sans"/>
                <a:cs typeface="Open Sans"/>
                <a:sym typeface="Open Sans"/>
              </a:defRPr>
            </a:lvl8pPr>
            <a:lvl9pPr marL="0" marR="0" lvl="8" indent="0" algn="ctr">
              <a:spcBef>
                <a:spcPts val="0"/>
              </a:spcBef>
              <a:buNone/>
              <a:defRPr sz="1200">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6_Title Slide">
  <p:cSld name="36_Title Slide">
    <p:spTree>
      <p:nvGrpSpPr>
        <p:cNvPr id="1" name="Shape 71"/>
        <p:cNvGrpSpPr/>
        <p:nvPr/>
      </p:nvGrpSpPr>
      <p:grpSpPr>
        <a:xfrm>
          <a:off x="0" y="0"/>
          <a:ext cx="0" cy="0"/>
          <a:chOff x="0" y="0"/>
          <a:chExt cx="0" cy="0"/>
        </a:xfrm>
      </p:grpSpPr>
      <p:sp>
        <p:nvSpPr>
          <p:cNvPr id="72" name="Google Shape;72;g30d448495f1_0_1967"/>
          <p:cNvSpPr txBox="1">
            <a:spLocks noGrp="1"/>
          </p:cNvSpPr>
          <p:nvPr>
            <p:ph type="title"/>
          </p:nvPr>
        </p:nvSpPr>
        <p:spPr>
          <a:xfrm>
            <a:off x="457200" y="355860"/>
            <a:ext cx="11277600" cy="602100"/>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Clr>
                <a:schemeClr val="dk1"/>
              </a:buClr>
              <a:buSzPts val="3500"/>
              <a:buFont typeface="Open Sans"/>
              <a:buNone/>
              <a:defRPr sz="35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73"/>
        <p:cNvGrpSpPr/>
        <p:nvPr/>
      </p:nvGrpSpPr>
      <p:grpSpPr>
        <a:xfrm>
          <a:off x="0" y="0"/>
          <a:ext cx="0" cy="0"/>
          <a:chOff x="0" y="0"/>
          <a:chExt cx="0" cy="0"/>
        </a:xfrm>
      </p:grpSpPr>
      <p:sp>
        <p:nvSpPr>
          <p:cNvPr id="74" name="Google Shape;74;g30d448495f1_0_2794"/>
          <p:cNvSpPr/>
          <p:nvPr/>
        </p:nvSpPr>
        <p:spPr>
          <a:xfrm>
            <a:off x="1756934" y="1929009"/>
            <a:ext cx="3697200" cy="3719700"/>
          </a:xfrm>
          <a:prstGeom prst="roundRect">
            <a:avLst>
              <a:gd name="adj" fmla="val 7651"/>
            </a:avLst>
          </a:prstGeom>
          <a:gradFill>
            <a:gsLst>
              <a:gs pos="0">
                <a:schemeClr val="accent2"/>
              </a:gs>
              <a:gs pos="100000">
                <a:schemeClr val="accent1"/>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 name="Google Shape;75;g30d448495f1_0_2794"/>
          <p:cNvSpPr/>
          <p:nvPr/>
        </p:nvSpPr>
        <p:spPr>
          <a:xfrm>
            <a:off x="0" y="1929009"/>
            <a:ext cx="1505435" cy="3719726"/>
          </a:xfrm>
          <a:custGeom>
            <a:avLst/>
            <a:gdLst/>
            <a:ahLst/>
            <a:cxnLst/>
            <a:rect l="l" t="t" r="r" b="b"/>
            <a:pathLst>
              <a:path w="1505435" h="3719726" extrusionOk="0">
                <a:moveTo>
                  <a:pt x="0" y="0"/>
                </a:moveTo>
                <a:lnTo>
                  <a:pt x="1350108" y="0"/>
                </a:lnTo>
                <a:cubicBezTo>
                  <a:pt x="1435893" y="0"/>
                  <a:pt x="1505435" y="69542"/>
                  <a:pt x="1505435" y="155327"/>
                </a:cubicBezTo>
                <a:lnTo>
                  <a:pt x="1505435" y="3564399"/>
                </a:lnTo>
                <a:cubicBezTo>
                  <a:pt x="1505435" y="3650184"/>
                  <a:pt x="1435893" y="3719726"/>
                  <a:pt x="1350108" y="3719726"/>
                </a:cubicBezTo>
                <a:lnTo>
                  <a:pt x="0" y="3719726"/>
                </a:lnTo>
                <a:close/>
              </a:path>
            </a:pathLst>
          </a:custGeom>
          <a:gradFill>
            <a:gsLst>
              <a:gs pos="0">
                <a:schemeClr val="accent2"/>
              </a:gs>
              <a:gs pos="100000">
                <a:schemeClr val="accent1"/>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5_Section Header">
  <p:cSld name="5_Section Header">
    <p:spTree>
      <p:nvGrpSpPr>
        <p:cNvPr id="1" name="Shape 76"/>
        <p:cNvGrpSpPr/>
        <p:nvPr/>
      </p:nvGrpSpPr>
      <p:grpSpPr>
        <a:xfrm>
          <a:off x="0" y="0"/>
          <a:ext cx="0" cy="0"/>
          <a:chOff x="0" y="0"/>
          <a:chExt cx="0" cy="0"/>
        </a:xfrm>
      </p:grpSpPr>
      <p:sp>
        <p:nvSpPr>
          <p:cNvPr id="77" name="Google Shape;77;g30d448495f1_0_3465"/>
          <p:cNvSpPr>
            <a:spLocks noGrp="1"/>
          </p:cNvSpPr>
          <p:nvPr>
            <p:ph type="pic" idx="2"/>
          </p:nvPr>
        </p:nvSpPr>
        <p:spPr>
          <a:xfrm>
            <a:off x="6216154" y="692580"/>
            <a:ext cx="5314800" cy="3803100"/>
          </a:xfrm>
          <a:prstGeom prst="rect">
            <a:avLst/>
          </a:prstGeom>
          <a:no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47_Title Slide">
  <p:cSld name="47_Title Slide">
    <p:spTree>
      <p:nvGrpSpPr>
        <p:cNvPr id="1" name="Shape 80"/>
        <p:cNvGrpSpPr/>
        <p:nvPr/>
      </p:nvGrpSpPr>
      <p:grpSpPr>
        <a:xfrm>
          <a:off x="0" y="0"/>
          <a:ext cx="0" cy="0"/>
          <a:chOff x="0" y="0"/>
          <a:chExt cx="0" cy="0"/>
        </a:xfrm>
      </p:grpSpPr>
      <p:sp>
        <p:nvSpPr>
          <p:cNvPr id="81" name="Google Shape;81;g30d448495f1_0_5348"/>
          <p:cNvSpPr>
            <a:spLocks noGrp="1"/>
          </p:cNvSpPr>
          <p:nvPr>
            <p:ph type="pic" idx="2"/>
          </p:nvPr>
        </p:nvSpPr>
        <p:spPr>
          <a:xfrm>
            <a:off x="-686541" y="1800542"/>
            <a:ext cx="4104600" cy="4104600"/>
          </a:xfrm>
          <a:prstGeom prst="rect">
            <a:avLst/>
          </a:prstGeom>
          <a:solidFill>
            <a:srgbClr val="F2F2F2"/>
          </a:solidFill>
          <a:ln>
            <a:noFill/>
          </a:ln>
        </p:spPr>
      </p:sp>
      <p:sp>
        <p:nvSpPr>
          <p:cNvPr id="82" name="Google Shape;82;g30d448495f1_0_5348"/>
          <p:cNvSpPr txBox="1">
            <a:spLocks noGrp="1"/>
          </p:cNvSpPr>
          <p:nvPr>
            <p:ph type="title"/>
          </p:nvPr>
        </p:nvSpPr>
        <p:spPr>
          <a:xfrm>
            <a:off x="457200" y="355860"/>
            <a:ext cx="11277600" cy="602100"/>
          </a:xfrm>
          <a:prstGeom prst="rect">
            <a:avLst/>
          </a:prstGeom>
          <a:noFill/>
          <a:ln>
            <a:noFill/>
          </a:ln>
        </p:spPr>
        <p:txBody>
          <a:bodyPr spcFirstLastPara="1" wrap="square" lIns="91425" tIns="45700" rIns="91425" bIns="45700" anchor="ctr" anchorCtr="0">
            <a:normAutofit/>
          </a:bodyPr>
          <a:lstStyle>
            <a:lvl1pPr marR="0" lvl="0" algn="l">
              <a:lnSpc>
                <a:spcPct val="100000"/>
              </a:lnSpc>
              <a:spcBef>
                <a:spcPts val="0"/>
              </a:spcBef>
              <a:spcAft>
                <a:spcPts val="0"/>
              </a:spcAft>
              <a:buClr>
                <a:schemeClr val="dk1"/>
              </a:buClr>
              <a:buSzPts val="3500"/>
              <a:buFont typeface="Open Sans"/>
              <a:buNone/>
              <a:defRPr sz="35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g30d448495f1_0_5348"/>
          <p:cNvSpPr txBox="1">
            <a:spLocks noGrp="1"/>
          </p:cNvSpPr>
          <p:nvPr>
            <p:ph type="ftr" idx="11"/>
          </p:nvPr>
        </p:nvSpPr>
        <p:spPr>
          <a:xfrm>
            <a:off x="457200" y="6147196"/>
            <a:ext cx="30099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4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4" name="Google Shape;84;g30d448495f1_0_5348"/>
          <p:cNvSpPr/>
          <p:nvPr/>
        </p:nvSpPr>
        <p:spPr>
          <a:xfrm>
            <a:off x="11323495" y="6125368"/>
            <a:ext cx="411300" cy="4089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Arial"/>
              <a:ea typeface="Arial"/>
              <a:cs typeface="Arial"/>
              <a:sym typeface="Arial"/>
            </a:endParaRPr>
          </a:p>
        </p:txBody>
      </p:sp>
      <p:sp>
        <p:nvSpPr>
          <p:cNvPr id="85" name="Google Shape;85;g30d448495f1_0_5348"/>
          <p:cNvSpPr txBox="1">
            <a:spLocks noGrp="1"/>
          </p:cNvSpPr>
          <p:nvPr>
            <p:ph type="sldNum" idx="12"/>
          </p:nvPr>
        </p:nvSpPr>
        <p:spPr>
          <a:xfrm>
            <a:off x="11282926" y="6227339"/>
            <a:ext cx="492300" cy="204900"/>
          </a:xfrm>
          <a:prstGeom prst="rect">
            <a:avLst/>
          </a:prstGeom>
          <a:noFill/>
          <a:ln>
            <a:noFill/>
          </a:ln>
        </p:spPr>
        <p:txBody>
          <a:bodyPr spcFirstLastPara="1" wrap="square" lIns="91425" tIns="45700" rIns="91425" bIns="45700" anchor="ctr" anchorCtr="0">
            <a:noAutofit/>
          </a:bodyPr>
          <a:lstStyle>
            <a:lvl1pPr marL="0" marR="0" lvl="0" indent="0" algn="ctr">
              <a:spcBef>
                <a:spcPts val="0"/>
              </a:spcBef>
              <a:buNone/>
              <a:defRPr sz="1200">
                <a:solidFill>
                  <a:schemeClr val="lt1"/>
                </a:solidFill>
                <a:latin typeface="Open Sans"/>
                <a:ea typeface="Open Sans"/>
                <a:cs typeface="Open Sans"/>
                <a:sym typeface="Open Sans"/>
              </a:defRPr>
            </a:lvl1pPr>
            <a:lvl2pPr marL="0" marR="0" lvl="1" indent="0" algn="ctr">
              <a:spcBef>
                <a:spcPts val="0"/>
              </a:spcBef>
              <a:buNone/>
              <a:defRPr sz="1200">
                <a:solidFill>
                  <a:schemeClr val="lt1"/>
                </a:solidFill>
                <a:latin typeface="Open Sans"/>
                <a:ea typeface="Open Sans"/>
                <a:cs typeface="Open Sans"/>
                <a:sym typeface="Open Sans"/>
              </a:defRPr>
            </a:lvl2pPr>
            <a:lvl3pPr marL="0" marR="0" lvl="2" indent="0" algn="ctr">
              <a:spcBef>
                <a:spcPts val="0"/>
              </a:spcBef>
              <a:buNone/>
              <a:defRPr sz="1200">
                <a:solidFill>
                  <a:schemeClr val="lt1"/>
                </a:solidFill>
                <a:latin typeface="Open Sans"/>
                <a:ea typeface="Open Sans"/>
                <a:cs typeface="Open Sans"/>
                <a:sym typeface="Open Sans"/>
              </a:defRPr>
            </a:lvl3pPr>
            <a:lvl4pPr marL="0" marR="0" lvl="3" indent="0" algn="ctr">
              <a:spcBef>
                <a:spcPts val="0"/>
              </a:spcBef>
              <a:buNone/>
              <a:defRPr sz="1200">
                <a:solidFill>
                  <a:schemeClr val="lt1"/>
                </a:solidFill>
                <a:latin typeface="Open Sans"/>
                <a:ea typeface="Open Sans"/>
                <a:cs typeface="Open Sans"/>
                <a:sym typeface="Open Sans"/>
              </a:defRPr>
            </a:lvl4pPr>
            <a:lvl5pPr marL="0" marR="0" lvl="4" indent="0" algn="ctr">
              <a:spcBef>
                <a:spcPts val="0"/>
              </a:spcBef>
              <a:buNone/>
              <a:defRPr sz="1200">
                <a:solidFill>
                  <a:schemeClr val="lt1"/>
                </a:solidFill>
                <a:latin typeface="Open Sans"/>
                <a:ea typeface="Open Sans"/>
                <a:cs typeface="Open Sans"/>
                <a:sym typeface="Open Sans"/>
              </a:defRPr>
            </a:lvl5pPr>
            <a:lvl6pPr marL="0" marR="0" lvl="5" indent="0" algn="ctr">
              <a:spcBef>
                <a:spcPts val="0"/>
              </a:spcBef>
              <a:buNone/>
              <a:defRPr sz="1200">
                <a:solidFill>
                  <a:schemeClr val="lt1"/>
                </a:solidFill>
                <a:latin typeface="Open Sans"/>
                <a:ea typeface="Open Sans"/>
                <a:cs typeface="Open Sans"/>
                <a:sym typeface="Open Sans"/>
              </a:defRPr>
            </a:lvl6pPr>
            <a:lvl7pPr marL="0" marR="0" lvl="6" indent="0" algn="ctr">
              <a:spcBef>
                <a:spcPts val="0"/>
              </a:spcBef>
              <a:buNone/>
              <a:defRPr sz="1200">
                <a:solidFill>
                  <a:schemeClr val="lt1"/>
                </a:solidFill>
                <a:latin typeface="Open Sans"/>
                <a:ea typeface="Open Sans"/>
                <a:cs typeface="Open Sans"/>
                <a:sym typeface="Open Sans"/>
              </a:defRPr>
            </a:lvl7pPr>
            <a:lvl8pPr marL="0" marR="0" lvl="7" indent="0" algn="ctr">
              <a:spcBef>
                <a:spcPts val="0"/>
              </a:spcBef>
              <a:buNone/>
              <a:defRPr sz="1200">
                <a:solidFill>
                  <a:schemeClr val="lt1"/>
                </a:solidFill>
                <a:latin typeface="Open Sans"/>
                <a:ea typeface="Open Sans"/>
                <a:cs typeface="Open Sans"/>
                <a:sym typeface="Open Sans"/>
              </a:defRPr>
            </a:lvl8pPr>
            <a:lvl9pPr marL="0" marR="0" lvl="8" indent="0" algn="ctr">
              <a:spcBef>
                <a:spcPts val="0"/>
              </a:spcBef>
              <a:buNone/>
              <a:defRPr sz="1200">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678ABE-2725-C77A-28E3-ACA75BB99ACB}"/>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80D81EA5-25ED-B2F6-57A9-D6374FE6F6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81318BCD-A9C8-EA78-CADA-83A0D75ADCC6}"/>
              </a:ext>
            </a:extLst>
          </p:cNvPr>
          <p:cNvSpPr>
            <a:spLocks noGrp="1"/>
          </p:cNvSpPr>
          <p:nvPr>
            <p:ph type="dt" sz="half" idx="10"/>
          </p:nvPr>
        </p:nvSpPr>
        <p:spPr/>
        <p:txBody>
          <a:bodyPr/>
          <a:lstStyle/>
          <a:p>
            <a:fld id="{F04A0D82-ACD7-3144-AC8F-F964315DA8F8}" type="datetimeFigureOut">
              <a:rPr lang="es-MX" smtClean="0"/>
              <a:t>11/03/2026</a:t>
            </a:fld>
            <a:endParaRPr lang="es-MX"/>
          </a:p>
        </p:txBody>
      </p:sp>
      <p:sp>
        <p:nvSpPr>
          <p:cNvPr id="5" name="Marcador de pie de página 4">
            <a:extLst>
              <a:ext uri="{FF2B5EF4-FFF2-40B4-BE49-F238E27FC236}">
                <a16:creationId xmlns:a16="http://schemas.microsoft.com/office/drawing/2014/main" id="{6135D361-F29E-B06D-388B-615D95816FB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9C7C396-655F-47FC-C04C-7DE9E227F3EF}"/>
              </a:ext>
            </a:extLst>
          </p:cNvPr>
          <p:cNvSpPr>
            <a:spLocks noGrp="1"/>
          </p:cNvSpPr>
          <p:nvPr>
            <p:ph type="sldNum" sz="quarter" idx="12"/>
          </p:nvPr>
        </p:nvSpPr>
        <p:spPr/>
        <p:txBody>
          <a:bodyPr/>
          <a:lstStyle/>
          <a:p>
            <a:fld id="{84676000-E6AB-2644-8DBE-C116B93EBF81}" type="slidenum">
              <a:rPr lang="es-MX" smtClean="0"/>
              <a:t>‹Nº›</a:t>
            </a:fld>
            <a:endParaRPr lang="es-MX"/>
          </a:p>
        </p:txBody>
      </p:sp>
    </p:spTree>
    <p:extLst>
      <p:ext uri="{BB962C8B-B14F-4D97-AF65-F5344CB8AC3E}">
        <p14:creationId xmlns:p14="http://schemas.microsoft.com/office/powerpoint/2010/main" val="37905995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0940D8-3B72-8F32-8E1F-EBDE0139131C}"/>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283E55B0-1851-BA94-EF6B-134926F1F80B}"/>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4F1D862E-4AE2-722E-6CAE-F0599FC1FA89}"/>
              </a:ext>
            </a:extLst>
          </p:cNvPr>
          <p:cNvSpPr>
            <a:spLocks noGrp="1"/>
          </p:cNvSpPr>
          <p:nvPr>
            <p:ph type="dt" sz="half" idx="10"/>
          </p:nvPr>
        </p:nvSpPr>
        <p:spPr/>
        <p:txBody>
          <a:bodyPr/>
          <a:lstStyle/>
          <a:p>
            <a:fld id="{F04A0D82-ACD7-3144-AC8F-F964315DA8F8}" type="datetimeFigureOut">
              <a:rPr lang="es-MX" smtClean="0"/>
              <a:t>11/03/2026</a:t>
            </a:fld>
            <a:endParaRPr lang="es-MX"/>
          </a:p>
        </p:txBody>
      </p:sp>
      <p:sp>
        <p:nvSpPr>
          <p:cNvPr id="5" name="Marcador de pie de página 4">
            <a:extLst>
              <a:ext uri="{FF2B5EF4-FFF2-40B4-BE49-F238E27FC236}">
                <a16:creationId xmlns:a16="http://schemas.microsoft.com/office/drawing/2014/main" id="{E49601BC-F2FB-7596-E0A9-0F7CD8FCEBF3}"/>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54383E6-A452-E6CF-7937-43A5D9AF51F7}"/>
              </a:ext>
            </a:extLst>
          </p:cNvPr>
          <p:cNvSpPr>
            <a:spLocks noGrp="1"/>
          </p:cNvSpPr>
          <p:nvPr>
            <p:ph type="sldNum" sz="quarter" idx="12"/>
          </p:nvPr>
        </p:nvSpPr>
        <p:spPr/>
        <p:txBody>
          <a:bodyPr/>
          <a:lstStyle/>
          <a:p>
            <a:fld id="{84676000-E6AB-2644-8DBE-C116B93EBF81}" type="slidenum">
              <a:rPr lang="es-MX" smtClean="0"/>
              <a:t>‹Nº›</a:t>
            </a:fld>
            <a:endParaRPr lang="es-MX"/>
          </a:p>
        </p:txBody>
      </p:sp>
    </p:spTree>
    <p:extLst>
      <p:ext uri="{BB962C8B-B14F-4D97-AF65-F5344CB8AC3E}">
        <p14:creationId xmlns:p14="http://schemas.microsoft.com/office/powerpoint/2010/main" val="972308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9"/>
        <p:cNvGrpSpPr/>
        <p:nvPr/>
      </p:nvGrpSpPr>
      <p:grpSpPr>
        <a:xfrm>
          <a:off x="0" y="0"/>
          <a:ext cx="0" cy="0"/>
          <a:chOff x="0" y="0"/>
          <a:chExt cx="0" cy="0"/>
        </a:xfrm>
      </p:grpSpPr>
      <p:sp>
        <p:nvSpPr>
          <p:cNvPr id="10" name="Google Shape;10;p48"/>
          <p:cNvSpPr>
            <a:spLocks noGrp="1"/>
          </p:cNvSpPr>
          <p:nvPr>
            <p:ph type="pic" idx="2"/>
          </p:nvPr>
        </p:nvSpPr>
        <p:spPr>
          <a:xfrm>
            <a:off x="7566224" y="1603988"/>
            <a:ext cx="3597000" cy="42492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1"/>
        <p:cNvGrpSpPr/>
        <p:nvPr/>
      </p:nvGrpSpPr>
      <p:grpSpPr>
        <a:xfrm>
          <a:off x="0" y="0"/>
          <a:ext cx="0" cy="0"/>
          <a:chOff x="0" y="0"/>
          <a:chExt cx="0" cy="0"/>
        </a:xfrm>
      </p:grpSpPr>
      <p:sp>
        <p:nvSpPr>
          <p:cNvPr id="12" name="Google Shape;12;p49"/>
          <p:cNvSpPr>
            <a:spLocks noGrp="1"/>
          </p:cNvSpPr>
          <p:nvPr>
            <p:ph type="pic" idx="2"/>
          </p:nvPr>
        </p:nvSpPr>
        <p:spPr>
          <a:xfrm>
            <a:off x="7314883" y="1611038"/>
            <a:ext cx="3085800" cy="30858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13"/>
        <p:cNvGrpSpPr/>
        <p:nvPr/>
      </p:nvGrpSpPr>
      <p:grpSpPr>
        <a:xfrm>
          <a:off x="0" y="0"/>
          <a:ext cx="0" cy="0"/>
          <a:chOff x="0" y="0"/>
          <a:chExt cx="0" cy="0"/>
        </a:xfrm>
      </p:grpSpPr>
      <p:sp>
        <p:nvSpPr>
          <p:cNvPr id="14" name="Google Shape;14;p50"/>
          <p:cNvSpPr>
            <a:spLocks noGrp="1"/>
          </p:cNvSpPr>
          <p:nvPr>
            <p:ph type="pic" idx="2"/>
          </p:nvPr>
        </p:nvSpPr>
        <p:spPr>
          <a:xfrm>
            <a:off x="1123950" y="1143000"/>
            <a:ext cx="3791100" cy="50079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15"/>
        <p:cNvGrpSpPr/>
        <p:nvPr/>
      </p:nvGrpSpPr>
      <p:grpSpPr>
        <a:xfrm>
          <a:off x="0" y="0"/>
          <a:ext cx="0" cy="0"/>
          <a:chOff x="0" y="0"/>
          <a:chExt cx="0" cy="0"/>
        </a:xfrm>
      </p:grpSpPr>
      <p:sp>
        <p:nvSpPr>
          <p:cNvPr id="16" name="Google Shape;16;p51"/>
          <p:cNvSpPr>
            <a:spLocks noGrp="1"/>
          </p:cNvSpPr>
          <p:nvPr>
            <p:ph type="pic" idx="2"/>
          </p:nvPr>
        </p:nvSpPr>
        <p:spPr>
          <a:xfrm>
            <a:off x="9325501" y="2766208"/>
            <a:ext cx="2109900" cy="2895900"/>
          </a:xfrm>
          <a:prstGeom prst="rect">
            <a:avLst/>
          </a:prstGeom>
          <a:noFill/>
          <a:ln>
            <a:noFill/>
          </a:ln>
        </p:spPr>
      </p:sp>
      <p:sp>
        <p:nvSpPr>
          <p:cNvPr id="17" name="Google Shape;17;p51"/>
          <p:cNvSpPr>
            <a:spLocks noGrp="1"/>
          </p:cNvSpPr>
          <p:nvPr>
            <p:ph type="pic" idx="3"/>
          </p:nvPr>
        </p:nvSpPr>
        <p:spPr>
          <a:xfrm>
            <a:off x="6822911" y="2766208"/>
            <a:ext cx="2194500" cy="28959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8"/>
        <p:cNvGrpSpPr/>
        <p:nvPr/>
      </p:nvGrpSpPr>
      <p:grpSpPr>
        <a:xfrm>
          <a:off x="0" y="0"/>
          <a:ext cx="0" cy="0"/>
          <a:chOff x="0" y="0"/>
          <a:chExt cx="0" cy="0"/>
        </a:xfrm>
      </p:grpSpPr>
      <p:sp>
        <p:nvSpPr>
          <p:cNvPr id="19" name="Google Shape;19;p52"/>
          <p:cNvSpPr>
            <a:spLocks noGrp="1"/>
          </p:cNvSpPr>
          <p:nvPr>
            <p:ph type="pic" idx="2"/>
          </p:nvPr>
        </p:nvSpPr>
        <p:spPr>
          <a:xfrm>
            <a:off x="733222" y="2521822"/>
            <a:ext cx="3628200" cy="3554100"/>
          </a:xfrm>
          <a:prstGeom prst="rect">
            <a:avLst/>
          </a:prstGeom>
          <a:noFill/>
          <a:ln>
            <a:noFill/>
          </a:ln>
        </p:spPr>
      </p:sp>
      <p:sp>
        <p:nvSpPr>
          <p:cNvPr id="20" name="Google Shape;20;p52"/>
          <p:cNvSpPr>
            <a:spLocks noGrp="1"/>
          </p:cNvSpPr>
          <p:nvPr>
            <p:ph type="pic" idx="3"/>
          </p:nvPr>
        </p:nvSpPr>
        <p:spPr>
          <a:xfrm>
            <a:off x="10125435" y="1676400"/>
            <a:ext cx="2066700" cy="4399500"/>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24"/>
        <p:cNvGrpSpPr/>
        <p:nvPr/>
      </p:nvGrpSpPr>
      <p:grpSpPr>
        <a:xfrm>
          <a:off x="0" y="0"/>
          <a:ext cx="0" cy="0"/>
          <a:chOff x="0" y="0"/>
          <a:chExt cx="0" cy="0"/>
        </a:xfrm>
      </p:grpSpPr>
      <p:sp>
        <p:nvSpPr>
          <p:cNvPr id="25" name="Google Shape;25;p54"/>
          <p:cNvSpPr>
            <a:spLocks noGrp="1"/>
          </p:cNvSpPr>
          <p:nvPr>
            <p:ph type="pic" idx="2"/>
          </p:nvPr>
        </p:nvSpPr>
        <p:spPr>
          <a:xfrm>
            <a:off x="9496539" y="2724149"/>
            <a:ext cx="2240400" cy="3276000"/>
          </a:xfrm>
          <a:prstGeom prst="rect">
            <a:avLst/>
          </a:prstGeom>
          <a:noFill/>
          <a:ln>
            <a:noFill/>
          </a:ln>
        </p:spPr>
      </p:sp>
      <p:sp>
        <p:nvSpPr>
          <p:cNvPr id="26" name="Google Shape;26;p54"/>
          <p:cNvSpPr>
            <a:spLocks noGrp="1"/>
          </p:cNvSpPr>
          <p:nvPr>
            <p:ph type="pic" idx="3"/>
          </p:nvPr>
        </p:nvSpPr>
        <p:spPr>
          <a:xfrm>
            <a:off x="6970015" y="2724149"/>
            <a:ext cx="2240400" cy="327600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27"/>
        <p:cNvGrpSpPr/>
        <p:nvPr/>
      </p:nvGrpSpPr>
      <p:grpSpPr>
        <a:xfrm>
          <a:off x="0" y="0"/>
          <a:ext cx="0" cy="0"/>
          <a:chOff x="0" y="0"/>
          <a:chExt cx="0" cy="0"/>
        </a:xfrm>
      </p:grpSpPr>
      <p:sp>
        <p:nvSpPr>
          <p:cNvPr id="28" name="Google Shape;28;p55"/>
          <p:cNvSpPr>
            <a:spLocks noGrp="1"/>
          </p:cNvSpPr>
          <p:nvPr>
            <p:ph type="pic" idx="2"/>
          </p:nvPr>
        </p:nvSpPr>
        <p:spPr>
          <a:xfrm>
            <a:off x="749051" y="1657351"/>
            <a:ext cx="3727800" cy="40197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7" r:id="rId27"/>
    <p:sldLayoutId id="2147483678" r:id="rId28"/>
    <p:sldLayoutId id="2147483679" r:id="rId29"/>
  </p:sldLayoutIdLst>
  <p:transition spd="med">
    <p:push/>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6.xml"/><Relationship Id="rId6" Type="http://schemas.openxmlformats.org/officeDocument/2006/relationships/image" Target="../media/image5.png"/><Relationship Id="rId5" Type="http://schemas.openxmlformats.org/officeDocument/2006/relationships/image" Target="../media/image22.sv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2.xml"/><Relationship Id="rId4" Type="http://schemas.openxmlformats.org/officeDocument/2006/relationships/image" Target="../media/image18.jp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2.xml"/><Relationship Id="rId4" Type="http://schemas.openxmlformats.org/officeDocument/2006/relationships/image" Target="../media/image18.jp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2.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3.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22.xml"/><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jpe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5.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3.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5.xml"/><Relationship Id="rId1" Type="http://schemas.openxmlformats.org/officeDocument/2006/relationships/slideLayout" Target="../slideLayouts/slideLayout26.xml"/><Relationship Id="rId4" Type="http://schemas.openxmlformats.org/officeDocument/2006/relationships/image" Target="../media/image19.png"/></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6.xml"/><Relationship Id="rId1" Type="http://schemas.openxmlformats.org/officeDocument/2006/relationships/slideLayout" Target="../slideLayouts/slideLayout26.xml"/><Relationship Id="rId4" Type="http://schemas.openxmlformats.org/officeDocument/2006/relationships/image" Target="../media/image19.png"/></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7.xml"/><Relationship Id="rId1" Type="http://schemas.openxmlformats.org/officeDocument/2006/relationships/slideLayout" Target="../slideLayouts/slideLayout26.xml"/><Relationship Id="rId4" Type="http://schemas.openxmlformats.org/officeDocument/2006/relationships/image" Target="../media/image19.png"/></Relationships>
</file>

<file path=ppt/slides/_rels/slide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8.xml"/><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3.jpg"/><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ADA03-4A20-E1A2-B2CA-F44C8407307F}"/>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E100C91F-C2E6-28B6-1D61-4CBD3F4DAF46}"/>
              </a:ext>
            </a:extLst>
          </p:cNvPr>
          <p:cNvPicPr>
            <a:picLocks noGrp="1" noRot="1" noChangeAspect="1" noMove="1" noResize="1" noEditPoints="1" noAdjustHandles="1" noChangeArrowheads="1" noChangeShapeType="1" noCrop="1"/>
          </p:cNvPicPr>
          <p:nvPr/>
        </p:nvPicPr>
        <p:blipFill>
          <a:blip r:embed="rId2"/>
          <a:srcRect/>
          <a:stretch/>
        </p:blipFill>
        <p:spPr>
          <a:xfrm>
            <a:off x="0" y="0"/>
            <a:ext cx="12192000" cy="6858000"/>
          </a:xfrm>
          <a:prstGeom prst="rect">
            <a:avLst/>
          </a:prstGeom>
        </p:spPr>
      </p:pic>
      <p:pic>
        <p:nvPicPr>
          <p:cNvPr id="4" name="Imagen 3">
            <a:extLst>
              <a:ext uri="{FF2B5EF4-FFF2-40B4-BE49-F238E27FC236}">
                <a16:creationId xmlns:a16="http://schemas.microsoft.com/office/drawing/2014/main" id="{593F4ECA-A2BE-DD81-774C-999015F722B3}"/>
              </a:ext>
            </a:extLst>
          </p:cNvPr>
          <p:cNvPicPr>
            <a:picLocks noChangeAspect="1"/>
          </p:cNvPicPr>
          <p:nvPr/>
        </p:nvPicPr>
        <p:blipFill>
          <a:blip r:embed="rId3"/>
          <a:stretch>
            <a:fillRect/>
          </a:stretch>
        </p:blipFill>
        <p:spPr>
          <a:xfrm>
            <a:off x="3696038" y="372142"/>
            <a:ext cx="5031562" cy="4254759"/>
          </a:xfrm>
          <a:prstGeom prst="rect">
            <a:avLst/>
          </a:prstGeom>
          <a:effectLst>
            <a:outerShdw blurRad="50800" dist="38100" dir="2700000" algn="tl" rotWithShape="0">
              <a:prstClr val="black">
                <a:alpha val="40000"/>
              </a:prstClr>
            </a:outerShdw>
          </a:effectLst>
        </p:spPr>
      </p:pic>
      <p:sp>
        <p:nvSpPr>
          <p:cNvPr id="5" name="CuadroTexto 4">
            <a:extLst>
              <a:ext uri="{FF2B5EF4-FFF2-40B4-BE49-F238E27FC236}">
                <a16:creationId xmlns:a16="http://schemas.microsoft.com/office/drawing/2014/main" id="{E75F9526-ECFD-8975-91C5-BE132E60BFC9}"/>
              </a:ext>
            </a:extLst>
          </p:cNvPr>
          <p:cNvSpPr txBox="1"/>
          <p:nvPr/>
        </p:nvSpPr>
        <p:spPr>
          <a:xfrm>
            <a:off x="2527782" y="4207458"/>
            <a:ext cx="7368073" cy="646331"/>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s-MX" sz="3600" i="1" dirty="0">
                <a:latin typeface="Lato" panose="020F0502020204030203" pitchFamily="34" charset="77"/>
              </a:rPr>
              <a:t>Compañía de Seguros</a:t>
            </a:r>
            <a:endParaRPr lang="es-MX" sz="3600" b="1" i="1" dirty="0">
              <a:solidFill>
                <a:srgbClr val="D32D7D"/>
              </a:solidFill>
              <a:latin typeface="Lato" panose="020F0502020204030203" pitchFamily="34" charset="77"/>
            </a:endParaRPr>
          </a:p>
        </p:txBody>
      </p:sp>
      <p:sp>
        <p:nvSpPr>
          <p:cNvPr id="2" name="CuadroTexto 1">
            <a:extLst>
              <a:ext uri="{FF2B5EF4-FFF2-40B4-BE49-F238E27FC236}">
                <a16:creationId xmlns:a16="http://schemas.microsoft.com/office/drawing/2014/main" id="{2F08EA96-98E9-9823-9397-E2AC405572E6}"/>
              </a:ext>
            </a:extLst>
          </p:cNvPr>
          <p:cNvSpPr txBox="1"/>
          <p:nvPr/>
        </p:nvSpPr>
        <p:spPr>
          <a:xfrm>
            <a:off x="2527782" y="5424990"/>
            <a:ext cx="7368073" cy="400110"/>
          </a:xfrm>
          <a:prstGeom prst="rect">
            <a:avLst/>
          </a:prstGeom>
          <a:noFill/>
          <a:effectLst/>
        </p:spPr>
        <p:txBody>
          <a:bodyPr wrap="square">
            <a:spAutoFit/>
          </a:bodyPr>
          <a:lstStyle/>
          <a:p>
            <a:pPr algn="ctr"/>
            <a:r>
              <a:rPr lang="es-MX" sz="2000" b="1" i="1" dirty="0">
                <a:solidFill>
                  <a:srgbClr val="D32D7D"/>
                </a:solidFill>
                <a:latin typeface="Lato" panose="020F0502020204030203" pitchFamily="34" charset="77"/>
              </a:rPr>
              <a:t>ACCIDENTES Y ENFERMEDADES</a:t>
            </a:r>
          </a:p>
        </p:txBody>
      </p:sp>
    </p:spTree>
    <p:extLst>
      <p:ext uri="{BB962C8B-B14F-4D97-AF65-F5344CB8AC3E}">
        <p14:creationId xmlns:p14="http://schemas.microsoft.com/office/powerpoint/2010/main" val="1378039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73EC3377-6B54-C2FD-4F29-97A8EF8C5443}"/>
            </a:ext>
          </a:extLst>
        </p:cNvPr>
        <p:cNvGrpSpPr/>
        <p:nvPr/>
      </p:nvGrpSpPr>
      <p:grpSpPr>
        <a:xfrm>
          <a:off x="0" y="0"/>
          <a:ext cx="0" cy="0"/>
          <a:chOff x="0" y="0"/>
          <a:chExt cx="0" cy="0"/>
        </a:xfrm>
      </p:grpSpPr>
      <p:grpSp>
        <p:nvGrpSpPr>
          <p:cNvPr id="157" name="Google Shape;157;g31dbd23bb8a_0_50">
            <a:extLst>
              <a:ext uri="{FF2B5EF4-FFF2-40B4-BE49-F238E27FC236}">
                <a16:creationId xmlns:a16="http://schemas.microsoft.com/office/drawing/2014/main" id="{A050EB9D-5BFE-401D-57E5-4331F196DEBF}"/>
              </a:ext>
            </a:extLst>
          </p:cNvPr>
          <p:cNvGrpSpPr/>
          <p:nvPr/>
        </p:nvGrpSpPr>
        <p:grpSpPr>
          <a:xfrm rot="10800000" flipH="1">
            <a:off x="59187" y="4198945"/>
            <a:ext cx="1864553" cy="900441"/>
            <a:chOff x="4618294" y="2096418"/>
            <a:chExt cx="1371600" cy="662381"/>
          </a:xfrm>
        </p:grpSpPr>
        <p:sp>
          <p:nvSpPr>
            <p:cNvPr id="158" name="Google Shape;158;g31dbd23bb8a_0_50">
              <a:extLst>
                <a:ext uri="{FF2B5EF4-FFF2-40B4-BE49-F238E27FC236}">
                  <a16:creationId xmlns:a16="http://schemas.microsoft.com/office/drawing/2014/main" id="{FD60F7F7-8A59-3B2B-2572-2FBF4FB3C7E7}"/>
                </a:ext>
              </a:extLst>
            </p:cNvPr>
            <p:cNvSpPr/>
            <p:nvPr/>
          </p:nvSpPr>
          <p:spPr>
            <a:xfrm>
              <a:off x="4618294"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g31dbd23bb8a_0_50">
              <a:extLst>
                <a:ext uri="{FF2B5EF4-FFF2-40B4-BE49-F238E27FC236}">
                  <a16:creationId xmlns:a16="http://schemas.microsoft.com/office/drawing/2014/main" id="{F103060E-5086-F725-9FE0-674AD0C724AB}"/>
                </a:ext>
              </a:extLst>
            </p:cNvPr>
            <p:cNvSpPr/>
            <p:nvPr/>
          </p:nvSpPr>
          <p:spPr>
            <a:xfrm>
              <a:off x="4944239"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g31dbd23bb8a_0_50">
              <a:extLst>
                <a:ext uri="{FF2B5EF4-FFF2-40B4-BE49-F238E27FC236}">
                  <a16:creationId xmlns:a16="http://schemas.microsoft.com/office/drawing/2014/main" id="{49A3C85C-EE85-7669-693E-8D7B7CEC25CE}"/>
                </a:ext>
              </a:extLst>
            </p:cNvPr>
            <p:cNvSpPr/>
            <p:nvPr/>
          </p:nvSpPr>
          <p:spPr>
            <a:xfrm>
              <a:off x="5270185"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g31dbd23bb8a_0_50">
              <a:extLst>
                <a:ext uri="{FF2B5EF4-FFF2-40B4-BE49-F238E27FC236}">
                  <a16:creationId xmlns:a16="http://schemas.microsoft.com/office/drawing/2014/main" id="{C677D6B3-029A-9286-C31B-99049681DB92}"/>
                </a:ext>
              </a:extLst>
            </p:cNvPr>
            <p:cNvSpPr/>
            <p:nvPr/>
          </p:nvSpPr>
          <p:spPr>
            <a:xfrm>
              <a:off x="5596130"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 name="Google Shape;162;g31dbd23bb8a_0_50">
              <a:extLst>
                <a:ext uri="{FF2B5EF4-FFF2-40B4-BE49-F238E27FC236}">
                  <a16:creationId xmlns:a16="http://schemas.microsoft.com/office/drawing/2014/main" id="{C166580A-4624-3735-A2F4-80BC269482C5}"/>
                </a:ext>
              </a:extLst>
            </p:cNvPr>
            <p:cNvSpPr/>
            <p:nvPr/>
          </p:nvSpPr>
          <p:spPr>
            <a:xfrm>
              <a:off x="5922076"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g31dbd23bb8a_0_50">
              <a:extLst>
                <a:ext uri="{FF2B5EF4-FFF2-40B4-BE49-F238E27FC236}">
                  <a16:creationId xmlns:a16="http://schemas.microsoft.com/office/drawing/2014/main" id="{01F1135F-694B-92AC-3416-3E2419768284}"/>
                </a:ext>
              </a:extLst>
            </p:cNvPr>
            <p:cNvSpPr/>
            <p:nvPr/>
          </p:nvSpPr>
          <p:spPr>
            <a:xfrm>
              <a:off x="4618294"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g31dbd23bb8a_0_50">
              <a:extLst>
                <a:ext uri="{FF2B5EF4-FFF2-40B4-BE49-F238E27FC236}">
                  <a16:creationId xmlns:a16="http://schemas.microsoft.com/office/drawing/2014/main" id="{1EF3AD76-C769-8C39-261A-F467AD4AC9CF}"/>
                </a:ext>
              </a:extLst>
            </p:cNvPr>
            <p:cNvSpPr/>
            <p:nvPr/>
          </p:nvSpPr>
          <p:spPr>
            <a:xfrm>
              <a:off x="4944239"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g31dbd23bb8a_0_50">
              <a:extLst>
                <a:ext uri="{FF2B5EF4-FFF2-40B4-BE49-F238E27FC236}">
                  <a16:creationId xmlns:a16="http://schemas.microsoft.com/office/drawing/2014/main" id="{EBCA8BE7-16ED-D4FC-ECD5-A78CA8ACFFC7}"/>
                </a:ext>
              </a:extLst>
            </p:cNvPr>
            <p:cNvSpPr/>
            <p:nvPr/>
          </p:nvSpPr>
          <p:spPr>
            <a:xfrm>
              <a:off x="5270185"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6" name="Google Shape;166;g31dbd23bb8a_0_50">
              <a:extLst>
                <a:ext uri="{FF2B5EF4-FFF2-40B4-BE49-F238E27FC236}">
                  <a16:creationId xmlns:a16="http://schemas.microsoft.com/office/drawing/2014/main" id="{282EEA1A-AD43-C930-28E8-B21DBB222930}"/>
                </a:ext>
              </a:extLst>
            </p:cNvPr>
            <p:cNvSpPr/>
            <p:nvPr/>
          </p:nvSpPr>
          <p:spPr>
            <a:xfrm>
              <a:off x="5596130"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7" name="Google Shape;167;g31dbd23bb8a_0_50">
              <a:extLst>
                <a:ext uri="{FF2B5EF4-FFF2-40B4-BE49-F238E27FC236}">
                  <a16:creationId xmlns:a16="http://schemas.microsoft.com/office/drawing/2014/main" id="{36024EDD-23AE-3348-EB40-91E8C424F0FC}"/>
                </a:ext>
              </a:extLst>
            </p:cNvPr>
            <p:cNvSpPr/>
            <p:nvPr/>
          </p:nvSpPr>
          <p:spPr>
            <a:xfrm>
              <a:off x="5922076"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g31dbd23bb8a_0_50">
              <a:extLst>
                <a:ext uri="{FF2B5EF4-FFF2-40B4-BE49-F238E27FC236}">
                  <a16:creationId xmlns:a16="http://schemas.microsoft.com/office/drawing/2014/main" id="{BE6C5FA6-F3A5-84EC-2463-675DD22CCF99}"/>
                </a:ext>
              </a:extLst>
            </p:cNvPr>
            <p:cNvSpPr/>
            <p:nvPr/>
          </p:nvSpPr>
          <p:spPr>
            <a:xfrm>
              <a:off x="4618294"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g31dbd23bb8a_0_50">
              <a:extLst>
                <a:ext uri="{FF2B5EF4-FFF2-40B4-BE49-F238E27FC236}">
                  <a16:creationId xmlns:a16="http://schemas.microsoft.com/office/drawing/2014/main" id="{D21F08A8-9EC7-78CE-D2F0-12E1510C6BE2}"/>
                </a:ext>
              </a:extLst>
            </p:cNvPr>
            <p:cNvSpPr/>
            <p:nvPr/>
          </p:nvSpPr>
          <p:spPr>
            <a:xfrm>
              <a:off x="4944239"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g31dbd23bb8a_0_50">
              <a:extLst>
                <a:ext uri="{FF2B5EF4-FFF2-40B4-BE49-F238E27FC236}">
                  <a16:creationId xmlns:a16="http://schemas.microsoft.com/office/drawing/2014/main" id="{88E0E000-1496-5B8A-C59B-EFA871B4B486}"/>
                </a:ext>
              </a:extLst>
            </p:cNvPr>
            <p:cNvSpPr/>
            <p:nvPr/>
          </p:nvSpPr>
          <p:spPr>
            <a:xfrm>
              <a:off x="5270185"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g31dbd23bb8a_0_50">
              <a:extLst>
                <a:ext uri="{FF2B5EF4-FFF2-40B4-BE49-F238E27FC236}">
                  <a16:creationId xmlns:a16="http://schemas.microsoft.com/office/drawing/2014/main" id="{7665D280-70A1-8A8B-82D0-2DFF0D3ED2BC}"/>
                </a:ext>
              </a:extLst>
            </p:cNvPr>
            <p:cNvSpPr/>
            <p:nvPr/>
          </p:nvSpPr>
          <p:spPr>
            <a:xfrm>
              <a:off x="5596130"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g31dbd23bb8a_0_50">
              <a:extLst>
                <a:ext uri="{FF2B5EF4-FFF2-40B4-BE49-F238E27FC236}">
                  <a16:creationId xmlns:a16="http://schemas.microsoft.com/office/drawing/2014/main" id="{5EF209F1-530B-61C2-72A0-2848109241AB}"/>
                </a:ext>
              </a:extLst>
            </p:cNvPr>
            <p:cNvSpPr/>
            <p:nvPr/>
          </p:nvSpPr>
          <p:spPr>
            <a:xfrm>
              <a:off x="5922076"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g31dbd23bb8a_0_50">
              <a:extLst>
                <a:ext uri="{FF2B5EF4-FFF2-40B4-BE49-F238E27FC236}">
                  <a16:creationId xmlns:a16="http://schemas.microsoft.com/office/drawing/2014/main" id="{F68B319C-4267-E245-561F-ACF6857B3DC5}"/>
                </a:ext>
              </a:extLst>
            </p:cNvPr>
            <p:cNvSpPr/>
            <p:nvPr/>
          </p:nvSpPr>
          <p:spPr>
            <a:xfrm>
              <a:off x="4618294"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g31dbd23bb8a_0_50">
              <a:extLst>
                <a:ext uri="{FF2B5EF4-FFF2-40B4-BE49-F238E27FC236}">
                  <a16:creationId xmlns:a16="http://schemas.microsoft.com/office/drawing/2014/main" id="{9B97FAD3-49BE-EA0A-6C6E-5548D3544171}"/>
                </a:ext>
              </a:extLst>
            </p:cNvPr>
            <p:cNvSpPr/>
            <p:nvPr/>
          </p:nvSpPr>
          <p:spPr>
            <a:xfrm>
              <a:off x="4944239"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g31dbd23bb8a_0_50">
              <a:extLst>
                <a:ext uri="{FF2B5EF4-FFF2-40B4-BE49-F238E27FC236}">
                  <a16:creationId xmlns:a16="http://schemas.microsoft.com/office/drawing/2014/main" id="{E1113DA5-E09E-36D8-D502-A8C45B8EF8A5}"/>
                </a:ext>
              </a:extLst>
            </p:cNvPr>
            <p:cNvSpPr/>
            <p:nvPr/>
          </p:nvSpPr>
          <p:spPr>
            <a:xfrm>
              <a:off x="5270185"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g31dbd23bb8a_0_50">
              <a:extLst>
                <a:ext uri="{FF2B5EF4-FFF2-40B4-BE49-F238E27FC236}">
                  <a16:creationId xmlns:a16="http://schemas.microsoft.com/office/drawing/2014/main" id="{16D000D1-8F30-A1FE-3274-815CC4866C4B}"/>
                </a:ext>
              </a:extLst>
            </p:cNvPr>
            <p:cNvSpPr/>
            <p:nvPr/>
          </p:nvSpPr>
          <p:spPr>
            <a:xfrm>
              <a:off x="5596130"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g31dbd23bb8a_0_50">
              <a:extLst>
                <a:ext uri="{FF2B5EF4-FFF2-40B4-BE49-F238E27FC236}">
                  <a16:creationId xmlns:a16="http://schemas.microsoft.com/office/drawing/2014/main" id="{BE5D17DB-0EFD-465B-67C1-CE76B4E2740C}"/>
                </a:ext>
              </a:extLst>
            </p:cNvPr>
            <p:cNvSpPr/>
            <p:nvPr/>
          </p:nvSpPr>
          <p:spPr>
            <a:xfrm>
              <a:off x="5922076"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46" name="Google Shape;146;g31dbd23bb8a_0_50">
            <a:extLst>
              <a:ext uri="{FF2B5EF4-FFF2-40B4-BE49-F238E27FC236}">
                <a16:creationId xmlns:a16="http://schemas.microsoft.com/office/drawing/2014/main" id="{408FB245-6642-1B85-F8B0-4B149C7004A9}"/>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147" name="Google Shape;147;g31dbd23bb8a_0_50">
            <a:extLst>
              <a:ext uri="{FF2B5EF4-FFF2-40B4-BE49-F238E27FC236}">
                <a16:creationId xmlns:a16="http://schemas.microsoft.com/office/drawing/2014/main" id="{BE6AA0C7-DEF8-CA24-94AB-D48A612FDADD}"/>
              </a:ext>
            </a:extLst>
          </p:cNvPr>
          <p:cNvSpPr/>
          <p:nvPr/>
        </p:nvSpPr>
        <p:spPr>
          <a:xfrm>
            <a:off x="620625" y="2316022"/>
            <a:ext cx="2751722" cy="2085766"/>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grpSp>
        <p:nvGrpSpPr>
          <p:cNvPr id="149" name="Google Shape;149;g31dbd23bb8a_0_50">
            <a:extLst>
              <a:ext uri="{FF2B5EF4-FFF2-40B4-BE49-F238E27FC236}">
                <a16:creationId xmlns:a16="http://schemas.microsoft.com/office/drawing/2014/main" id="{314399C7-7904-178D-3984-14F29BECD1B1}"/>
              </a:ext>
            </a:extLst>
          </p:cNvPr>
          <p:cNvGrpSpPr/>
          <p:nvPr/>
        </p:nvGrpSpPr>
        <p:grpSpPr>
          <a:xfrm>
            <a:off x="762520" y="2504702"/>
            <a:ext cx="3050089" cy="1711988"/>
            <a:chOff x="7256330" y="3106301"/>
            <a:chExt cx="2325843" cy="928474"/>
          </a:xfrm>
        </p:grpSpPr>
        <p:sp>
          <p:nvSpPr>
            <p:cNvPr id="150" name="Google Shape;150;g31dbd23bb8a_0_50">
              <a:extLst>
                <a:ext uri="{FF2B5EF4-FFF2-40B4-BE49-F238E27FC236}">
                  <a16:creationId xmlns:a16="http://schemas.microsoft.com/office/drawing/2014/main" id="{6C167D4C-A3A9-24FA-A18E-423984EC39D2}"/>
                </a:ext>
              </a:extLst>
            </p:cNvPr>
            <p:cNvSpPr txBox="1"/>
            <p:nvPr/>
          </p:nvSpPr>
          <p:spPr>
            <a:xfrm flipH="1">
              <a:off x="7265594" y="3317047"/>
              <a:ext cx="1918793" cy="717728"/>
            </a:xfrm>
            <a:prstGeom prst="rect">
              <a:avLst/>
            </a:prstGeom>
            <a:noFill/>
            <a:ln>
              <a:noFill/>
            </a:ln>
          </p:spPr>
          <p:txBody>
            <a:bodyPr spcFirstLastPara="1" wrap="square" lIns="91425" tIns="45700" rIns="91425" bIns="45700" anchor="t" anchorCtr="0">
              <a:spAutoFit/>
            </a:bodyPr>
            <a:lstStyle/>
            <a:p>
              <a:pPr lvl="0">
                <a:buSzPts val="1100"/>
              </a:pPr>
              <a:r>
                <a:rPr lang="es-MX" sz="1600" dirty="0">
                  <a:solidFill>
                    <a:schemeClr val="lt1"/>
                  </a:solidFill>
                  <a:latin typeface="Lato"/>
                  <a:ea typeface="Lato"/>
                  <a:cs typeface="Lato"/>
                  <a:sym typeface="Lato"/>
                </a:rPr>
                <a:t>Este seguro ofrece respaldo económico para recibir </a:t>
              </a:r>
              <a:r>
                <a:rPr lang="es-MX" sz="1600" b="1" dirty="0">
                  <a:solidFill>
                    <a:schemeClr val="lt1"/>
                  </a:solidFill>
                  <a:latin typeface="Lato"/>
                  <a:ea typeface="Lato"/>
                  <a:cs typeface="Lato"/>
                  <a:sym typeface="Lato"/>
                </a:rPr>
                <a:t>atención médica de calidad </a:t>
              </a:r>
              <a:r>
                <a:rPr lang="es-MX" sz="1600" dirty="0">
                  <a:solidFill>
                    <a:schemeClr val="lt1"/>
                  </a:solidFill>
                  <a:latin typeface="Lato"/>
                  <a:ea typeface="Lato"/>
                  <a:cs typeface="Lato"/>
                  <a:sym typeface="Lato"/>
                </a:rPr>
                <a:t>a causa de un Accidente o Enfermedad.</a:t>
              </a:r>
              <a:endParaRPr sz="1600" i="0" u="none" strike="noStrike" cap="none" dirty="0">
                <a:solidFill>
                  <a:schemeClr val="lt1"/>
                </a:solidFill>
                <a:latin typeface="Lato"/>
                <a:ea typeface="Lato"/>
                <a:cs typeface="Lato"/>
                <a:sym typeface="Lato"/>
              </a:endParaRPr>
            </a:p>
          </p:txBody>
        </p:sp>
        <p:sp>
          <p:nvSpPr>
            <p:cNvPr id="151" name="Google Shape;151;g31dbd23bb8a_0_50">
              <a:extLst>
                <a:ext uri="{FF2B5EF4-FFF2-40B4-BE49-F238E27FC236}">
                  <a16:creationId xmlns:a16="http://schemas.microsoft.com/office/drawing/2014/main" id="{646898F4-0098-9DD1-A66F-C25D5EAFF15B}"/>
                </a:ext>
              </a:extLst>
            </p:cNvPr>
            <p:cNvSpPr txBox="1"/>
            <p:nvPr/>
          </p:nvSpPr>
          <p:spPr>
            <a:xfrm>
              <a:off x="7256330" y="3106301"/>
              <a:ext cx="2325843" cy="216972"/>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n-US" sz="2000" i="0" u="none" strike="noStrike" cap="none" dirty="0">
                  <a:solidFill>
                    <a:schemeClr val="lt1"/>
                  </a:solidFill>
                  <a:latin typeface="Lato Black" panose="020F0502020204030203" pitchFamily="34" charset="0"/>
                  <a:ea typeface="Lato Black" panose="020F0502020204030203" pitchFamily="34" charset="0"/>
                  <a:cs typeface="Lato Black" panose="020F0502020204030203" pitchFamily="34" charset="0"/>
                  <a:sym typeface="Lato"/>
                </a:rPr>
                <a:t>¿</a:t>
              </a:r>
              <a:r>
                <a:rPr lang="en-US" sz="2000" i="0" u="none" strike="noStrike" cap="none" dirty="0" err="1">
                  <a:solidFill>
                    <a:schemeClr val="lt1"/>
                  </a:solidFill>
                  <a:latin typeface="Lato Black" panose="020F0502020204030203" pitchFamily="34" charset="0"/>
                  <a:ea typeface="Lato Black" panose="020F0502020204030203" pitchFamily="34" charset="0"/>
                  <a:cs typeface="Lato Black" panose="020F0502020204030203" pitchFamily="34" charset="0"/>
                  <a:sym typeface="Lato"/>
                </a:rPr>
                <a:t>Qué</a:t>
              </a:r>
              <a:r>
                <a:rPr lang="en-US" sz="2000" i="0" u="none" strike="noStrike" cap="none" dirty="0">
                  <a:solidFill>
                    <a:schemeClr val="lt1"/>
                  </a:solidFill>
                  <a:latin typeface="Lato Black" panose="020F0502020204030203" pitchFamily="34" charset="0"/>
                  <a:ea typeface="Lato Black" panose="020F0502020204030203" pitchFamily="34" charset="0"/>
                  <a:cs typeface="Lato Black" panose="020F0502020204030203" pitchFamily="34" charset="0"/>
                  <a:sym typeface="Lato"/>
                </a:rPr>
                <a:t> es?</a:t>
              </a:r>
              <a:endParaRPr sz="2000" i="0" u="none" strike="noStrike" cap="none" dirty="0">
                <a:solidFill>
                  <a:srgbClr val="000000"/>
                </a:solidFill>
                <a:latin typeface="Lato Black" panose="020F0502020204030203" pitchFamily="34" charset="0"/>
                <a:ea typeface="Lato Black" panose="020F0502020204030203" pitchFamily="34" charset="0"/>
                <a:cs typeface="Lato Black" panose="020F0502020204030203" pitchFamily="34" charset="0"/>
                <a:sym typeface="Lato"/>
              </a:endParaRPr>
            </a:p>
          </p:txBody>
        </p:sp>
      </p:grpSp>
      <p:sp>
        <p:nvSpPr>
          <p:cNvPr id="3" name="Google Shape;214;g31dbd23bb8a_0_92">
            <a:extLst>
              <a:ext uri="{FF2B5EF4-FFF2-40B4-BE49-F238E27FC236}">
                <a16:creationId xmlns:a16="http://schemas.microsoft.com/office/drawing/2014/main" id="{DB91C124-F464-4F2E-F0E9-6453F433D43C}"/>
              </a:ext>
            </a:extLst>
          </p:cNvPr>
          <p:cNvSpPr txBox="1"/>
          <p:nvPr/>
        </p:nvSpPr>
        <p:spPr>
          <a:xfrm>
            <a:off x="620624" y="402750"/>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GASTOS MÉDICOS</a:t>
            </a:r>
            <a:r>
              <a:rPr lang="en-US" sz="3000" b="1" i="0" u="none" strike="noStrike" cap="none" dirty="0">
                <a:solidFill>
                  <a:srgbClr val="EA2565"/>
                </a:solidFill>
                <a:latin typeface="Lato"/>
                <a:ea typeface="Lato"/>
                <a:cs typeface="Lato"/>
                <a:sym typeface="Lato"/>
              </a:rPr>
              <a:t> MAYORES INDIVIDUAL</a:t>
            </a:r>
            <a:endParaRPr sz="3000" b="1" i="0" u="none" strike="noStrike" cap="none" dirty="0">
              <a:solidFill>
                <a:srgbClr val="EA2565"/>
              </a:solidFill>
              <a:latin typeface="Lato"/>
              <a:ea typeface="Lato"/>
              <a:cs typeface="Lato"/>
              <a:sym typeface="Lato"/>
            </a:endParaRPr>
          </a:p>
        </p:txBody>
      </p:sp>
      <p:grpSp>
        <p:nvGrpSpPr>
          <p:cNvPr id="4" name="Group 3">
            <a:extLst>
              <a:ext uri="{FF2B5EF4-FFF2-40B4-BE49-F238E27FC236}">
                <a16:creationId xmlns:a16="http://schemas.microsoft.com/office/drawing/2014/main" id="{58E2B879-D5F1-AE09-947F-F7C096DAA21E}"/>
              </a:ext>
            </a:extLst>
          </p:cNvPr>
          <p:cNvGrpSpPr/>
          <p:nvPr/>
        </p:nvGrpSpPr>
        <p:grpSpPr>
          <a:xfrm>
            <a:off x="7605835" y="2931196"/>
            <a:ext cx="951864" cy="951864"/>
            <a:chOff x="3769506" y="2071334"/>
            <a:chExt cx="951864" cy="951864"/>
          </a:xfrm>
          <a:solidFill>
            <a:schemeClr val="bg1">
              <a:lumMod val="95000"/>
            </a:schemeClr>
          </a:solidFill>
        </p:grpSpPr>
        <p:sp>
          <p:nvSpPr>
            <p:cNvPr id="6" name="Rounded Rectangle 1">
              <a:extLst>
                <a:ext uri="{FF2B5EF4-FFF2-40B4-BE49-F238E27FC236}">
                  <a16:creationId xmlns:a16="http://schemas.microsoft.com/office/drawing/2014/main" id="{27C66071-6D8D-DC36-B1B4-DD0DAA2BFF0D}"/>
                </a:ext>
              </a:extLst>
            </p:cNvPr>
            <p:cNvSpPr/>
            <p:nvPr/>
          </p:nvSpPr>
          <p:spPr>
            <a:xfrm>
              <a:off x="3769506" y="2071334"/>
              <a:ext cx="951864" cy="951864"/>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grpFill/>
            <a:ln>
              <a:noFill/>
            </a:ln>
            <a:effectLst>
              <a:outerShdw blurRad="63500" sx="102000" sy="102000" algn="ctr" rotWithShape="0">
                <a:prstClr val="black">
                  <a:alpha val="40000"/>
                </a:prstClr>
              </a:outerShdw>
            </a:effectLst>
          </p:spPr>
          <p:txBody>
            <a:bodyPr rtlCol="0" anchor="ctr"/>
            <a:lstStyle/>
            <a:p>
              <a:pPr algn="ctr"/>
              <a:endParaRPr dirty="0"/>
            </a:p>
          </p:txBody>
        </p:sp>
        <p:sp>
          <p:nvSpPr>
            <p:cNvPr id="8" name="Rounded Rectangle 2">
              <a:extLst>
                <a:ext uri="{FF2B5EF4-FFF2-40B4-BE49-F238E27FC236}">
                  <a16:creationId xmlns:a16="http://schemas.microsoft.com/office/drawing/2014/main" id="{7ED5C89D-E7CB-B6FD-57B2-3800B905D02B}"/>
                </a:ext>
              </a:extLst>
            </p:cNvPr>
            <p:cNvSpPr/>
            <p:nvPr/>
          </p:nvSpPr>
          <p:spPr>
            <a:xfrm>
              <a:off x="3769506" y="2071334"/>
              <a:ext cx="951864" cy="951864"/>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noFill/>
            <a:ln w="13266">
              <a:noFill/>
            </a:ln>
            <a:effectLst>
              <a:outerShdw blurRad="63500" sx="102000" sy="102000" algn="ctr" rotWithShape="0">
                <a:prstClr val="black">
                  <a:alpha val="40000"/>
                </a:prstClr>
              </a:outerShdw>
            </a:effectLst>
          </p:spPr>
          <p:txBody>
            <a:bodyPr rtlCol="0" anchor="ctr"/>
            <a:lstStyle/>
            <a:p>
              <a:pPr algn="ctr"/>
              <a:endParaRPr/>
            </a:p>
          </p:txBody>
        </p:sp>
      </p:grpSp>
      <p:sp>
        <p:nvSpPr>
          <p:cNvPr id="9" name="Rounded Rectangle 4">
            <a:extLst>
              <a:ext uri="{FF2B5EF4-FFF2-40B4-BE49-F238E27FC236}">
                <a16:creationId xmlns:a16="http://schemas.microsoft.com/office/drawing/2014/main" id="{F021DFA5-D2B9-D4A4-1562-A7A84B0C6696}"/>
              </a:ext>
            </a:extLst>
          </p:cNvPr>
          <p:cNvSpPr/>
          <p:nvPr/>
        </p:nvSpPr>
        <p:spPr>
          <a:xfrm>
            <a:off x="7321773" y="2755728"/>
            <a:ext cx="1518445" cy="1404502"/>
          </a:xfrm>
          <a:custGeom>
            <a:avLst/>
            <a:gdLst/>
            <a:ahLst/>
            <a:cxnLst/>
            <a:rect l="0" t="0" r="0" b="0"/>
            <a:pathLst>
              <a:path w="1518445" h="1404502">
                <a:moveTo>
                  <a:pt x="1476193" y="453850"/>
                </a:moveTo>
                <a:cubicBezTo>
                  <a:pt x="1518445" y="607044"/>
                  <a:pt x="1510469" y="769782"/>
                  <a:pt x="1453388" y="918150"/>
                </a:cubicBezTo>
                <a:cubicBezTo>
                  <a:pt x="1395936" y="1067486"/>
                  <a:pt x="1291807" y="1194284"/>
                  <a:pt x="1156493" y="1279679"/>
                </a:cubicBezTo>
                <a:cubicBezTo>
                  <a:pt x="1021180" y="1365074"/>
                  <a:pt x="861913" y="1404502"/>
                  <a:pt x="702388" y="1392098"/>
                </a:cubicBezTo>
                <a:cubicBezTo>
                  <a:pt x="542863" y="1379694"/>
                  <a:pt x="391606" y="1316120"/>
                  <a:pt x="271119" y="1210835"/>
                </a:cubicBezTo>
                <a:cubicBezTo>
                  <a:pt x="150632" y="1105550"/>
                  <a:pt x="67354" y="964180"/>
                  <a:pt x="33677" y="807757"/>
                </a:cubicBezTo>
                <a:cubicBezTo>
                  <a:pt x="0" y="651335"/>
                  <a:pt x="17721" y="488220"/>
                  <a:pt x="84205" y="342680"/>
                </a:cubicBezTo>
                <a:cubicBezTo>
                  <a:pt x="150689" y="197140"/>
                  <a:pt x="262384" y="76953"/>
                  <a:pt x="402670" y="0"/>
                </a:cubicBezTo>
                <a:moveTo>
                  <a:pt x="1213694" y="63063"/>
                </a:moveTo>
                <a:cubicBezTo>
                  <a:pt x="1313044" y="139681"/>
                  <a:pt x="1390918" y="239844"/>
                  <a:pt x="1440732" y="35379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3" name="Rounded Rectangle 8">
            <a:extLst>
              <a:ext uri="{FF2B5EF4-FFF2-40B4-BE49-F238E27FC236}">
                <a16:creationId xmlns:a16="http://schemas.microsoft.com/office/drawing/2014/main" id="{3709C7CF-F073-B3F1-90C4-0425FE21E445}"/>
              </a:ext>
            </a:extLst>
          </p:cNvPr>
          <p:cNvSpPr/>
          <p:nvPr/>
        </p:nvSpPr>
        <p:spPr>
          <a:xfrm>
            <a:off x="6997867" y="2320849"/>
            <a:ext cx="2151829" cy="2146301"/>
          </a:xfrm>
          <a:custGeom>
            <a:avLst/>
            <a:gdLst/>
            <a:ahLst/>
            <a:cxnLst/>
            <a:rect l="0" t="0" r="0" b="0"/>
            <a:pathLst>
              <a:path w="2151829" h="2146301">
                <a:moveTo>
                  <a:pt x="33821" y="1240646"/>
                </a:moveTo>
                <a:cubicBezTo>
                  <a:pt x="0" y="1010593"/>
                  <a:pt x="42663" y="775799"/>
                  <a:pt x="155254" y="572350"/>
                </a:cubicBezTo>
                <a:cubicBezTo>
                  <a:pt x="267845" y="368902"/>
                  <a:pt x="444133" y="208057"/>
                  <a:pt x="657023" y="114538"/>
                </a:cubicBezTo>
                <a:cubicBezTo>
                  <a:pt x="869913" y="21019"/>
                  <a:pt x="1107625" y="0"/>
                  <a:pt x="1333621" y="54712"/>
                </a:cubicBezTo>
                <a:cubicBezTo>
                  <a:pt x="1559619" y="109423"/>
                  <a:pt x="1761395" y="236838"/>
                  <a:pt x="1907939" y="417373"/>
                </a:cubicBezTo>
                <a:cubicBezTo>
                  <a:pt x="1930572" y="445256"/>
                  <a:pt x="1951694" y="474167"/>
                  <a:pt x="1971258" y="503981"/>
                </a:cubicBezTo>
                <a:moveTo>
                  <a:pt x="2132315" y="921073"/>
                </a:moveTo>
                <a:cubicBezTo>
                  <a:pt x="2139219" y="964892"/>
                  <a:pt x="2143396" y="1009279"/>
                  <a:pt x="2144756" y="1053991"/>
                </a:cubicBezTo>
                <a:cubicBezTo>
                  <a:pt x="2151829" y="1286409"/>
                  <a:pt x="2082379" y="1514718"/>
                  <a:pt x="1947082" y="1703829"/>
                </a:cubicBezTo>
                <a:cubicBezTo>
                  <a:pt x="1811786" y="1892940"/>
                  <a:pt x="1618129" y="2032387"/>
                  <a:pt x="1395876" y="2100738"/>
                </a:cubicBezTo>
                <a:cubicBezTo>
                  <a:pt x="1311253" y="2126762"/>
                  <a:pt x="1224268" y="2141931"/>
                  <a:pt x="1136944" y="2146301"/>
                </a:cubicBezTo>
                <a:moveTo>
                  <a:pt x="1030839" y="2146301"/>
                </a:moveTo>
                <a:cubicBezTo>
                  <a:pt x="924243" y="2140966"/>
                  <a:pt x="818365" y="2119551"/>
                  <a:pt x="716892" y="2082157"/>
                </a:cubicBezTo>
              </a:path>
            </a:pathLst>
          </a:custGeom>
          <a:ln w="19050"/>
        </p:spPr>
        <p:style>
          <a:lnRef idx="1">
            <a:schemeClr val="accent2"/>
          </a:lnRef>
          <a:fillRef idx="0">
            <a:schemeClr val="accent2"/>
          </a:fillRef>
          <a:effectRef idx="0">
            <a:schemeClr val="accent2"/>
          </a:effectRef>
          <a:fontRef idx="minor">
            <a:schemeClr val="tx1"/>
          </a:fontRef>
        </p:style>
        <p:txBody>
          <a:bodyPr rtlCol="0" anchor="ctr"/>
          <a:lstStyle/>
          <a:p>
            <a:pPr algn="ctr"/>
            <a:endParaRPr dirty="0"/>
          </a:p>
        </p:txBody>
      </p:sp>
      <p:sp>
        <p:nvSpPr>
          <p:cNvPr id="17" name="Rounded Rectangle 12">
            <a:extLst>
              <a:ext uri="{FF2B5EF4-FFF2-40B4-BE49-F238E27FC236}">
                <a16:creationId xmlns:a16="http://schemas.microsoft.com/office/drawing/2014/main" id="{7E843A88-FFC6-9E41-5BD8-5396028F79D4}"/>
              </a:ext>
            </a:extLst>
          </p:cNvPr>
          <p:cNvSpPr/>
          <p:nvPr/>
        </p:nvSpPr>
        <p:spPr>
          <a:xfrm>
            <a:off x="6678348" y="2001504"/>
            <a:ext cx="2733719" cy="2766465"/>
          </a:xfrm>
          <a:custGeom>
            <a:avLst/>
            <a:gdLst/>
            <a:ahLst/>
            <a:cxnLst/>
            <a:rect l="0" t="0" r="0" b="0"/>
            <a:pathLst>
              <a:path w="2733719" h="2766465">
                <a:moveTo>
                  <a:pt x="51917" y="1127736"/>
                </a:moveTo>
                <a:cubicBezTo>
                  <a:pt x="100174" y="893020"/>
                  <a:pt x="208893" y="674242"/>
                  <a:pt x="368137" y="493497"/>
                </a:cubicBezTo>
                <a:cubicBezTo>
                  <a:pt x="551696" y="285153"/>
                  <a:pt x="793846" y="137039"/>
                  <a:pt x="1062930" y="68520"/>
                </a:cubicBezTo>
                <a:cubicBezTo>
                  <a:pt x="1332014" y="0"/>
                  <a:pt x="1615512" y="14261"/>
                  <a:pt x="1876360" y="109440"/>
                </a:cubicBezTo>
                <a:moveTo>
                  <a:pt x="1175732" y="2766464"/>
                </a:moveTo>
                <a:cubicBezTo>
                  <a:pt x="1026692" y="2741528"/>
                  <a:pt x="881925" y="2692141"/>
                  <a:pt x="747497" y="2619504"/>
                </a:cubicBezTo>
                <a:cubicBezTo>
                  <a:pt x="503207" y="2487504"/>
                  <a:pt x="304429" y="2284869"/>
                  <a:pt x="177145" y="2038089"/>
                </a:cubicBezTo>
                <a:cubicBezTo>
                  <a:pt x="49863" y="1791309"/>
                  <a:pt x="0" y="1511866"/>
                  <a:pt x="34074" y="1236294"/>
                </a:cubicBezTo>
                <a:cubicBezTo>
                  <a:pt x="34237" y="1234981"/>
                  <a:pt x="34402" y="1233667"/>
                  <a:pt x="34567" y="1232355"/>
                </a:cubicBezTo>
                <a:moveTo>
                  <a:pt x="2733719" y="1771715"/>
                </a:moveTo>
                <a:cubicBezTo>
                  <a:pt x="2660042" y="2039434"/>
                  <a:pt x="2507305" y="2278694"/>
                  <a:pt x="2295473" y="2458218"/>
                </a:cubicBezTo>
                <a:cubicBezTo>
                  <a:pt x="2105426" y="2619279"/>
                  <a:pt x="1875749" y="2725535"/>
                  <a:pt x="1631087" y="276646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21" name="TextBox 17">
            <a:extLst>
              <a:ext uri="{FF2B5EF4-FFF2-40B4-BE49-F238E27FC236}">
                <a16:creationId xmlns:a16="http://schemas.microsoft.com/office/drawing/2014/main" id="{9DFF2691-0E90-0617-D783-68F1BA5FF017}"/>
              </a:ext>
            </a:extLst>
          </p:cNvPr>
          <p:cNvSpPr txBox="1"/>
          <p:nvPr/>
        </p:nvSpPr>
        <p:spPr>
          <a:xfrm>
            <a:off x="4341587" y="2785937"/>
            <a:ext cx="1404232" cy="492443"/>
          </a:xfrm>
          <a:prstGeom prst="rect">
            <a:avLst/>
          </a:prstGeom>
          <a:noFill/>
          <a:ln>
            <a:noFill/>
          </a:ln>
        </p:spPr>
        <p:txBody>
          <a:bodyPr wrap="none" lIns="0" tIns="0" rIns="0" bIns="0" anchor="t">
            <a:spAutoFit/>
          </a:bodyPr>
          <a:lstStyle/>
          <a:p>
            <a:pPr algn="r"/>
            <a:r>
              <a:rPr sz="1600" b="1" dirty="0" err="1">
                <a:solidFill>
                  <a:srgbClr val="EF3663"/>
                </a:solidFill>
                <a:latin typeface="Lato Black" panose="020F0502020204030203" pitchFamily="34" charset="0"/>
                <a:ea typeface="Lato Black" panose="020F0502020204030203" pitchFamily="34" charset="0"/>
                <a:cs typeface="Lato Black" panose="020F0502020204030203" pitchFamily="34" charset="0"/>
              </a:rPr>
              <a:t>Otros</a:t>
            </a:r>
            <a:r>
              <a:rPr sz="16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 </a:t>
            </a:r>
            <a:r>
              <a:rPr sz="1600" b="1" dirty="0" err="1">
                <a:solidFill>
                  <a:srgbClr val="EF3663"/>
                </a:solidFill>
                <a:latin typeface="Lato Black" panose="020F0502020204030203" pitchFamily="34" charset="0"/>
                <a:ea typeface="Lato Black" panose="020F0502020204030203" pitchFamily="34" charset="0"/>
                <a:cs typeface="Lato Black" panose="020F0502020204030203" pitchFamily="34" charset="0"/>
              </a:rPr>
              <a:t>Servicios</a:t>
            </a:r>
            <a:r>
              <a:rPr sz="16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
de Salud</a:t>
            </a:r>
          </a:p>
        </p:txBody>
      </p:sp>
      <p:sp>
        <p:nvSpPr>
          <p:cNvPr id="22" name="TextBox 18">
            <a:extLst>
              <a:ext uri="{FF2B5EF4-FFF2-40B4-BE49-F238E27FC236}">
                <a16:creationId xmlns:a16="http://schemas.microsoft.com/office/drawing/2014/main" id="{E5F9342C-7C12-9531-1779-1B8E571AE2F6}"/>
              </a:ext>
            </a:extLst>
          </p:cNvPr>
          <p:cNvSpPr txBox="1"/>
          <p:nvPr/>
        </p:nvSpPr>
        <p:spPr>
          <a:xfrm>
            <a:off x="9764764" y="2274711"/>
            <a:ext cx="1219886" cy="492443"/>
          </a:xfrm>
          <a:prstGeom prst="rect">
            <a:avLst/>
          </a:prstGeom>
          <a:noFill/>
          <a:ln>
            <a:noFill/>
          </a:ln>
        </p:spPr>
        <p:txBody>
          <a:bodyPr wrap="none" lIns="0" tIns="0" rIns="0" bIns="0" anchor="t">
            <a:spAutoFit/>
          </a:bodyPr>
          <a:lstStyle/>
          <a:p>
            <a:pPr algn="l"/>
            <a:r>
              <a:rPr sz="1600" b="1" dirty="0" err="1">
                <a:solidFill>
                  <a:srgbClr val="EF3663"/>
                </a:solidFill>
                <a:latin typeface="Lato Black" panose="020F0502020204030203" pitchFamily="34" charset="0"/>
                <a:ea typeface="Lato Black" panose="020F0502020204030203" pitchFamily="34" charset="0"/>
                <a:cs typeface="Lato Black" panose="020F0502020204030203" pitchFamily="34" charset="0"/>
              </a:rPr>
              <a:t>Gastos</a:t>
            </a:r>
            <a:r>
              <a:rPr sz="16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
</a:t>
            </a:r>
            <a:r>
              <a:rPr sz="1600" b="1" dirty="0" err="1">
                <a:solidFill>
                  <a:srgbClr val="EF3663"/>
                </a:solidFill>
                <a:latin typeface="Lato Black" panose="020F0502020204030203" pitchFamily="34" charset="0"/>
                <a:ea typeface="Lato Black" panose="020F0502020204030203" pitchFamily="34" charset="0"/>
                <a:cs typeface="Lato Black" panose="020F0502020204030203" pitchFamily="34" charset="0"/>
              </a:rPr>
              <a:t>Hospitalarios</a:t>
            </a:r>
            <a:endParaRPr sz="16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3" name="TextBox 19">
            <a:extLst>
              <a:ext uri="{FF2B5EF4-FFF2-40B4-BE49-F238E27FC236}">
                <a16:creationId xmlns:a16="http://schemas.microsoft.com/office/drawing/2014/main" id="{C5DF7102-F25C-FDDF-0166-2D8365768145}"/>
              </a:ext>
            </a:extLst>
          </p:cNvPr>
          <p:cNvSpPr txBox="1"/>
          <p:nvPr/>
        </p:nvSpPr>
        <p:spPr>
          <a:xfrm>
            <a:off x="6155277" y="2818958"/>
            <a:ext cx="149080" cy="307777"/>
          </a:xfrm>
          <a:prstGeom prst="rect">
            <a:avLst/>
          </a:prstGeom>
          <a:noFill/>
          <a:ln>
            <a:noFill/>
          </a:ln>
        </p:spPr>
        <p:txBody>
          <a:bodyPr wrap="none" lIns="0" tIns="0" rIns="0" bIns="0" anchor="t">
            <a:spAutoFit/>
          </a:bodyPr>
          <a:lstStyle/>
          <a:p>
            <a:pPr algn="ctr"/>
            <a:r>
              <a:rPr sz="2000" b="1" dirty="0">
                <a:solidFill>
                  <a:schemeClr val="accent1"/>
                </a:solidFill>
                <a:latin typeface="Lato Black" panose="020F0502020204030203" pitchFamily="34" charset="0"/>
                <a:ea typeface="Lato Black" panose="020F0502020204030203" pitchFamily="34" charset="0"/>
                <a:cs typeface="Lato Black" panose="020F0502020204030203" pitchFamily="34" charset="0"/>
              </a:rPr>
              <a:t>3</a:t>
            </a:r>
          </a:p>
        </p:txBody>
      </p:sp>
      <p:sp>
        <p:nvSpPr>
          <p:cNvPr id="24" name="TextBox 20">
            <a:extLst>
              <a:ext uri="{FF2B5EF4-FFF2-40B4-BE49-F238E27FC236}">
                <a16:creationId xmlns:a16="http://schemas.microsoft.com/office/drawing/2014/main" id="{247E8750-6243-1318-6465-3161AE5F7CE0}"/>
              </a:ext>
            </a:extLst>
          </p:cNvPr>
          <p:cNvSpPr txBox="1"/>
          <p:nvPr/>
        </p:nvSpPr>
        <p:spPr>
          <a:xfrm>
            <a:off x="9162065" y="2789499"/>
            <a:ext cx="210249" cy="307777"/>
          </a:xfrm>
          <a:prstGeom prst="rect">
            <a:avLst/>
          </a:prstGeom>
          <a:noFill/>
          <a:ln>
            <a:noFill/>
          </a:ln>
        </p:spPr>
        <p:txBody>
          <a:bodyPr wrap="square" lIns="0" tIns="0" rIns="0" bIns="0" anchor="t">
            <a:spAutoFit/>
          </a:bodyPr>
          <a:lstStyle/>
          <a:p>
            <a:pPr algn="ctr"/>
            <a:r>
              <a:rPr sz="2000" b="1" dirty="0">
                <a:solidFill>
                  <a:schemeClr val="accent1"/>
                </a:solidFill>
                <a:latin typeface="Lato Black" panose="020F0502020204030203" pitchFamily="34" charset="0"/>
                <a:ea typeface="Lato Black" panose="020F0502020204030203" pitchFamily="34" charset="0"/>
                <a:cs typeface="Lato Black" panose="020F0502020204030203" pitchFamily="34" charset="0"/>
              </a:rPr>
              <a:t>1</a:t>
            </a:r>
          </a:p>
        </p:txBody>
      </p:sp>
      <p:sp>
        <p:nvSpPr>
          <p:cNvPr id="25" name="TextBox 21">
            <a:extLst>
              <a:ext uri="{FF2B5EF4-FFF2-40B4-BE49-F238E27FC236}">
                <a16:creationId xmlns:a16="http://schemas.microsoft.com/office/drawing/2014/main" id="{1C188BC7-7416-BFF8-107B-9B3AF71324FD}"/>
              </a:ext>
            </a:extLst>
          </p:cNvPr>
          <p:cNvSpPr txBox="1"/>
          <p:nvPr/>
        </p:nvSpPr>
        <p:spPr>
          <a:xfrm>
            <a:off x="3708402" y="3250230"/>
            <a:ext cx="2037417" cy="738664"/>
          </a:xfrm>
          <a:prstGeom prst="rect">
            <a:avLst/>
          </a:prstGeom>
          <a:noFill/>
          <a:ln>
            <a:noFill/>
          </a:ln>
        </p:spPr>
        <p:txBody>
          <a:bodyPr wrap="non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Proporciona cobertura
para servicios de salud
adicionales</a:t>
            </a:r>
          </a:p>
        </p:txBody>
      </p:sp>
      <p:sp>
        <p:nvSpPr>
          <p:cNvPr id="26" name="TextBox 22">
            <a:extLst>
              <a:ext uri="{FF2B5EF4-FFF2-40B4-BE49-F238E27FC236}">
                <a16:creationId xmlns:a16="http://schemas.microsoft.com/office/drawing/2014/main" id="{AFA596B6-1113-1A43-50A6-8B2E9CE263FA}"/>
              </a:ext>
            </a:extLst>
          </p:cNvPr>
          <p:cNvSpPr txBox="1"/>
          <p:nvPr/>
        </p:nvSpPr>
        <p:spPr>
          <a:xfrm>
            <a:off x="9749835" y="2785937"/>
            <a:ext cx="1973297" cy="492443"/>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Cubre los costos de la
atención hospitalaria</a:t>
            </a:r>
          </a:p>
        </p:txBody>
      </p:sp>
      <p:sp>
        <p:nvSpPr>
          <p:cNvPr id="27" name="TextBox 23">
            <a:extLst>
              <a:ext uri="{FF2B5EF4-FFF2-40B4-BE49-F238E27FC236}">
                <a16:creationId xmlns:a16="http://schemas.microsoft.com/office/drawing/2014/main" id="{8708AA43-17D5-F196-5404-A60F41254F2E}"/>
              </a:ext>
            </a:extLst>
          </p:cNvPr>
          <p:cNvSpPr txBox="1"/>
          <p:nvPr/>
        </p:nvSpPr>
        <p:spPr>
          <a:xfrm>
            <a:off x="8006455" y="4835014"/>
            <a:ext cx="149079" cy="307777"/>
          </a:xfrm>
          <a:prstGeom prst="rect">
            <a:avLst/>
          </a:prstGeom>
          <a:noFill/>
          <a:ln>
            <a:noFill/>
          </a:ln>
        </p:spPr>
        <p:txBody>
          <a:bodyPr wrap="none" lIns="0" tIns="0" rIns="0" bIns="0" anchor="t">
            <a:spAutoFit/>
          </a:bodyPr>
          <a:lstStyle/>
          <a:p>
            <a:pPr algn="ctr"/>
            <a:r>
              <a:rPr sz="2000" b="1" dirty="0">
                <a:solidFill>
                  <a:schemeClr val="accent2"/>
                </a:solidFill>
                <a:latin typeface="Lato Black" panose="020F0502020204030203" pitchFamily="34" charset="0"/>
                <a:ea typeface="Lato Black" panose="020F0502020204030203" pitchFamily="34" charset="0"/>
                <a:cs typeface="Lato Black" panose="020F0502020204030203" pitchFamily="34" charset="0"/>
              </a:rPr>
              <a:t>2</a:t>
            </a:r>
          </a:p>
        </p:txBody>
      </p:sp>
      <p:sp>
        <p:nvSpPr>
          <p:cNvPr id="28" name="TextBox 24">
            <a:extLst>
              <a:ext uri="{FF2B5EF4-FFF2-40B4-BE49-F238E27FC236}">
                <a16:creationId xmlns:a16="http://schemas.microsoft.com/office/drawing/2014/main" id="{712DF899-D169-0BF8-EC49-2F77B8163E8B}"/>
              </a:ext>
            </a:extLst>
          </p:cNvPr>
          <p:cNvSpPr txBox="1"/>
          <p:nvPr/>
        </p:nvSpPr>
        <p:spPr>
          <a:xfrm>
            <a:off x="7162556" y="5407785"/>
            <a:ext cx="1869102" cy="246221"/>
          </a:xfrm>
          <a:prstGeom prst="rect">
            <a:avLst/>
          </a:prstGeom>
          <a:noFill/>
          <a:ln>
            <a:noFill/>
          </a:ln>
        </p:spPr>
        <p:txBody>
          <a:bodyPr wrap="none" lIns="0" tIns="0" rIns="0" bIns="0" anchor="t">
            <a:spAutoFit/>
          </a:bodyPr>
          <a:lstStyle/>
          <a:p>
            <a:pPr algn="ctr"/>
            <a:r>
              <a:rPr sz="1600" b="1" dirty="0" err="1">
                <a:solidFill>
                  <a:srgbClr val="FF7012"/>
                </a:solidFill>
                <a:latin typeface="Lato Black" panose="020F0502020204030203" pitchFamily="34" charset="0"/>
                <a:ea typeface="Lato Black" panose="020F0502020204030203" pitchFamily="34" charset="0"/>
                <a:cs typeface="Lato Black" panose="020F0502020204030203" pitchFamily="34" charset="0"/>
              </a:rPr>
              <a:t>Honorarios</a:t>
            </a:r>
            <a:r>
              <a:rPr sz="1600" b="1" dirty="0">
                <a:solidFill>
                  <a:srgbClr val="FF7012"/>
                </a:solidFill>
                <a:latin typeface="Lato Black" panose="020F0502020204030203" pitchFamily="34" charset="0"/>
                <a:ea typeface="Lato Black" panose="020F0502020204030203" pitchFamily="34" charset="0"/>
                <a:cs typeface="Lato Black" panose="020F0502020204030203" pitchFamily="34" charset="0"/>
              </a:rPr>
              <a:t> </a:t>
            </a:r>
            <a:r>
              <a:rPr sz="1600" b="1" dirty="0" err="1">
                <a:solidFill>
                  <a:srgbClr val="FF7012"/>
                </a:solidFill>
                <a:latin typeface="Lato Black" panose="020F0502020204030203" pitchFamily="34" charset="0"/>
                <a:ea typeface="Lato Black" panose="020F0502020204030203" pitchFamily="34" charset="0"/>
                <a:cs typeface="Lato Black" panose="020F0502020204030203" pitchFamily="34" charset="0"/>
              </a:rPr>
              <a:t>Médicos</a:t>
            </a:r>
            <a:endParaRPr sz="1600" b="1" dirty="0">
              <a:solidFill>
                <a:srgbClr val="FF7012"/>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9" name="TextBox 25">
            <a:extLst>
              <a:ext uri="{FF2B5EF4-FFF2-40B4-BE49-F238E27FC236}">
                <a16:creationId xmlns:a16="http://schemas.microsoft.com/office/drawing/2014/main" id="{E77224A8-2FD0-5EF3-9446-932226361C02}"/>
              </a:ext>
            </a:extLst>
          </p:cNvPr>
          <p:cNvSpPr txBox="1"/>
          <p:nvPr/>
        </p:nvSpPr>
        <p:spPr>
          <a:xfrm>
            <a:off x="6818364" y="5701013"/>
            <a:ext cx="2479054" cy="738664"/>
          </a:xfrm>
          <a:prstGeom prst="rect">
            <a:avLst/>
          </a:prstGeom>
          <a:noFill/>
          <a:ln>
            <a:noFill/>
          </a:ln>
        </p:spPr>
        <p:txBody>
          <a:bodyPr wrap="square" lIns="0" tIns="0" rIns="0" bIns="0" anchor="t">
            <a:spAutoFit/>
          </a:bodyPr>
          <a:lstStyle/>
          <a:p>
            <a:pPr algn="ct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Ayuda a pagar los
honorarios de los
profesionales médicos</a:t>
            </a:r>
          </a:p>
        </p:txBody>
      </p:sp>
      <p:sp>
        <p:nvSpPr>
          <p:cNvPr id="30" name="Rounded Rectangle 26">
            <a:extLst>
              <a:ext uri="{FF2B5EF4-FFF2-40B4-BE49-F238E27FC236}">
                <a16:creationId xmlns:a16="http://schemas.microsoft.com/office/drawing/2014/main" id="{82A8BCC9-1793-601A-46C7-36911CE1E100}"/>
              </a:ext>
            </a:extLst>
          </p:cNvPr>
          <p:cNvSpPr/>
          <p:nvPr/>
        </p:nvSpPr>
        <p:spPr>
          <a:xfrm>
            <a:off x="7873059" y="3178334"/>
            <a:ext cx="404168" cy="408817"/>
          </a:xfrm>
          <a:custGeom>
            <a:avLst/>
            <a:gdLst/>
            <a:ahLst/>
            <a:cxnLst/>
            <a:rect l="0" t="0" r="0" b="0"/>
            <a:pathLst>
              <a:path w="404168" h="408817">
                <a:moveTo>
                  <a:pt x="237855" y="76196"/>
                </a:moveTo>
                <a:cubicBezTo>
                  <a:pt x="237855" y="42796"/>
                  <a:pt x="264930" y="15719"/>
                  <a:pt x="298331" y="15719"/>
                </a:cubicBezTo>
                <a:cubicBezTo>
                  <a:pt x="331732" y="15719"/>
                  <a:pt x="358807" y="42796"/>
                  <a:pt x="358807" y="76196"/>
                </a:cubicBezTo>
                <a:cubicBezTo>
                  <a:pt x="358807" y="109596"/>
                  <a:pt x="331732" y="136672"/>
                  <a:pt x="298331" y="136672"/>
                </a:cubicBezTo>
                <a:cubicBezTo>
                  <a:pt x="264930" y="136672"/>
                  <a:pt x="237855" y="109596"/>
                  <a:pt x="237855" y="76196"/>
                </a:cubicBezTo>
                <a:close/>
                <a:moveTo>
                  <a:pt x="202441" y="199819"/>
                </a:moveTo>
                <a:cubicBezTo>
                  <a:pt x="207923" y="186662"/>
                  <a:pt x="217947" y="173223"/>
                  <a:pt x="223498" y="167671"/>
                </a:cubicBezTo>
                <a:cubicBezTo>
                  <a:pt x="243346" y="147823"/>
                  <a:pt x="270265" y="136673"/>
                  <a:pt x="298335" y="136673"/>
                </a:cubicBezTo>
                <a:cubicBezTo>
                  <a:pt x="326404" y="136673"/>
                  <a:pt x="353322" y="147823"/>
                  <a:pt x="373169" y="167671"/>
                </a:cubicBezTo>
                <a:cubicBezTo>
                  <a:pt x="393018" y="187518"/>
                  <a:pt x="404168" y="214438"/>
                  <a:pt x="404168" y="242505"/>
                </a:cubicBezTo>
                <a:lnTo>
                  <a:pt x="404168" y="287864"/>
                </a:lnTo>
                <a:lnTo>
                  <a:pt x="358811" y="287864"/>
                </a:lnTo>
                <a:lnTo>
                  <a:pt x="343692" y="408817"/>
                </a:lnTo>
                <a:lnTo>
                  <a:pt x="270256" y="408817"/>
                </a:lnTo>
                <a:moveTo>
                  <a:pt x="83267" y="239341"/>
                </a:moveTo>
                <a:cubicBezTo>
                  <a:pt x="82486" y="236074"/>
                  <a:pt x="82072" y="232665"/>
                  <a:pt x="82072" y="229159"/>
                </a:cubicBezTo>
                <a:cubicBezTo>
                  <a:pt x="82072" y="205087"/>
                  <a:pt x="101585" y="185572"/>
                  <a:pt x="125657" y="185572"/>
                </a:cubicBezTo>
                <a:cubicBezTo>
                  <a:pt x="149728" y="185572"/>
                  <a:pt x="169242" y="205087"/>
                  <a:pt x="169242" y="229159"/>
                </a:cubicBezTo>
                <a:cubicBezTo>
                  <a:pt x="169242" y="232665"/>
                  <a:pt x="168828" y="236074"/>
                  <a:pt x="168046" y="239341"/>
                </a:cubicBezTo>
                <a:moveTo>
                  <a:pt x="0" y="0"/>
                </a:moveTo>
                <a:moveTo>
                  <a:pt x="42252" y="239297"/>
                </a:moveTo>
                <a:lnTo>
                  <a:pt x="209055" y="239297"/>
                </a:lnTo>
                <a:cubicBezTo>
                  <a:pt x="225778" y="239297"/>
                  <a:pt x="239327" y="252871"/>
                  <a:pt x="239293" y="269595"/>
                </a:cubicBezTo>
                <a:lnTo>
                  <a:pt x="239077" y="378639"/>
                </a:lnTo>
                <a:cubicBezTo>
                  <a:pt x="239044" y="395314"/>
                  <a:pt x="225515" y="408817"/>
                  <a:pt x="208839" y="408817"/>
                </a:cubicBezTo>
                <a:lnTo>
                  <a:pt x="42469" y="408817"/>
                </a:lnTo>
                <a:cubicBezTo>
                  <a:pt x="25792" y="408817"/>
                  <a:pt x="12264" y="395314"/>
                  <a:pt x="12231" y="378639"/>
                </a:cubicBezTo>
                <a:lnTo>
                  <a:pt x="12014" y="269595"/>
                </a:lnTo>
                <a:cubicBezTo>
                  <a:pt x="11981" y="252871"/>
                  <a:pt x="25529" y="239297"/>
                  <a:pt x="42252" y="239297"/>
                </a:cubicBezTo>
                <a:close/>
                <a:moveTo>
                  <a:pt x="0" y="0"/>
                </a:moveTo>
                <a:moveTo>
                  <a:pt x="144677" y="272745"/>
                </a:moveTo>
                <a:lnTo>
                  <a:pt x="106646" y="272745"/>
                </a:lnTo>
                <a:lnTo>
                  <a:pt x="106646" y="305046"/>
                </a:lnTo>
                <a:lnTo>
                  <a:pt x="74345" y="305046"/>
                </a:lnTo>
                <a:lnTo>
                  <a:pt x="74345" y="343076"/>
                </a:lnTo>
                <a:lnTo>
                  <a:pt x="106646" y="343076"/>
                </a:lnTo>
                <a:lnTo>
                  <a:pt x="106646" y="375375"/>
                </a:lnTo>
                <a:lnTo>
                  <a:pt x="144677" y="375375"/>
                </a:lnTo>
                <a:lnTo>
                  <a:pt x="144677" y="343076"/>
                </a:lnTo>
                <a:lnTo>
                  <a:pt x="176975" y="343076"/>
                </a:lnTo>
                <a:lnTo>
                  <a:pt x="176975" y="305046"/>
                </a:lnTo>
                <a:lnTo>
                  <a:pt x="144677" y="305046"/>
                </a:lnTo>
                <a:close/>
              </a:path>
            </a:pathLst>
          </a:custGeom>
          <a:noFill/>
          <a:ln w="13266">
            <a:solidFill>
              <a:schemeClr val="accent2"/>
            </a:solidFill>
          </a:ln>
        </p:spPr>
        <p:txBody>
          <a:bodyPr rtlCol="0" anchor="ctr"/>
          <a:lstStyle/>
          <a:p>
            <a:pPr algn="ctr"/>
            <a:endParaRPr/>
          </a:p>
        </p:txBody>
      </p:sp>
      <p:sp>
        <p:nvSpPr>
          <p:cNvPr id="5" name="Google Shape;196;g31dbd23bb8a_0_92">
            <a:extLst>
              <a:ext uri="{FF2B5EF4-FFF2-40B4-BE49-F238E27FC236}">
                <a16:creationId xmlns:a16="http://schemas.microsoft.com/office/drawing/2014/main" id="{CD0A4011-1A1D-D6EF-CE4C-26AA90364BDC}"/>
              </a:ext>
            </a:extLst>
          </p:cNvPr>
          <p:cNvSpPr/>
          <p:nvPr/>
        </p:nvSpPr>
        <p:spPr>
          <a:xfrm>
            <a:off x="5913870" y="2625681"/>
            <a:ext cx="726542" cy="72654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 name="Google Shape;196;g31dbd23bb8a_0_92">
            <a:extLst>
              <a:ext uri="{FF2B5EF4-FFF2-40B4-BE49-F238E27FC236}">
                <a16:creationId xmlns:a16="http://schemas.microsoft.com/office/drawing/2014/main" id="{AE6D6019-A711-5572-CC4D-364AC58D26F9}"/>
              </a:ext>
            </a:extLst>
          </p:cNvPr>
          <p:cNvSpPr/>
          <p:nvPr/>
        </p:nvSpPr>
        <p:spPr>
          <a:xfrm flipH="1">
            <a:off x="6665305" y="3128291"/>
            <a:ext cx="111516" cy="111516"/>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2" name="TextBox 20">
            <a:extLst>
              <a:ext uri="{FF2B5EF4-FFF2-40B4-BE49-F238E27FC236}">
                <a16:creationId xmlns:a16="http://schemas.microsoft.com/office/drawing/2014/main" id="{5BF82953-10DF-8905-1D61-795B28FDD52A}"/>
              </a:ext>
            </a:extLst>
          </p:cNvPr>
          <p:cNvSpPr txBox="1"/>
          <p:nvPr/>
        </p:nvSpPr>
        <p:spPr>
          <a:xfrm>
            <a:off x="6150915" y="2828769"/>
            <a:ext cx="210249" cy="307777"/>
          </a:xfrm>
          <a:prstGeom prst="rect">
            <a:avLst/>
          </a:prstGeom>
          <a:noFill/>
          <a:ln>
            <a:noFill/>
          </a:ln>
        </p:spPr>
        <p:txBody>
          <a:bodyPr wrap="squar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3</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3" name="Google Shape;196;g31dbd23bb8a_0_92">
            <a:extLst>
              <a:ext uri="{FF2B5EF4-FFF2-40B4-BE49-F238E27FC236}">
                <a16:creationId xmlns:a16="http://schemas.microsoft.com/office/drawing/2014/main" id="{57964391-A9F4-2377-3728-51D894EED031}"/>
              </a:ext>
            </a:extLst>
          </p:cNvPr>
          <p:cNvSpPr/>
          <p:nvPr/>
        </p:nvSpPr>
        <p:spPr>
          <a:xfrm>
            <a:off x="8868073" y="2609575"/>
            <a:ext cx="726542" cy="72654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 name="Google Shape;196;g31dbd23bb8a_0_92">
            <a:extLst>
              <a:ext uri="{FF2B5EF4-FFF2-40B4-BE49-F238E27FC236}">
                <a16:creationId xmlns:a16="http://schemas.microsoft.com/office/drawing/2014/main" id="{BD8B2388-FB1D-F5F3-9636-2241BD86E558}"/>
              </a:ext>
            </a:extLst>
          </p:cNvPr>
          <p:cNvSpPr/>
          <p:nvPr/>
        </p:nvSpPr>
        <p:spPr>
          <a:xfrm flipH="1">
            <a:off x="8727253" y="3107943"/>
            <a:ext cx="111516" cy="111516"/>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5" name="TextBox 20">
            <a:extLst>
              <a:ext uri="{FF2B5EF4-FFF2-40B4-BE49-F238E27FC236}">
                <a16:creationId xmlns:a16="http://schemas.microsoft.com/office/drawing/2014/main" id="{8213E928-5C2B-ECEC-CA86-9701190B184C}"/>
              </a:ext>
            </a:extLst>
          </p:cNvPr>
          <p:cNvSpPr txBox="1"/>
          <p:nvPr/>
        </p:nvSpPr>
        <p:spPr>
          <a:xfrm>
            <a:off x="9133712" y="2793585"/>
            <a:ext cx="210249" cy="307777"/>
          </a:xfrm>
          <a:prstGeom prst="rect">
            <a:avLst/>
          </a:prstGeom>
          <a:noFill/>
          <a:ln>
            <a:noFill/>
          </a:ln>
        </p:spPr>
        <p:txBody>
          <a:bodyPr wrap="squar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1</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6" name="Google Shape;196;g31dbd23bb8a_0_92">
            <a:extLst>
              <a:ext uri="{FF2B5EF4-FFF2-40B4-BE49-F238E27FC236}">
                <a16:creationId xmlns:a16="http://schemas.microsoft.com/office/drawing/2014/main" id="{3DE18132-C144-1318-0279-BB3843E3EBEA}"/>
              </a:ext>
            </a:extLst>
          </p:cNvPr>
          <p:cNvSpPr/>
          <p:nvPr/>
        </p:nvSpPr>
        <p:spPr>
          <a:xfrm>
            <a:off x="7721185" y="4586134"/>
            <a:ext cx="726542" cy="72654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 name="Google Shape;196;g31dbd23bb8a_0_92">
            <a:extLst>
              <a:ext uri="{FF2B5EF4-FFF2-40B4-BE49-F238E27FC236}">
                <a16:creationId xmlns:a16="http://schemas.microsoft.com/office/drawing/2014/main" id="{64ACD59C-C20E-E567-32EB-1D9C7D3C5A14}"/>
              </a:ext>
            </a:extLst>
          </p:cNvPr>
          <p:cNvSpPr/>
          <p:nvPr/>
        </p:nvSpPr>
        <p:spPr>
          <a:xfrm flipH="1">
            <a:off x="8034195" y="4411392"/>
            <a:ext cx="111516" cy="111516"/>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9" name="TextBox 20">
            <a:extLst>
              <a:ext uri="{FF2B5EF4-FFF2-40B4-BE49-F238E27FC236}">
                <a16:creationId xmlns:a16="http://schemas.microsoft.com/office/drawing/2014/main" id="{4000BC9B-32B5-AA9B-5A13-57FCC8EB8FD9}"/>
              </a:ext>
            </a:extLst>
          </p:cNvPr>
          <p:cNvSpPr txBox="1"/>
          <p:nvPr/>
        </p:nvSpPr>
        <p:spPr>
          <a:xfrm>
            <a:off x="7975869" y="4800046"/>
            <a:ext cx="210249" cy="307777"/>
          </a:xfrm>
          <a:prstGeom prst="rect">
            <a:avLst/>
          </a:prstGeom>
          <a:noFill/>
          <a:ln>
            <a:noFill/>
          </a:ln>
        </p:spPr>
        <p:txBody>
          <a:bodyPr wrap="squar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2</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pic>
        <p:nvPicPr>
          <p:cNvPr id="10" name="Imagen 9">
            <a:extLst>
              <a:ext uri="{FF2B5EF4-FFF2-40B4-BE49-F238E27FC236}">
                <a16:creationId xmlns:a16="http://schemas.microsoft.com/office/drawing/2014/main" id="{33AA2472-1536-6176-B8D4-8DC857256995}"/>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11" name="Grupo 10">
            <a:extLst>
              <a:ext uri="{FF2B5EF4-FFF2-40B4-BE49-F238E27FC236}">
                <a16:creationId xmlns:a16="http://schemas.microsoft.com/office/drawing/2014/main" id="{4FD006A6-9081-874C-4D69-91363883217D}"/>
              </a:ext>
            </a:extLst>
          </p:cNvPr>
          <p:cNvGrpSpPr/>
          <p:nvPr/>
        </p:nvGrpSpPr>
        <p:grpSpPr>
          <a:xfrm>
            <a:off x="620624" y="1005789"/>
            <a:ext cx="2706068" cy="77400"/>
            <a:chOff x="620624" y="1005789"/>
            <a:chExt cx="2706068" cy="77400"/>
          </a:xfrm>
        </p:grpSpPr>
        <p:cxnSp>
          <p:nvCxnSpPr>
            <p:cNvPr id="12" name="Google Shape;215;g31dbd23bb8a_0_92">
              <a:extLst>
                <a:ext uri="{FF2B5EF4-FFF2-40B4-BE49-F238E27FC236}">
                  <a16:creationId xmlns:a16="http://schemas.microsoft.com/office/drawing/2014/main" id="{9C51BBFC-0D24-AF92-39DA-F4C02F0B0855}"/>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4" name="Google Shape;215;g31dbd23bb8a_0_92">
              <a:extLst>
                <a:ext uri="{FF2B5EF4-FFF2-40B4-BE49-F238E27FC236}">
                  <a16:creationId xmlns:a16="http://schemas.microsoft.com/office/drawing/2014/main" id="{EC21F2BC-B591-E322-164A-05904E920C22}"/>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214445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D4C23070-00C0-F204-0552-1840EDBEE562}"/>
            </a:ext>
          </a:extLst>
        </p:cNvPr>
        <p:cNvGrpSpPr/>
        <p:nvPr/>
      </p:nvGrpSpPr>
      <p:grpSpPr>
        <a:xfrm>
          <a:off x="0" y="0"/>
          <a:ext cx="0" cy="0"/>
          <a:chOff x="0" y="0"/>
          <a:chExt cx="0" cy="0"/>
        </a:xfrm>
      </p:grpSpPr>
      <p:sp>
        <p:nvSpPr>
          <p:cNvPr id="56" name="Google Shape;148;g31dbd23bb8a_0_50">
            <a:extLst>
              <a:ext uri="{FF2B5EF4-FFF2-40B4-BE49-F238E27FC236}">
                <a16:creationId xmlns:a16="http://schemas.microsoft.com/office/drawing/2014/main" id="{22204321-9554-1171-BC76-7A89BD78435D}"/>
              </a:ext>
            </a:extLst>
          </p:cNvPr>
          <p:cNvSpPr/>
          <p:nvPr/>
        </p:nvSpPr>
        <p:spPr>
          <a:xfrm>
            <a:off x="3760020" y="5105772"/>
            <a:ext cx="4291247" cy="1198038"/>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grpSp>
        <p:nvGrpSpPr>
          <p:cNvPr id="157" name="Google Shape;157;g31dbd23bb8a_0_50">
            <a:extLst>
              <a:ext uri="{FF2B5EF4-FFF2-40B4-BE49-F238E27FC236}">
                <a16:creationId xmlns:a16="http://schemas.microsoft.com/office/drawing/2014/main" id="{E1F1B616-F2B4-2C9D-0239-9C3360B4E55D}"/>
              </a:ext>
            </a:extLst>
          </p:cNvPr>
          <p:cNvGrpSpPr/>
          <p:nvPr/>
        </p:nvGrpSpPr>
        <p:grpSpPr>
          <a:xfrm rot="10800000" flipH="1">
            <a:off x="43240" y="5861604"/>
            <a:ext cx="1864553" cy="900441"/>
            <a:chOff x="4618294" y="2096418"/>
            <a:chExt cx="1371600" cy="662381"/>
          </a:xfrm>
        </p:grpSpPr>
        <p:sp>
          <p:nvSpPr>
            <p:cNvPr id="158" name="Google Shape;158;g31dbd23bb8a_0_50">
              <a:extLst>
                <a:ext uri="{FF2B5EF4-FFF2-40B4-BE49-F238E27FC236}">
                  <a16:creationId xmlns:a16="http://schemas.microsoft.com/office/drawing/2014/main" id="{905F9B34-70C2-DA94-F281-D60490BCEEA1}"/>
                </a:ext>
              </a:extLst>
            </p:cNvPr>
            <p:cNvSpPr/>
            <p:nvPr/>
          </p:nvSpPr>
          <p:spPr>
            <a:xfrm>
              <a:off x="4618294"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g31dbd23bb8a_0_50">
              <a:extLst>
                <a:ext uri="{FF2B5EF4-FFF2-40B4-BE49-F238E27FC236}">
                  <a16:creationId xmlns:a16="http://schemas.microsoft.com/office/drawing/2014/main" id="{C814AED4-AD54-FFCF-0688-8EE205B5D3D3}"/>
                </a:ext>
              </a:extLst>
            </p:cNvPr>
            <p:cNvSpPr/>
            <p:nvPr/>
          </p:nvSpPr>
          <p:spPr>
            <a:xfrm>
              <a:off x="4944239"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g31dbd23bb8a_0_50">
              <a:extLst>
                <a:ext uri="{FF2B5EF4-FFF2-40B4-BE49-F238E27FC236}">
                  <a16:creationId xmlns:a16="http://schemas.microsoft.com/office/drawing/2014/main" id="{18F68420-3C38-E15B-808B-422FED550C13}"/>
                </a:ext>
              </a:extLst>
            </p:cNvPr>
            <p:cNvSpPr/>
            <p:nvPr/>
          </p:nvSpPr>
          <p:spPr>
            <a:xfrm>
              <a:off x="5270185"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g31dbd23bb8a_0_50">
              <a:extLst>
                <a:ext uri="{FF2B5EF4-FFF2-40B4-BE49-F238E27FC236}">
                  <a16:creationId xmlns:a16="http://schemas.microsoft.com/office/drawing/2014/main" id="{C40EDC9C-5A85-45FA-9B08-27FEB969ED45}"/>
                </a:ext>
              </a:extLst>
            </p:cNvPr>
            <p:cNvSpPr/>
            <p:nvPr/>
          </p:nvSpPr>
          <p:spPr>
            <a:xfrm>
              <a:off x="5596130"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 name="Google Shape;162;g31dbd23bb8a_0_50">
              <a:extLst>
                <a:ext uri="{FF2B5EF4-FFF2-40B4-BE49-F238E27FC236}">
                  <a16:creationId xmlns:a16="http://schemas.microsoft.com/office/drawing/2014/main" id="{8F14230D-517F-5BD3-DDDA-A48FD072C8D0}"/>
                </a:ext>
              </a:extLst>
            </p:cNvPr>
            <p:cNvSpPr/>
            <p:nvPr/>
          </p:nvSpPr>
          <p:spPr>
            <a:xfrm>
              <a:off x="5922076"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g31dbd23bb8a_0_50">
              <a:extLst>
                <a:ext uri="{FF2B5EF4-FFF2-40B4-BE49-F238E27FC236}">
                  <a16:creationId xmlns:a16="http://schemas.microsoft.com/office/drawing/2014/main" id="{B75561E9-E7B2-5E43-4DCC-1E63FC14E977}"/>
                </a:ext>
              </a:extLst>
            </p:cNvPr>
            <p:cNvSpPr/>
            <p:nvPr/>
          </p:nvSpPr>
          <p:spPr>
            <a:xfrm>
              <a:off x="4618294"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g31dbd23bb8a_0_50">
              <a:extLst>
                <a:ext uri="{FF2B5EF4-FFF2-40B4-BE49-F238E27FC236}">
                  <a16:creationId xmlns:a16="http://schemas.microsoft.com/office/drawing/2014/main" id="{08160029-7F89-FB52-DE0D-91BD34533A0B}"/>
                </a:ext>
              </a:extLst>
            </p:cNvPr>
            <p:cNvSpPr/>
            <p:nvPr/>
          </p:nvSpPr>
          <p:spPr>
            <a:xfrm>
              <a:off x="4944239"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g31dbd23bb8a_0_50">
              <a:extLst>
                <a:ext uri="{FF2B5EF4-FFF2-40B4-BE49-F238E27FC236}">
                  <a16:creationId xmlns:a16="http://schemas.microsoft.com/office/drawing/2014/main" id="{F88B0BCD-DA2B-3C34-A6EF-55FE59E7ADBC}"/>
                </a:ext>
              </a:extLst>
            </p:cNvPr>
            <p:cNvSpPr/>
            <p:nvPr/>
          </p:nvSpPr>
          <p:spPr>
            <a:xfrm>
              <a:off x="5270185"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6" name="Google Shape;166;g31dbd23bb8a_0_50">
              <a:extLst>
                <a:ext uri="{FF2B5EF4-FFF2-40B4-BE49-F238E27FC236}">
                  <a16:creationId xmlns:a16="http://schemas.microsoft.com/office/drawing/2014/main" id="{BD4EBBC3-B8BA-A4CF-2ED0-D8B9F70FA0E9}"/>
                </a:ext>
              </a:extLst>
            </p:cNvPr>
            <p:cNvSpPr/>
            <p:nvPr/>
          </p:nvSpPr>
          <p:spPr>
            <a:xfrm>
              <a:off x="5596130"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7" name="Google Shape;167;g31dbd23bb8a_0_50">
              <a:extLst>
                <a:ext uri="{FF2B5EF4-FFF2-40B4-BE49-F238E27FC236}">
                  <a16:creationId xmlns:a16="http://schemas.microsoft.com/office/drawing/2014/main" id="{E85F6F68-2AD3-585B-571F-E25FC91713EF}"/>
                </a:ext>
              </a:extLst>
            </p:cNvPr>
            <p:cNvSpPr/>
            <p:nvPr/>
          </p:nvSpPr>
          <p:spPr>
            <a:xfrm>
              <a:off x="5922076"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g31dbd23bb8a_0_50">
              <a:extLst>
                <a:ext uri="{FF2B5EF4-FFF2-40B4-BE49-F238E27FC236}">
                  <a16:creationId xmlns:a16="http://schemas.microsoft.com/office/drawing/2014/main" id="{8D2FBF6E-10EF-7950-F1CA-86F37356135F}"/>
                </a:ext>
              </a:extLst>
            </p:cNvPr>
            <p:cNvSpPr/>
            <p:nvPr/>
          </p:nvSpPr>
          <p:spPr>
            <a:xfrm>
              <a:off x="4618294"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g31dbd23bb8a_0_50">
              <a:extLst>
                <a:ext uri="{FF2B5EF4-FFF2-40B4-BE49-F238E27FC236}">
                  <a16:creationId xmlns:a16="http://schemas.microsoft.com/office/drawing/2014/main" id="{0CDCAE69-D755-0CD2-6BF6-1EB073685BF2}"/>
                </a:ext>
              </a:extLst>
            </p:cNvPr>
            <p:cNvSpPr/>
            <p:nvPr/>
          </p:nvSpPr>
          <p:spPr>
            <a:xfrm>
              <a:off x="4944239"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g31dbd23bb8a_0_50">
              <a:extLst>
                <a:ext uri="{FF2B5EF4-FFF2-40B4-BE49-F238E27FC236}">
                  <a16:creationId xmlns:a16="http://schemas.microsoft.com/office/drawing/2014/main" id="{FAB6EBDF-E17D-78D1-66E6-00D8CB4D22AB}"/>
                </a:ext>
              </a:extLst>
            </p:cNvPr>
            <p:cNvSpPr/>
            <p:nvPr/>
          </p:nvSpPr>
          <p:spPr>
            <a:xfrm>
              <a:off x="5270185"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g31dbd23bb8a_0_50">
              <a:extLst>
                <a:ext uri="{FF2B5EF4-FFF2-40B4-BE49-F238E27FC236}">
                  <a16:creationId xmlns:a16="http://schemas.microsoft.com/office/drawing/2014/main" id="{A737C695-DBAF-3D0B-1143-53C1541F2008}"/>
                </a:ext>
              </a:extLst>
            </p:cNvPr>
            <p:cNvSpPr/>
            <p:nvPr/>
          </p:nvSpPr>
          <p:spPr>
            <a:xfrm>
              <a:off x="5596130"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g31dbd23bb8a_0_50">
              <a:extLst>
                <a:ext uri="{FF2B5EF4-FFF2-40B4-BE49-F238E27FC236}">
                  <a16:creationId xmlns:a16="http://schemas.microsoft.com/office/drawing/2014/main" id="{52EDBC79-7AEC-B873-8B71-070E4AC65ECA}"/>
                </a:ext>
              </a:extLst>
            </p:cNvPr>
            <p:cNvSpPr/>
            <p:nvPr/>
          </p:nvSpPr>
          <p:spPr>
            <a:xfrm>
              <a:off x="5922076"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g31dbd23bb8a_0_50">
              <a:extLst>
                <a:ext uri="{FF2B5EF4-FFF2-40B4-BE49-F238E27FC236}">
                  <a16:creationId xmlns:a16="http://schemas.microsoft.com/office/drawing/2014/main" id="{688ED507-6E0A-0BE2-FB54-4558413C8F13}"/>
                </a:ext>
              </a:extLst>
            </p:cNvPr>
            <p:cNvSpPr/>
            <p:nvPr/>
          </p:nvSpPr>
          <p:spPr>
            <a:xfrm>
              <a:off x="4618294"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g31dbd23bb8a_0_50">
              <a:extLst>
                <a:ext uri="{FF2B5EF4-FFF2-40B4-BE49-F238E27FC236}">
                  <a16:creationId xmlns:a16="http://schemas.microsoft.com/office/drawing/2014/main" id="{4F4C87FA-0052-044F-AC81-6638D79552E5}"/>
                </a:ext>
              </a:extLst>
            </p:cNvPr>
            <p:cNvSpPr/>
            <p:nvPr/>
          </p:nvSpPr>
          <p:spPr>
            <a:xfrm>
              <a:off x="4944239"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g31dbd23bb8a_0_50">
              <a:extLst>
                <a:ext uri="{FF2B5EF4-FFF2-40B4-BE49-F238E27FC236}">
                  <a16:creationId xmlns:a16="http://schemas.microsoft.com/office/drawing/2014/main" id="{3DD491CB-50DE-313C-77D2-6A6E37830A7B}"/>
                </a:ext>
              </a:extLst>
            </p:cNvPr>
            <p:cNvSpPr/>
            <p:nvPr/>
          </p:nvSpPr>
          <p:spPr>
            <a:xfrm>
              <a:off x="5270185"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g31dbd23bb8a_0_50">
              <a:extLst>
                <a:ext uri="{FF2B5EF4-FFF2-40B4-BE49-F238E27FC236}">
                  <a16:creationId xmlns:a16="http://schemas.microsoft.com/office/drawing/2014/main" id="{F3A6D463-A81A-1593-68E5-D6A65B23A09E}"/>
                </a:ext>
              </a:extLst>
            </p:cNvPr>
            <p:cNvSpPr/>
            <p:nvPr/>
          </p:nvSpPr>
          <p:spPr>
            <a:xfrm>
              <a:off x="5596130"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g31dbd23bb8a_0_50">
              <a:extLst>
                <a:ext uri="{FF2B5EF4-FFF2-40B4-BE49-F238E27FC236}">
                  <a16:creationId xmlns:a16="http://schemas.microsoft.com/office/drawing/2014/main" id="{7C10C97C-DDDC-21F5-D0F3-4A69ABC2C5C1}"/>
                </a:ext>
              </a:extLst>
            </p:cNvPr>
            <p:cNvSpPr/>
            <p:nvPr/>
          </p:nvSpPr>
          <p:spPr>
            <a:xfrm>
              <a:off x="5922076"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2" name="Google Shape;142;g31dbd23bb8a_0_50">
            <a:extLst>
              <a:ext uri="{FF2B5EF4-FFF2-40B4-BE49-F238E27FC236}">
                <a16:creationId xmlns:a16="http://schemas.microsoft.com/office/drawing/2014/main" id="{FCA2A748-7538-041D-0023-9526AB2F8B75}"/>
              </a:ext>
            </a:extLst>
          </p:cNvPr>
          <p:cNvGrpSpPr/>
          <p:nvPr/>
        </p:nvGrpSpPr>
        <p:grpSpPr>
          <a:xfrm>
            <a:off x="-8506" y="-505"/>
            <a:ext cx="1285705" cy="2619938"/>
            <a:chOff x="-8506" y="-505"/>
            <a:chExt cx="1285705" cy="2619938"/>
          </a:xfrm>
        </p:grpSpPr>
        <p:sp>
          <p:nvSpPr>
            <p:cNvPr id="143" name="Google Shape;143;g31dbd23bb8a_0_50">
              <a:extLst>
                <a:ext uri="{FF2B5EF4-FFF2-40B4-BE49-F238E27FC236}">
                  <a16:creationId xmlns:a16="http://schemas.microsoft.com/office/drawing/2014/main" id="{27DB12F7-189C-D925-7433-1989E21674C3}"/>
                </a:ext>
              </a:extLst>
            </p:cNvPr>
            <p:cNvSpPr/>
            <p:nvPr/>
          </p:nvSpPr>
          <p:spPr>
            <a:xfrm rot="10800000" flipH="1">
              <a:off x="-8506" y="0"/>
              <a:ext cx="1132331" cy="2465186"/>
            </a:xfrm>
            <a:custGeom>
              <a:avLst/>
              <a:gdLst/>
              <a:ahLst/>
              <a:cxnLst/>
              <a:rect l="l" t="t" r="r" b="b"/>
              <a:pathLst>
                <a:path w="1132331" h="2465186" extrusionOk="0">
                  <a:moveTo>
                    <a:pt x="1103174" y="2465186"/>
                  </a:moveTo>
                  <a:lnTo>
                    <a:pt x="1132331" y="2465186"/>
                  </a:lnTo>
                  <a:lnTo>
                    <a:pt x="1132331" y="825185"/>
                  </a:lnTo>
                  <a:cubicBezTo>
                    <a:pt x="1132331" y="369439"/>
                    <a:pt x="762894" y="0"/>
                    <a:pt x="307148" y="0"/>
                  </a:cubicBezTo>
                  <a:cubicBezTo>
                    <a:pt x="250180" y="0"/>
                    <a:pt x="194560" y="5772"/>
                    <a:pt x="140841" y="16764"/>
                  </a:cubicBezTo>
                  <a:lnTo>
                    <a:pt x="0" y="60483"/>
                  </a:lnTo>
                  <a:lnTo>
                    <a:pt x="0" y="90880"/>
                  </a:lnTo>
                  <a:lnTo>
                    <a:pt x="146724" y="45333"/>
                  </a:lnTo>
                  <a:cubicBezTo>
                    <a:pt x="198542" y="34729"/>
                    <a:pt x="252195" y="29160"/>
                    <a:pt x="307148" y="29160"/>
                  </a:cubicBezTo>
                  <a:cubicBezTo>
                    <a:pt x="746770" y="29160"/>
                    <a:pt x="1103174" y="385564"/>
                    <a:pt x="1103174" y="82518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4" name="Google Shape;144;g31dbd23bb8a_0_50">
              <a:extLst>
                <a:ext uri="{FF2B5EF4-FFF2-40B4-BE49-F238E27FC236}">
                  <a16:creationId xmlns:a16="http://schemas.microsoft.com/office/drawing/2014/main" id="{8285817E-5A5D-1888-A8B6-10C0AFC21E3F}"/>
                </a:ext>
              </a:extLst>
            </p:cNvPr>
            <p:cNvSpPr/>
            <p:nvPr/>
          </p:nvSpPr>
          <p:spPr>
            <a:xfrm rot="10800000" flipH="1">
              <a:off x="-8506" y="-505"/>
              <a:ext cx="1285705" cy="2619938"/>
            </a:xfrm>
            <a:custGeom>
              <a:avLst/>
              <a:gdLst/>
              <a:ahLst/>
              <a:cxnLst/>
              <a:rect l="l" t="t" r="r" b="b"/>
              <a:pathLst>
                <a:path w="1285705" h="2619938" extrusionOk="0">
                  <a:moveTo>
                    <a:pt x="1256545" y="2619938"/>
                  </a:moveTo>
                  <a:lnTo>
                    <a:pt x="1285705" y="2619938"/>
                  </a:lnTo>
                  <a:lnTo>
                    <a:pt x="1285705" y="979432"/>
                  </a:lnTo>
                  <a:cubicBezTo>
                    <a:pt x="1285705" y="438515"/>
                    <a:pt x="847190" y="0"/>
                    <a:pt x="306272" y="0"/>
                  </a:cubicBezTo>
                  <a:cubicBezTo>
                    <a:pt x="238657" y="0"/>
                    <a:pt x="172642" y="6852"/>
                    <a:pt x="108884" y="19899"/>
                  </a:cubicBezTo>
                  <a:lnTo>
                    <a:pt x="0" y="53699"/>
                  </a:lnTo>
                  <a:lnTo>
                    <a:pt x="0" y="84089"/>
                  </a:lnTo>
                  <a:lnTo>
                    <a:pt x="114758" y="48466"/>
                  </a:lnTo>
                  <a:cubicBezTo>
                    <a:pt x="176619" y="35808"/>
                    <a:pt x="240669" y="29160"/>
                    <a:pt x="306272" y="29160"/>
                  </a:cubicBezTo>
                  <a:cubicBezTo>
                    <a:pt x="831094" y="29160"/>
                    <a:pt x="1256545" y="454611"/>
                    <a:pt x="1256545" y="97943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5" name="Google Shape;145;g31dbd23bb8a_0_50">
              <a:extLst>
                <a:ext uri="{FF2B5EF4-FFF2-40B4-BE49-F238E27FC236}">
                  <a16:creationId xmlns:a16="http://schemas.microsoft.com/office/drawing/2014/main" id="{D27AB0A2-02AB-8BAE-98F2-C6B5E3FA9C40}"/>
                </a:ext>
              </a:extLst>
            </p:cNvPr>
            <p:cNvSpPr/>
            <p:nvPr/>
          </p:nvSpPr>
          <p:spPr>
            <a:xfrm rot="10800000" flipH="1">
              <a:off x="-1" y="0"/>
              <a:ext cx="969578" cy="2310646"/>
            </a:xfrm>
            <a:custGeom>
              <a:avLst/>
              <a:gdLst/>
              <a:ahLst/>
              <a:cxnLst/>
              <a:rect l="l" t="t" r="r" b="b"/>
              <a:pathLst>
                <a:path w="969578" h="2310646" extrusionOk="0">
                  <a:moveTo>
                    <a:pt x="940421" y="2310646"/>
                  </a:moveTo>
                  <a:lnTo>
                    <a:pt x="969578" y="2310646"/>
                  </a:lnTo>
                  <a:lnTo>
                    <a:pt x="969578" y="670645"/>
                  </a:lnTo>
                  <a:cubicBezTo>
                    <a:pt x="969578" y="300246"/>
                    <a:pt x="669334" y="0"/>
                    <a:pt x="298935" y="0"/>
                  </a:cubicBezTo>
                  <a:cubicBezTo>
                    <a:pt x="206334" y="0"/>
                    <a:pt x="118118" y="18765"/>
                    <a:pt x="37883" y="52701"/>
                  </a:cubicBezTo>
                  <a:lnTo>
                    <a:pt x="0" y="73262"/>
                  </a:lnTo>
                  <a:lnTo>
                    <a:pt x="0" y="106300"/>
                  </a:lnTo>
                  <a:lnTo>
                    <a:pt x="49241" y="79572"/>
                  </a:lnTo>
                  <a:cubicBezTo>
                    <a:pt x="125987" y="47111"/>
                    <a:pt x="210365" y="29160"/>
                    <a:pt x="298935" y="29160"/>
                  </a:cubicBezTo>
                  <a:cubicBezTo>
                    <a:pt x="653207" y="29160"/>
                    <a:pt x="940421" y="316370"/>
                    <a:pt x="940421" y="67064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52" name="Google Shape;152;g31dbd23bb8a_0_50">
            <a:extLst>
              <a:ext uri="{FF2B5EF4-FFF2-40B4-BE49-F238E27FC236}">
                <a16:creationId xmlns:a16="http://schemas.microsoft.com/office/drawing/2014/main" id="{37AFF6B1-0DD8-2605-99F9-25EAC14F64C9}"/>
              </a:ext>
            </a:extLst>
          </p:cNvPr>
          <p:cNvGrpSpPr/>
          <p:nvPr/>
        </p:nvGrpSpPr>
        <p:grpSpPr>
          <a:xfrm>
            <a:off x="620623" y="1464419"/>
            <a:ext cx="4086843" cy="1239409"/>
            <a:chOff x="7042313" y="4903096"/>
            <a:chExt cx="3285195" cy="1176703"/>
          </a:xfrm>
        </p:grpSpPr>
        <p:sp>
          <p:nvSpPr>
            <p:cNvPr id="153" name="Google Shape;153;g31dbd23bb8a_0_50">
              <a:extLst>
                <a:ext uri="{FF2B5EF4-FFF2-40B4-BE49-F238E27FC236}">
                  <a16:creationId xmlns:a16="http://schemas.microsoft.com/office/drawing/2014/main" id="{E884FDDF-39AD-A29D-BC21-7578A3AAE5E2}"/>
                </a:ext>
              </a:extLst>
            </p:cNvPr>
            <p:cNvSpPr txBox="1"/>
            <p:nvPr/>
          </p:nvSpPr>
          <p:spPr>
            <a:xfrm flipH="1">
              <a:off x="7042313" y="5290884"/>
              <a:ext cx="3285194" cy="788915"/>
            </a:xfrm>
            <a:prstGeom prst="rect">
              <a:avLst/>
            </a:prstGeom>
            <a:noFill/>
            <a:ln>
              <a:noFill/>
            </a:ln>
          </p:spPr>
          <p:txBody>
            <a:bodyPr spcFirstLastPara="1" wrap="square" lIns="91425" tIns="45700" rIns="91425" bIns="45700" anchor="t" anchorCtr="0">
              <a:spAutoFit/>
            </a:bodyPr>
            <a:lstStyle/>
            <a:p>
              <a:pPr lvl="0">
                <a:buSzPts val="1100"/>
              </a:pPr>
              <a:r>
                <a:rPr lang="es-MX" sz="1600" dirty="0">
                  <a:solidFill>
                    <a:srgbClr val="EF3663"/>
                  </a:solidFill>
                  <a:latin typeface="Lato"/>
                  <a:ea typeface="Lato"/>
                  <a:cs typeface="Lato"/>
                  <a:sym typeface="Lato"/>
                </a:rPr>
                <a:t>Permite al asegurado enfocarse en su salud </a:t>
              </a:r>
              <a:r>
                <a:rPr lang="es-MX" sz="1600" b="1" dirty="0">
                  <a:solidFill>
                    <a:srgbClr val="EF3663"/>
                  </a:solidFill>
                  <a:latin typeface="Lato"/>
                  <a:ea typeface="Lato"/>
                  <a:cs typeface="Lato"/>
                  <a:sym typeface="Lato"/>
                </a:rPr>
                <a:t>sin preocuparse</a:t>
              </a:r>
              <a:r>
                <a:rPr lang="es-MX" sz="1600" dirty="0">
                  <a:solidFill>
                    <a:srgbClr val="EF3663"/>
                  </a:solidFill>
                  <a:latin typeface="Lato"/>
                  <a:ea typeface="Lato"/>
                  <a:cs typeface="Lato"/>
                  <a:sym typeface="Lato"/>
                </a:rPr>
                <a:t> por los altos costos de atención médica.</a:t>
              </a:r>
              <a:endParaRPr sz="1600" dirty="0">
                <a:solidFill>
                  <a:srgbClr val="EF3663"/>
                </a:solidFill>
                <a:latin typeface="Lato"/>
                <a:ea typeface="Lato"/>
                <a:cs typeface="Lato"/>
                <a:sym typeface="Lato"/>
              </a:endParaRPr>
            </a:p>
          </p:txBody>
        </p:sp>
        <p:sp>
          <p:nvSpPr>
            <p:cNvPr id="154" name="Google Shape;154;g31dbd23bb8a_0_50">
              <a:extLst>
                <a:ext uri="{FF2B5EF4-FFF2-40B4-BE49-F238E27FC236}">
                  <a16:creationId xmlns:a16="http://schemas.microsoft.com/office/drawing/2014/main" id="{02784548-3E97-8FC6-4C08-838176F4ACC2}"/>
                </a:ext>
              </a:extLst>
            </p:cNvPr>
            <p:cNvSpPr txBox="1"/>
            <p:nvPr/>
          </p:nvSpPr>
          <p:spPr>
            <a:xfrm>
              <a:off x="7065308" y="4903096"/>
              <a:ext cx="3262200" cy="350607"/>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buSzPts val="1400"/>
                <a:buNone/>
                <a:defRPr sz="1800">
                  <a:solidFill>
                    <a:schemeClr val="lt1"/>
                  </a:solidFill>
                  <a:latin typeface="Lato"/>
                  <a:ea typeface="Lato"/>
                  <a:cs typeface="Lato"/>
                </a:defRPr>
              </a:lvl1pPr>
            </a:lstStyle>
            <a:p>
              <a:r>
                <a:rPr lang="es-MX" noProof="0" dirty="0">
                  <a:solidFill>
                    <a:schemeClr val="tx1"/>
                  </a:solidFill>
                  <a:sym typeface="Lato"/>
                </a:rPr>
                <a:t>¿Por qué es importante?</a:t>
              </a:r>
            </a:p>
          </p:txBody>
        </p:sp>
      </p:grpSp>
      <p:sp>
        <p:nvSpPr>
          <p:cNvPr id="3" name="Google Shape;214;g31dbd23bb8a_0_92">
            <a:extLst>
              <a:ext uri="{FF2B5EF4-FFF2-40B4-BE49-F238E27FC236}">
                <a16:creationId xmlns:a16="http://schemas.microsoft.com/office/drawing/2014/main" id="{429844FA-0B71-70AD-C75F-D59450C9DE77}"/>
              </a:ext>
            </a:extLst>
          </p:cNvPr>
          <p:cNvSpPr txBox="1"/>
          <p:nvPr/>
        </p:nvSpPr>
        <p:spPr>
          <a:xfrm>
            <a:off x="620624" y="402750"/>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GASTOS MÉDICOS</a:t>
            </a:r>
            <a:r>
              <a:rPr lang="en-US" sz="3000" b="1" i="0" u="none" strike="noStrike" cap="none" dirty="0">
                <a:solidFill>
                  <a:srgbClr val="EA2565"/>
                </a:solidFill>
                <a:latin typeface="Lato"/>
                <a:ea typeface="Lato"/>
                <a:cs typeface="Lato"/>
                <a:sym typeface="Lato"/>
              </a:rPr>
              <a:t> MAYORES INDIVIDUAL</a:t>
            </a:r>
            <a:endParaRPr sz="3000" b="1" i="0" u="none" strike="noStrike" cap="none" dirty="0">
              <a:solidFill>
                <a:srgbClr val="EA2565"/>
              </a:solidFill>
              <a:latin typeface="Lato"/>
              <a:ea typeface="Lato"/>
              <a:cs typeface="Lato"/>
              <a:sym typeface="Lato"/>
            </a:endParaRPr>
          </a:p>
        </p:txBody>
      </p:sp>
      <p:grpSp>
        <p:nvGrpSpPr>
          <p:cNvPr id="31" name="Group 3">
            <a:extLst>
              <a:ext uri="{FF2B5EF4-FFF2-40B4-BE49-F238E27FC236}">
                <a16:creationId xmlns:a16="http://schemas.microsoft.com/office/drawing/2014/main" id="{C4A6DD4F-E3DB-98B3-FBAB-B2A3C49EF5DC}"/>
              </a:ext>
            </a:extLst>
          </p:cNvPr>
          <p:cNvGrpSpPr/>
          <p:nvPr/>
        </p:nvGrpSpPr>
        <p:grpSpPr>
          <a:xfrm>
            <a:off x="5806582" y="2194634"/>
            <a:ext cx="226972" cy="2915977"/>
            <a:chOff x="2387586" y="1021855"/>
            <a:chExt cx="193491" cy="2485842"/>
          </a:xfrm>
          <a:gradFill flip="none" rotWithShape="1">
            <a:gsLst>
              <a:gs pos="0">
                <a:srgbClr val="FF7012"/>
              </a:gs>
              <a:gs pos="100000">
                <a:srgbClr val="EA2565"/>
              </a:gs>
            </a:gsLst>
            <a:lin ang="18900000" scaled="1"/>
            <a:tileRect/>
          </a:gradFill>
        </p:grpSpPr>
        <p:sp>
          <p:nvSpPr>
            <p:cNvPr id="32" name="Rounded Rectangle 1">
              <a:extLst>
                <a:ext uri="{FF2B5EF4-FFF2-40B4-BE49-F238E27FC236}">
                  <a16:creationId xmlns:a16="http://schemas.microsoft.com/office/drawing/2014/main" id="{35BFBE4E-B257-4678-1383-A7649A5ECD9B}"/>
                </a:ext>
              </a:extLst>
            </p:cNvPr>
            <p:cNvSpPr/>
            <p:nvPr/>
          </p:nvSpPr>
          <p:spPr>
            <a:xfrm>
              <a:off x="2387586" y="1021855"/>
              <a:ext cx="193491" cy="2485842"/>
            </a:xfrm>
            <a:custGeom>
              <a:avLst/>
              <a:gdLst/>
              <a:ahLst/>
              <a:cxnLst/>
              <a:rect l="0" t="0" r="0" b="0"/>
              <a:pathLst>
                <a:path w="193491" h="2485842">
                  <a:moveTo>
                    <a:pt x="145747" y="2485842"/>
                  </a:moveTo>
                  <a:lnTo>
                    <a:pt x="48311" y="2485842"/>
                  </a:lnTo>
                  <a:lnTo>
                    <a:pt x="48311" y="1219173"/>
                  </a:lnTo>
                  <a:lnTo>
                    <a:pt x="145747" y="1219173"/>
                  </a:lnTo>
                  <a:close/>
                  <a:moveTo>
                    <a:pt x="183098" y="148927"/>
                  </a:moveTo>
                  <a:lnTo>
                    <a:pt x="145748" y="148927"/>
                  </a:lnTo>
                  <a:lnTo>
                    <a:pt x="145748" y="1219173"/>
                  </a:lnTo>
                  <a:lnTo>
                    <a:pt x="48312" y="1219173"/>
                  </a:lnTo>
                  <a:lnTo>
                    <a:pt x="48312" y="148926"/>
                  </a:lnTo>
                  <a:lnTo>
                    <a:pt x="10311" y="148926"/>
                  </a:lnTo>
                  <a:cubicBezTo>
                    <a:pt x="3978" y="148926"/>
                    <a:pt x="0" y="142025"/>
                    <a:pt x="3166" y="136503"/>
                  </a:cubicBezTo>
                  <a:lnTo>
                    <a:pt x="90233" y="4862"/>
                  </a:lnTo>
                  <a:cubicBezTo>
                    <a:pt x="93450" y="0"/>
                    <a:pt x="100592" y="11"/>
                    <a:pt x="103792" y="4884"/>
                  </a:cubicBezTo>
                  <a:lnTo>
                    <a:pt x="190243" y="136503"/>
                  </a:lnTo>
                  <a:cubicBezTo>
                    <a:pt x="193491" y="142026"/>
                    <a:pt x="189513" y="148927"/>
                    <a:pt x="183098" y="148927"/>
                  </a:cubicBezTo>
                  <a:close/>
                </a:path>
              </a:pathLst>
            </a:custGeom>
            <a:grpFill/>
            <a:ln>
              <a:noFill/>
            </a:ln>
          </p:spPr>
          <p:txBody>
            <a:bodyPr rtlCol="0" anchor="ctr"/>
            <a:lstStyle/>
            <a:p>
              <a:pPr algn="ctr"/>
              <a:endParaRPr/>
            </a:p>
          </p:txBody>
        </p:sp>
        <p:sp>
          <p:nvSpPr>
            <p:cNvPr id="33" name="Rounded Rectangle 2">
              <a:extLst>
                <a:ext uri="{FF2B5EF4-FFF2-40B4-BE49-F238E27FC236}">
                  <a16:creationId xmlns:a16="http://schemas.microsoft.com/office/drawing/2014/main" id="{CC7FADC2-BAA5-0528-6B07-D20EF064950F}"/>
                </a:ext>
              </a:extLst>
            </p:cNvPr>
            <p:cNvSpPr/>
            <p:nvPr/>
          </p:nvSpPr>
          <p:spPr>
            <a:xfrm>
              <a:off x="2387586" y="1021855"/>
              <a:ext cx="193491" cy="2485842"/>
            </a:xfrm>
            <a:custGeom>
              <a:avLst/>
              <a:gdLst/>
              <a:ahLst/>
              <a:cxnLst/>
              <a:rect l="0" t="0" r="0" b="0"/>
              <a:pathLst>
                <a:path w="193491" h="2485842">
                  <a:moveTo>
                    <a:pt x="48315" y="1219173"/>
                  </a:moveTo>
                  <a:lnTo>
                    <a:pt x="48315" y="2485842"/>
                  </a:lnTo>
                  <a:moveTo>
                    <a:pt x="145751" y="2485842"/>
                  </a:moveTo>
                  <a:lnTo>
                    <a:pt x="145751" y="1219173"/>
                  </a:lnTo>
                  <a:moveTo>
                    <a:pt x="48312" y="1219173"/>
                  </a:moveTo>
                  <a:lnTo>
                    <a:pt x="48312" y="148926"/>
                  </a:lnTo>
                  <a:lnTo>
                    <a:pt x="10311" y="148926"/>
                  </a:lnTo>
                  <a:cubicBezTo>
                    <a:pt x="3978" y="148926"/>
                    <a:pt x="0" y="142025"/>
                    <a:pt x="3166" y="136503"/>
                  </a:cubicBezTo>
                  <a:lnTo>
                    <a:pt x="90233" y="4862"/>
                  </a:lnTo>
                  <a:cubicBezTo>
                    <a:pt x="93450" y="0"/>
                    <a:pt x="100592" y="11"/>
                    <a:pt x="103792" y="4884"/>
                  </a:cubicBezTo>
                  <a:lnTo>
                    <a:pt x="190243" y="136503"/>
                  </a:lnTo>
                  <a:cubicBezTo>
                    <a:pt x="193491" y="142026"/>
                    <a:pt x="189513" y="148927"/>
                    <a:pt x="183098" y="148927"/>
                  </a:cubicBezTo>
                  <a:lnTo>
                    <a:pt x="145748" y="148927"/>
                  </a:lnTo>
                  <a:lnTo>
                    <a:pt x="145748" y="1219173"/>
                  </a:lnTo>
                </a:path>
              </a:pathLst>
            </a:custGeom>
            <a:grpFill/>
            <a:ln w="12179">
              <a:noFill/>
            </a:ln>
          </p:spPr>
          <p:txBody>
            <a:bodyPr rtlCol="0" anchor="ctr"/>
            <a:lstStyle/>
            <a:p>
              <a:pPr algn="ctr"/>
              <a:endParaRPr/>
            </a:p>
          </p:txBody>
        </p:sp>
      </p:grpSp>
      <p:grpSp>
        <p:nvGrpSpPr>
          <p:cNvPr id="37" name="Group 9">
            <a:extLst>
              <a:ext uri="{FF2B5EF4-FFF2-40B4-BE49-F238E27FC236}">
                <a16:creationId xmlns:a16="http://schemas.microsoft.com/office/drawing/2014/main" id="{AD6DBD9A-B392-4913-51AE-F0C2EC8A4FFB}"/>
              </a:ext>
            </a:extLst>
          </p:cNvPr>
          <p:cNvGrpSpPr/>
          <p:nvPr/>
        </p:nvGrpSpPr>
        <p:grpSpPr>
          <a:xfrm>
            <a:off x="3764081" y="2193145"/>
            <a:ext cx="1996465" cy="2779704"/>
            <a:chOff x="345085" y="1020365"/>
            <a:chExt cx="1996465" cy="2779704"/>
          </a:xfrm>
          <a:solidFill>
            <a:srgbClr val="FF7012"/>
          </a:solidFill>
        </p:grpSpPr>
        <p:sp>
          <p:nvSpPr>
            <p:cNvPr id="38" name="Rounded Rectangle 7">
              <a:extLst>
                <a:ext uri="{FF2B5EF4-FFF2-40B4-BE49-F238E27FC236}">
                  <a16:creationId xmlns:a16="http://schemas.microsoft.com/office/drawing/2014/main" id="{DD043670-5C3A-37B3-B756-41A37EF3802A}"/>
                </a:ext>
              </a:extLst>
            </p:cNvPr>
            <p:cNvSpPr/>
            <p:nvPr/>
          </p:nvSpPr>
          <p:spPr>
            <a:xfrm>
              <a:off x="345085" y="1021855"/>
              <a:ext cx="1996465" cy="2778150"/>
            </a:xfrm>
            <a:custGeom>
              <a:avLst/>
              <a:gdLst/>
              <a:ahLst/>
              <a:cxnLst/>
              <a:rect l="0" t="0" r="0" b="0"/>
              <a:pathLst>
                <a:path w="1996465" h="2778150">
                  <a:moveTo>
                    <a:pt x="1656414" y="2778150"/>
                  </a:moveTo>
                  <a:lnTo>
                    <a:pt x="292307" y="2778149"/>
                  </a:lnTo>
                  <a:cubicBezTo>
                    <a:pt x="130870" y="2778149"/>
                    <a:pt x="0" y="2647405"/>
                    <a:pt x="0" y="2485969"/>
                  </a:cubicBezTo>
                  <a:lnTo>
                    <a:pt x="0" y="2485842"/>
                  </a:lnTo>
                  <a:lnTo>
                    <a:pt x="1948722" y="2485842"/>
                  </a:lnTo>
                  <a:cubicBezTo>
                    <a:pt x="1948722" y="2647279"/>
                    <a:pt x="1817850" y="2778150"/>
                    <a:pt x="1656414" y="2778150"/>
                  </a:cubicBezTo>
                  <a:close/>
                  <a:moveTo>
                    <a:pt x="1986072" y="148927"/>
                  </a:moveTo>
                  <a:lnTo>
                    <a:pt x="1948721" y="148927"/>
                  </a:lnTo>
                  <a:lnTo>
                    <a:pt x="1948721" y="1219173"/>
                  </a:lnTo>
                  <a:lnTo>
                    <a:pt x="0" y="1219173"/>
                  </a:lnTo>
                  <a:cubicBezTo>
                    <a:pt x="0" y="1057738"/>
                    <a:pt x="130870" y="929471"/>
                    <a:pt x="292307" y="929471"/>
                  </a:cubicBezTo>
                  <a:lnTo>
                    <a:pt x="1315387" y="929471"/>
                  </a:lnTo>
                  <a:cubicBezTo>
                    <a:pt x="1648862" y="929471"/>
                    <a:pt x="1851285" y="684825"/>
                    <a:pt x="1851285" y="365397"/>
                  </a:cubicBezTo>
                  <a:lnTo>
                    <a:pt x="1851285" y="148926"/>
                  </a:lnTo>
                  <a:lnTo>
                    <a:pt x="1813285" y="148926"/>
                  </a:lnTo>
                  <a:cubicBezTo>
                    <a:pt x="1806952" y="148926"/>
                    <a:pt x="1802973" y="142025"/>
                    <a:pt x="1806140" y="136503"/>
                  </a:cubicBezTo>
                  <a:lnTo>
                    <a:pt x="1893207" y="4862"/>
                  </a:lnTo>
                  <a:cubicBezTo>
                    <a:pt x="1896422" y="0"/>
                    <a:pt x="1903568" y="11"/>
                    <a:pt x="1906767" y="4884"/>
                  </a:cubicBezTo>
                  <a:lnTo>
                    <a:pt x="1993217" y="136503"/>
                  </a:lnTo>
                  <a:cubicBezTo>
                    <a:pt x="1996465" y="142026"/>
                    <a:pt x="1992486" y="148927"/>
                    <a:pt x="1986072" y="148927"/>
                  </a:cubicBezTo>
                  <a:close/>
                  <a:moveTo>
                    <a:pt x="1948721" y="1219173"/>
                  </a:moveTo>
                  <a:lnTo>
                    <a:pt x="1948721" y="2485842"/>
                  </a:lnTo>
                  <a:lnTo>
                    <a:pt x="0" y="2485842"/>
                  </a:lnTo>
                  <a:lnTo>
                    <a:pt x="0" y="1219173"/>
                  </a:lnTo>
                  <a:close/>
                </a:path>
              </a:pathLst>
            </a:custGeom>
            <a:grpFill/>
            <a:ln>
              <a:noFill/>
            </a:ln>
          </p:spPr>
          <p:txBody>
            <a:bodyPr rtlCol="0" anchor="ctr"/>
            <a:lstStyle/>
            <a:p>
              <a:pPr algn="ctr"/>
              <a:endParaRPr dirty="0"/>
            </a:p>
          </p:txBody>
        </p:sp>
        <p:sp>
          <p:nvSpPr>
            <p:cNvPr id="39" name="Rounded Rectangle 8">
              <a:extLst>
                <a:ext uri="{FF2B5EF4-FFF2-40B4-BE49-F238E27FC236}">
                  <a16:creationId xmlns:a16="http://schemas.microsoft.com/office/drawing/2014/main" id="{7BDFB8BD-858C-A6FD-BC28-FA8A3933399A}"/>
                </a:ext>
              </a:extLst>
            </p:cNvPr>
            <p:cNvSpPr/>
            <p:nvPr/>
          </p:nvSpPr>
          <p:spPr>
            <a:xfrm>
              <a:off x="345086" y="1020365"/>
              <a:ext cx="1996464" cy="2779704"/>
            </a:xfrm>
            <a:custGeom>
              <a:avLst/>
              <a:gdLst/>
              <a:ahLst/>
              <a:cxnLst/>
              <a:rect l="0" t="0" r="0" b="0"/>
              <a:pathLst>
                <a:path w="1996464" h="2779704">
                  <a:moveTo>
                    <a:pt x="0" y="1220664"/>
                  </a:moveTo>
                  <a:cubicBezTo>
                    <a:pt x="0" y="1059227"/>
                    <a:pt x="130870" y="929471"/>
                    <a:pt x="292307" y="929471"/>
                  </a:cubicBezTo>
                  <a:lnTo>
                    <a:pt x="1315386" y="929471"/>
                  </a:lnTo>
                  <a:cubicBezTo>
                    <a:pt x="1648861" y="929471"/>
                    <a:pt x="1851285" y="684825"/>
                    <a:pt x="1851285" y="365397"/>
                  </a:cubicBezTo>
                  <a:lnTo>
                    <a:pt x="1851285" y="148926"/>
                  </a:lnTo>
                  <a:lnTo>
                    <a:pt x="1813285" y="148926"/>
                  </a:lnTo>
                  <a:cubicBezTo>
                    <a:pt x="1806951" y="148926"/>
                    <a:pt x="1802973" y="142025"/>
                    <a:pt x="1806139" y="136503"/>
                  </a:cubicBezTo>
                  <a:lnTo>
                    <a:pt x="1893207" y="4862"/>
                  </a:lnTo>
                  <a:cubicBezTo>
                    <a:pt x="1896424" y="0"/>
                    <a:pt x="1903565" y="11"/>
                    <a:pt x="1906766" y="4884"/>
                  </a:cubicBezTo>
                  <a:lnTo>
                    <a:pt x="1993217" y="136503"/>
                  </a:lnTo>
                  <a:cubicBezTo>
                    <a:pt x="1996464" y="142026"/>
                    <a:pt x="1992486" y="148927"/>
                    <a:pt x="1986071" y="148927"/>
                  </a:cubicBezTo>
                  <a:lnTo>
                    <a:pt x="1948721" y="148927"/>
                  </a:lnTo>
                  <a:lnTo>
                    <a:pt x="1948721" y="1220664"/>
                  </a:lnTo>
                  <a:moveTo>
                    <a:pt x="1948722" y="2487333"/>
                  </a:moveTo>
                  <a:cubicBezTo>
                    <a:pt x="1948722" y="2648770"/>
                    <a:pt x="1817850" y="2779704"/>
                    <a:pt x="1656413" y="2779704"/>
                  </a:cubicBezTo>
                  <a:lnTo>
                    <a:pt x="292307" y="2779703"/>
                  </a:lnTo>
                  <a:cubicBezTo>
                    <a:pt x="130870" y="2779703"/>
                    <a:pt x="0" y="2648895"/>
                    <a:pt x="0" y="2487459"/>
                  </a:cubicBezTo>
                  <a:lnTo>
                    <a:pt x="0" y="2487333"/>
                  </a:lnTo>
                  <a:moveTo>
                    <a:pt x="1948722" y="2487333"/>
                  </a:moveTo>
                  <a:lnTo>
                    <a:pt x="1948722" y="1220664"/>
                  </a:lnTo>
                  <a:moveTo>
                    <a:pt x="0" y="1220664"/>
                  </a:moveTo>
                  <a:lnTo>
                    <a:pt x="0" y="2487333"/>
                  </a:lnTo>
                </a:path>
              </a:pathLst>
            </a:custGeom>
            <a:grpFill/>
            <a:ln w="12179">
              <a:noFill/>
            </a:ln>
          </p:spPr>
          <p:txBody>
            <a:bodyPr rtlCol="0" anchor="ctr"/>
            <a:lstStyle/>
            <a:p>
              <a:pPr algn="ctr"/>
              <a:endParaRPr/>
            </a:p>
          </p:txBody>
        </p:sp>
      </p:grpSp>
      <p:grpSp>
        <p:nvGrpSpPr>
          <p:cNvPr id="40" name="Group 12">
            <a:extLst>
              <a:ext uri="{FF2B5EF4-FFF2-40B4-BE49-F238E27FC236}">
                <a16:creationId xmlns:a16="http://schemas.microsoft.com/office/drawing/2014/main" id="{9823A04F-65CB-A18A-8964-A7317C6780F5}"/>
              </a:ext>
            </a:extLst>
          </p:cNvPr>
          <p:cNvGrpSpPr/>
          <p:nvPr/>
        </p:nvGrpSpPr>
        <p:grpSpPr>
          <a:xfrm>
            <a:off x="6054803" y="2193145"/>
            <a:ext cx="1996465" cy="2779641"/>
            <a:chOff x="2635807" y="1020365"/>
            <a:chExt cx="1996465" cy="2779641"/>
          </a:xfrm>
          <a:solidFill>
            <a:srgbClr val="EF3663"/>
          </a:solidFill>
        </p:grpSpPr>
        <p:sp>
          <p:nvSpPr>
            <p:cNvPr id="41" name="Rounded Rectangle 10">
              <a:extLst>
                <a:ext uri="{FF2B5EF4-FFF2-40B4-BE49-F238E27FC236}">
                  <a16:creationId xmlns:a16="http://schemas.microsoft.com/office/drawing/2014/main" id="{91352007-F78A-4E63-88F4-3864A4CB969B}"/>
                </a:ext>
              </a:extLst>
            </p:cNvPr>
            <p:cNvSpPr/>
            <p:nvPr/>
          </p:nvSpPr>
          <p:spPr>
            <a:xfrm>
              <a:off x="2635807" y="1021855"/>
              <a:ext cx="1996465" cy="2778151"/>
            </a:xfrm>
            <a:custGeom>
              <a:avLst/>
              <a:gdLst/>
              <a:ahLst/>
              <a:cxnLst/>
              <a:rect l="0" t="0" r="0" b="0"/>
              <a:pathLst>
                <a:path w="1996465" h="2778151">
                  <a:moveTo>
                    <a:pt x="47743" y="2485843"/>
                  </a:moveTo>
                  <a:lnTo>
                    <a:pt x="1996465" y="2485843"/>
                  </a:lnTo>
                  <a:lnTo>
                    <a:pt x="1996465" y="2485969"/>
                  </a:lnTo>
                  <a:cubicBezTo>
                    <a:pt x="1996465" y="2647405"/>
                    <a:pt x="1865592" y="2778150"/>
                    <a:pt x="1704156" y="2778150"/>
                  </a:cubicBezTo>
                  <a:lnTo>
                    <a:pt x="340051" y="2778151"/>
                  </a:lnTo>
                  <a:cubicBezTo>
                    <a:pt x="178614" y="2778151"/>
                    <a:pt x="47743" y="2647280"/>
                    <a:pt x="47743" y="2485843"/>
                  </a:cubicBezTo>
                  <a:close/>
                  <a:moveTo>
                    <a:pt x="3247" y="136503"/>
                  </a:moveTo>
                  <a:lnTo>
                    <a:pt x="89698" y="4884"/>
                  </a:lnTo>
                  <a:cubicBezTo>
                    <a:pt x="92899" y="11"/>
                    <a:pt x="100040" y="0"/>
                    <a:pt x="103257" y="4862"/>
                  </a:cubicBezTo>
                  <a:lnTo>
                    <a:pt x="190325" y="136503"/>
                  </a:lnTo>
                  <a:cubicBezTo>
                    <a:pt x="193491" y="142025"/>
                    <a:pt x="189513" y="148926"/>
                    <a:pt x="183179" y="148926"/>
                  </a:cubicBezTo>
                  <a:lnTo>
                    <a:pt x="145179" y="148926"/>
                  </a:lnTo>
                  <a:lnTo>
                    <a:pt x="145179" y="365397"/>
                  </a:lnTo>
                  <a:cubicBezTo>
                    <a:pt x="145179" y="684825"/>
                    <a:pt x="347603" y="929471"/>
                    <a:pt x="681078" y="929471"/>
                  </a:cubicBezTo>
                  <a:lnTo>
                    <a:pt x="1704161" y="929471"/>
                  </a:lnTo>
                  <a:cubicBezTo>
                    <a:pt x="1865596" y="929471"/>
                    <a:pt x="1996461" y="1057738"/>
                    <a:pt x="1996461" y="1219173"/>
                  </a:cubicBezTo>
                  <a:lnTo>
                    <a:pt x="47743" y="1219173"/>
                  </a:lnTo>
                  <a:lnTo>
                    <a:pt x="47743" y="148927"/>
                  </a:lnTo>
                  <a:lnTo>
                    <a:pt x="10393" y="148927"/>
                  </a:lnTo>
                  <a:cubicBezTo>
                    <a:pt x="3978" y="148927"/>
                    <a:pt x="0" y="142026"/>
                    <a:pt x="3247" y="136503"/>
                  </a:cubicBezTo>
                  <a:close/>
                  <a:moveTo>
                    <a:pt x="1996464" y="1219173"/>
                  </a:moveTo>
                  <a:lnTo>
                    <a:pt x="1996464" y="2485842"/>
                  </a:lnTo>
                  <a:lnTo>
                    <a:pt x="47742" y="2485842"/>
                  </a:lnTo>
                  <a:lnTo>
                    <a:pt x="47742" y="1219173"/>
                  </a:lnTo>
                  <a:close/>
                </a:path>
              </a:pathLst>
            </a:custGeom>
            <a:grpFill/>
            <a:ln>
              <a:noFill/>
            </a:ln>
          </p:spPr>
          <p:txBody>
            <a:bodyPr rtlCol="0" anchor="ctr"/>
            <a:lstStyle/>
            <a:p>
              <a:pPr algn="ctr"/>
              <a:endParaRPr/>
            </a:p>
          </p:txBody>
        </p:sp>
        <p:sp>
          <p:nvSpPr>
            <p:cNvPr id="42" name="Rounded Rectangle 11">
              <a:extLst>
                <a:ext uri="{FF2B5EF4-FFF2-40B4-BE49-F238E27FC236}">
                  <a16:creationId xmlns:a16="http://schemas.microsoft.com/office/drawing/2014/main" id="{EF3E56F2-D894-DC9F-2859-C89DF2379AA6}"/>
                </a:ext>
              </a:extLst>
            </p:cNvPr>
            <p:cNvSpPr/>
            <p:nvPr/>
          </p:nvSpPr>
          <p:spPr>
            <a:xfrm>
              <a:off x="2635807" y="1020365"/>
              <a:ext cx="1996465" cy="2779641"/>
            </a:xfrm>
            <a:custGeom>
              <a:avLst/>
              <a:gdLst/>
              <a:ahLst/>
              <a:cxnLst/>
              <a:rect l="0" t="0" r="0" b="0"/>
              <a:pathLst>
                <a:path w="1996465" h="2779641">
                  <a:moveTo>
                    <a:pt x="47743" y="1220664"/>
                  </a:moveTo>
                  <a:lnTo>
                    <a:pt x="47743" y="148927"/>
                  </a:lnTo>
                  <a:lnTo>
                    <a:pt x="10393" y="148927"/>
                  </a:lnTo>
                  <a:cubicBezTo>
                    <a:pt x="3978" y="148927"/>
                    <a:pt x="0" y="142026"/>
                    <a:pt x="3247" y="136503"/>
                  </a:cubicBezTo>
                  <a:lnTo>
                    <a:pt x="89698" y="4884"/>
                  </a:lnTo>
                  <a:cubicBezTo>
                    <a:pt x="92899" y="11"/>
                    <a:pt x="100040" y="0"/>
                    <a:pt x="103257" y="4862"/>
                  </a:cubicBezTo>
                  <a:lnTo>
                    <a:pt x="190325" y="136503"/>
                  </a:lnTo>
                  <a:cubicBezTo>
                    <a:pt x="193491" y="142025"/>
                    <a:pt x="189513" y="148926"/>
                    <a:pt x="183179" y="148926"/>
                  </a:cubicBezTo>
                  <a:lnTo>
                    <a:pt x="145179" y="148926"/>
                  </a:lnTo>
                  <a:lnTo>
                    <a:pt x="145179" y="365397"/>
                  </a:lnTo>
                  <a:cubicBezTo>
                    <a:pt x="145179" y="684825"/>
                    <a:pt x="347603" y="929471"/>
                    <a:pt x="681078" y="929471"/>
                  </a:cubicBezTo>
                  <a:lnTo>
                    <a:pt x="1704158" y="929471"/>
                  </a:lnTo>
                  <a:cubicBezTo>
                    <a:pt x="1865594" y="929471"/>
                    <a:pt x="1996464" y="1059227"/>
                    <a:pt x="1996464" y="1220664"/>
                  </a:cubicBezTo>
                  <a:moveTo>
                    <a:pt x="1996465" y="2487333"/>
                  </a:moveTo>
                  <a:lnTo>
                    <a:pt x="1996465" y="2487459"/>
                  </a:lnTo>
                  <a:cubicBezTo>
                    <a:pt x="1996465" y="2648895"/>
                    <a:pt x="1865594" y="2779640"/>
                    <a:pt x="1704158" y="2779640"/>
                  </a:cubicBezTo>
                  <a:lnTo>
                    <a:pt x="340052" y="2779641"/>
                  </a:lnTo>
                  <a:cubicBezTo>
                    <a:pt x="178614" y="2779641"/>
                    <a:pt x="47743" y="2648770"/>
                    <a:pt x="47743" y="2487333"/>
                  </a:cubicBezTo>
                  <a:moveTo>
                    <a:pt x="47742" y="2487333"/>
                  </a:moveTo>
                  <a:lnTo>
                    <a:pt x="47742" y="1220664"/>
                  </a:lnTo>
                  <a:moveTo>
                    <a:pt x="1996464" y="1220664"/>
                  </a:moveTo>
                  <a:lnTo>
                    <a:pt x="1996464" y="2487333"/>
                  </a:lnTo>
                </a:path>
              </a:pathLst>
            </a:custGeom>
            <a:grpFill/>
            <a:ln w="12179">
              <a:noFill/>
            </a:ln>
          </p:spPr>
          <p:txBody>
            <a:bodyPr rtlCol="0" anchor="ctr"/>
            <a:lstStyle/>
            <a:p>
              <a:pPr algn="ctr"/>
              <a:endParaRPr/>
            </a:p>
          </p:txBody>
        </p:sp>
      </p:grpSp>
      <p:sp>
        <p:nvSpPr>
          <p:cNvPr id="46" name="TextBox 16">
            <a:extLst>
              <a:ext uri="{FF2B5EF4-FFF2-40B4-BE49-F238E27FC236}">
                <a16:creationId xmlns:a16="http://schemas.microsoft.com/office/drawing/2014/main" id="{E682041B-633F-6689-AE29-DD2C0D7B8639}"/>
              </a:ext>
            </a:extLst>
          </p:cNvPr>
          <p:cNvSpPr txBox="1"/>
          <p:nvPr/>
        </p:nvSpPr>
        <p:spPr>
          <a:xfrm>
            <a:off x="5454397" y="1572654"/>
            <a:ext cx="902491" cy="369332"/>
          </a:xfrm>
          <a:prstGeom prst="rect">
            <a:avLst/>
          </a:prstGeom>
          <a:noFill/>
          <a:ln>
            <a:noFill/>
          </a:ln>
        </p:spPr>
        <p:txBody>
          <a:bodyPr wrap="none" lIns="0" tIns="0" rIns="0" bIns="0" anchor="t">
            <a:spAutoFit/>
          </a:bodyPr>
          <a:lstStyle/>
          <a:p>
            <a:pPr algn="ctr"/>
            <a:r>
              <a:rPr lang="es-MX" sz="2400" b="1" dirty="0">
                <a:solidFill>
                  <a:srgbClr val="484848"/>
                </a:solidFill>
                <a:latin typeface="Lato Black" panose="020F0502020204030203" pitchFamily="34" charset="0"/>
                <a:ea typeface="Lato Black" panose="020F0502020204030203" pitchFamily="34" charset="0"/>
                <a:cs typeface="Lato Black" panose="020F0502020204030203" pitchFamily="34" charset="0"/>
              </a:rPr>
              <a:t>GMMI</a:t>
            </a:r>
            <a:endParaRPr sz="2400" b="1" dirty="0">
              <a:solidFill>
                <a:srgbClr val="484848"/>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7" name="TextBox 17">
            <a:extLst>
              <a:ext uri="{FF2B5EF4-FFF2-40B4-BE49-F238E27FC236}">
                <a16:creationId xmlns:a16="http://schemas.microsoft.com/office/drawing/2014/main" id="{5E72F39A-0E4D-4074-66A4-095C4DE3DF61}"/>
              </a:ext>
            </a:extLst>
          </p:cNvPr>
          <p:cNvSpPr txBox="1"/>
          <p:nvPr/>
        </p:nvSpPr>
        <p:spPr>
          <a:xfrm>
            <a:off x="4263271" y="3673864"/>
            <a:ext cx="993863" cy="492443"/>
          </a:xfrm>
          <a:prstGeom prst="rect">
            <a:avLst/>
          </a:prstGeom>
          <a:noFill/>
          <a:ln>
            <a:noFill/>
          </a:ln>
        </p:spPr>
        <p:txBody>
          <a:bodyPr wrap="none" lIns="0" tIns="0" rIns="0" bIns="0" anchor="t">
            <a:spAutoFit/>
          </a:bodyPr>
          <a:lstStyle/>
          <a:p>
            <a:pPr algn="ctr"/>
            <a:r>
              <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rPr>
              <a:t>Protección
Financiera</a:t>
            </a:r>
          </a:p>
        </p:txBody>
      </p:sp>
      <p:sp>
        <p:nvSpPr>
          <p:cNvPr id="48" name="TextBox 18">
            <a:extLst>
              <a:ext uri="{FF2B5EF4-FFF2-40B4-BE49-F238E27FC236}">
                <a16:creationId xmlns:a16="http://schemas.microsoft.com/office/drawing/2014/main" id="{D725CE86-EEA1-5EEE-FBD9-C96F3701208C}"/>
              </a:ext>
            </a:extLst>
          </p:cNvPr>
          <p:cNvSpPr txBox="1"/>
          <p:nvPr/>
        </p:nvSpPr>
        <p:spPr>
          <a:xfrm>
            <a:off x="6429631" y="3673864"/>
            <a:ext cx="1458733" cy="492443"/>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PPr>
            <a:lvl1pPr algn="ctr">
              <a:defRPr sz="1200" b="1">
                <a:solidFill>
                  <a:srgbClr val="FFFFFF"/>
                </a:solidFill>
                <a:latin typeface="Roboto"/>
              </a:defRPr>
            </a:lvl1pPr>
          </a:lstStyle>
          <a:p>
            <a:r>
              <a:rPr lang="es-MX" sz="1600" dirty="0">
                <a:latin typeface="Lato" panose="020F0502020204030203" pitchFamily="34" charset="0"/>
                <a:ea typeface="Lato" panose="020F0502020204030203" pitchFamily="34" charset="0"/>
                <a:cs typeface="Lato" panose="020F0502020204030203" pitchFamily="34" charset="0"/>
              </a:rPr>
              <a:t>Cobertura de
Gastos Médicos</a:t>
            </a:r>
          </a:p>
        </p:txBody>
      </p:sp>
      <p:sp>
        <p:nvSpPr>
          <p:cNvPr id="49" name="TextBox 19">
            <a:extLst>
              <a:ext uri="{FF2B5EF4-FFF2-40B4-BE49-F238E27FC236}">
                <a16:creationId xmlns:a16="http://schemas.microsoft.com/office/drawing/2014/main" id="{49B0BBC2-D178-059C-E14D-C1E051639510}"/>
              </a:ext>
            </a:extLst>
          </p:cNvPr>
          <p:cNvSpPr txBox="1"/>
          <p:nvPr/>
        </p:nvSpPr>
        <p:spPr>
          <a:xfrm>
            <a:off x="3865869" y="4233859"/>
            <a:ext cx="1741948" cy="646331"/>
          </a:xfrm>
          <a:prstGeom prst="rect">
            <a:avLst/>
          </a:prstGeom>
          <a:noFill/>
          <a:ln>
            <a:noFill/>
          </a:ln>
        </p:spPr>
        <p:txBody>
          <a:bodyPr wrap="square" lIns="0" tIns="0" rIns="0" bIns="0" anchor="t">
            <a:spAutoFit/>
          </a:bodyPr>
          <a:lstStyle/>
          <a:p>
            <a:pPr algn="ctr"/>
            <a:r>
              <a:rPr b="0" dirty="0" err="1">
                <a:solidFill>
                  <a:srgbClr val="FFFFFF"/>
                </a:solidFill>
                <a:latin typeface="Lato" panose="020F0502020204030203" pitchFamily="34" charset="0"/>
                <a:ea typeface="Lato" panose="020F0502020204030203" pitchFamily="34" charset="0"/>
                <a:cs typeface="Lato" panose="020F0502020204030203" pitchFamily="34" charset="0"/>
              </a:rPr>
              <a:t>Protección</a:t>
            </a:r>
            <a:r>
              <a:rPr b="0" dirty="0">
                <a:solidFill>
                  <a:srgbClr val="FFFFFF"/>
                </a:solidFill>
                <a:latin typeface="Lato" panose="020F0502020204030203" pitchFamily="34" charset="0"/>
                <a:ea typeface="Lato" panose="020F0502020204030203" pitchFamily="34" charset="0"/>
                <a:cs typeface="Lato" panose="020F0502020204030203" pitchFamily="34" charset="0"/>
              </a:rPr>
              <a:t> </a:t>
            </a:r>
            <a:r>
              <a:rPr b="0" dirty="0" err="1">
                <a:solidFill>
                  <a:srgbClr val="FFFFFF"/>
                </a:solidFill>
                <a:latin typeface="Lato" panose="020F0502020204030203" pitchFamily="34" charset="0"/>
                <a:ea typeface="Lato" panose="020F0502020204030203" pitchFamily="34" charset="0"/>
                <a:cs typeface="Lato" panose="020F0502020204030203" pitchFamily="34" charset="0"/>
              </a:rPr>
              <a:t>financiera</a:t>
            </a:r>
            <a:r>
              <a:rPr lang="es-MX" dirty="0">
                <a:solidFill>
                  <a:srgbClr val="FFFFFF"/>
                </a:solidFill>
                <a:latin typeface="Lato" panose="020F0502020204030203" pitchFamily="34" charset="0"/>
                <a:ea typeface="Lato" panose="020F0502020204030203" pitchFamily="34" charset="0"/>
                <a:cs typeface="Lato" panose="020F0502020204030203" pitchFamily="34" charset="0"/>
              </a:rPr>
              <a:t> </a:t>
            </a:r>
            <a:r>
              <a:rPr b="0" dirty="0">
                <a:solidFill>
                  <a:srgbClr val="FFFFFF"/>
                </a:solidFill>
                <a:latin typeface="Lato" panose="020F0502020204030203" pitchFamily="34" charset="0"/>
                <a:ea typeface="Lato" panose="020F0502020204030203" pitchFamily="34" charset="0"/>
                <a:cs typeface="Lato" panose="020F0502020204030203" pitchFamily="34" charset="0"/>
              </a:rPr>
              <a:t>contra altos </a:t>
            </a:r>
            <a:r>
              <a:rPr b="0" dirty="0" err="1">
                <a:solidFill>
                  <a:srgbClr val="FFFFFF"/>
                </a:solidFill>
                <a:latin typeface="Lato" panose="020F0502020204030203" pitchFamily="34" charset="0"/>
                <a:ea typeface="Lato" panose="020F0502020204030203" pitchFamily="34" charset="0"/>
                <a:cs typeface="Lato" panose="020F0502020204030203" pitchFamily="34" charset="0"/>
              </a:rPr>
              <a:t>costos</a:t>
            </a:r>
            <a:r>
              <a:rPr lang="es-MX" dirty="0">
                <a:solidFill>
                  <a:srgbClr val="FFFFFF"/>
                </a:solidFill>
                <a:latin typeface="Lato" panose="020F0502020204030203" pitchFamily="34" charset="0"/>
                <a:ea typeface="Lato" panose="020F0502020204030203" pitchFamily="34" charset="0"/>
                <a:cs typeface="Lato" panose="020F0502020204030203" pitchFamily="34" charset="0"/>
              </a:rPr>
              <a:t> </a:t>
            </a:r>
            <a:r>
              <a:rPr b="0" dirty="0" err="1">
                <a:solidFill>
                  <a:srgbClr val="FFFFFF"/>
                </a:solidFill>
                <a:latin typeface="Lato" panose="020F0502020204030203" pitchFamily="34" charset="0"/>
                <a:ea typeface="Lato" panose="020F0502020204030203" pitchFamily="34" charset="0"/>
                <a:cs typeface="Lato" panose="020F0502020204030203" pitchFamily="34" charset="0"/>
              </a:rPr>
              <a:t>médicos</a:t>
            </a:r>
            <a:r>
              <a:rPr b="0" dirty="0">
                <a:solidFill>
                  <a:srgbClr val="FFFFFF"/>
                </a:solidFill>
                <a:latin typeface="Lato" panose="020F0502020204030203" pitchFamily="34" charset="0"/>
                <a:ea typeface="Lato" panose="020F0502020204030203" pitchFamily="34" charset="0"/>
                <a:cs typeface="Lato" panose="020F0502020204030203" pitchFamily="34" charset="0"/>
              </a:rPr>
              <a:t> </a:t>
            </a:r>
            <a:r>
              <a:rPr b="0" dirty="0" err="1">
                <a:solidFill>
                  <a:srgbClr val="FFFFFF"/>
                </a:solidFill>
                <a:latin typeface="Lato" panose="020F0502020204030203" pitchFamily="34" charset="0"/>
                <a:ea typeface="Lato" panose="020F0502020204030203" pitchFamily="34" charset="0"/>
                <a:cs typeface="Lato" panose="020F0502020204030203" pitchFamily="34" charset="0"/>
              </a:rPr>
              <a:t>inesperados</a:t>
            </a:r>
            <a:r>
              <a:rPr b="0" dirty="0">
                <a:solidFill>
                  <a:srgbClr val="FFFFFF"/>
                </a:solidFill>
                <a:latin typeface="Lato" panose="020F0502020204030203" pitchFamily="34" charset="0"/>
                <a:ea typeface="Lato" panose="020F0502020204030203" pitchFamily="34" charset="0"/>
                <a:cs typeface="Lato" panose="020F0502020204030203" pitchFamily="34" charset="0"/>
              </a:rPr>
              <a:t>.</a:t>
            </a:r>
          </a:p>
        </p:txBody>
      </p:sp>
      <p:sp>
        <p:nvSpPr>
          <p:cNvPr id="50" name="TextBox 20">
            <a:extLst>
              <a:ext uri="{FF2B5EF4-FFF2-40B4-BE49-F238E27FC236}">
                <a16:creationId xmlns:a16="http://schemas.microsoft.com/office/drawing/2014/main" id="{DA232A95-961B-A38E-9EBA-0C02B3960C76}"/>
              </a:ext>
            </a:extLst>
          </p:cNvPr>
          <p:cNvSpPr txBox="1"/>
          <p:nvPr/>
        </p:nvSpPr>
        <p:spPr>
          <a:xfrm>
            <a:off x="6194733" y="4263456"/>
            <a:ext cx="1776128" cy="646331"/>
          </a:xfrm>
          <a:prstGeom prst="rect">
            <a:avLst/>
          </a:prstGeom>
          <a:noFill/>
          <a:ln>
            <a:noFill/>
          </a:ln>
        </p:spPr>
        <p:txBody>
          <a:bodyPr wrap="none" lIns="0" tIns="0" rIns="0" bIns="0" anchor="t">
            <a:spAutoFit/>
          </a:bodyPr>
          <a:lstStyle/>
          <a:p>
            <a:pPr algn="ct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Cobertura integral de
gastos médicos para el
asegurado.</a:t>
            </a:r>
          </a:p>
        </p:txBody>
      </p:sp>
      <p:sp>
        <p:nvSpPr>
          <p:cNvPr id="51" name="TextBox 21">
            <a:extLst>
              <a:ext uri="{FF2B5EF4-FFF2-40B4-BE49-F238E27FC236}">
                <a16:creationId xmlns:a16="http://schemas.microsoft.com/office/drawing/2014/main" id="{F6AED2D9-F96D-8917-D154-1CEF4C402C4F}"/>
              </a:ext>
            </a:extLst>
          </p:cNvPr>
          <p:cNvSpPr txBox="1"/>
          <p:nvPr/>
        </p:nvSpPr>
        <p:spPr>
          <a:xfrm>
            <a:off x="4622245" y="5550307"/>
            <a:ext cx="2705869" cy="246221"/>
          </a:xfrm>
          <a:prstGeom prst="rect">
            <a:avLst/>
          </a:prstGeom>
          <a:noFill/>
          <a:ln>
            <a:noFill/>
          </a:ln>
        </p:spPr>
        <p:txBody>
          <a:bodyPr wrap="none" lIns="0" tIns="0" rIns="0" bIns="0" anchor="t">
            <a:spAutoFit/>
          </a:bodyPr>
          <a:lstStyle/>
          <a:p>
            <a:pPr algn="ctr"/>
            <a:r>
              <a:rPr lang="es-MX" sz="1600" b="1" noProof="0" dirty="0">
                <a:solidFill>
                  <a:srgbClr val="FFFFFF"/>
                </a:solidFill>
                <a:latin typeface="Roboto"/>
              </a:rPr>
              <a:t>Apoyo en Momentos Difíciles</a:t>
            </a:r>
          </a:p>
        </p:txBody>
      </p:sp>
      <p:sp>
        <p:nvSpPr>
          <p:cNvPr id="52" name="TextBox 22">
            <a:extLst>
              <a:ext uri="{FF2B5EF4-FFF2-40B4-BE49-F238E27FC236}">
                <a16:creationId xmlns:a16="http://schemas.microsoft.com/office/drawing/2014/main" id="{DBA1C647-EB0B-4A19-C911-AF894078674C}"/>
              </a:ext>
            </a:extLst>
          </p:cNvPr>
          <p:cNvSpPr txBox="1"/>
          <p:nvPr/>
        </p:nvSpPr>
        <p:spPr>
          <a:xfrm>
            <a:off x="4203021" y="5808086"/>
            <a:ext cx="3661066" cy="430887"/>
          </a:xfrm>
          <a:prstGeom prst="rect">
            <a:avLst/>
          </a:prstGeom>
          <a:noFill/>
          <a:ln>
            <a:noFill/>
          </a:ln>
        </p:spPr>
        <p:txBody>
          <a:bodyPr wrap="square" lIns="0" tIns="0" rIns="0" bIns="0" anchor="t">
            <a:spAutoFit/>
          </a:bodyPr>
          <a:lstStyle/>
          <a:p>
            <a:pPr algn="ct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Apoyo emocional y financiero en momentos de salud difíciles.</a:t>
            </a:r>
          </a:p>
        </p:txBody>
      </p:sp>
      <p:sp>
        <p:nvSpPr>
          <p:cNvPr id="53" name="Rounded Rectangle 23">
            <a:extLst>
              <a:ext uri="{FF2B5EF4-FFF2-40B4-BE49-F238E27FC236}">
                <a16:creationId xmlns:a16="http://schemas.microsoft.com/office/drawing/2014/main" id="{259400F9-C91E-5D5D-8AE5-C98BCC44DBE0}"/>
              </a:ext>
            </a:extLst>
          </p:cNvPr>
          <p:cNvSpPr/>
          <p:nvPr/>
        </p:nvSpPr>
        <p:spPr>
          <a:xfrm>
            <a:off x="4592847" y="3205497"/>
            <a:ext cx="325105" cy="375197"/>
          </a:xfrm>
          <a:custGeom>
            <a:avLst/>
            <a:gdLst/>
            <a:ahLst/>
            <a:cxnLst/>
            <a:rect l="0" t="0" r="0" b="0"/>
            <a:pathLst>
              <a:path w="325105" h="375197">
                <a:moveTo>
                  <a:pt x="130051" y="244049"/>
                </a:moveTo>
                <a:lnTo>
                  <a:pt x="164900" y="244049"/>
                </a:lnTo>
                <a:cubicBezTo>
                  <a:pt x="178872" y="244059"/>
                  <a:pt x="191016" y="234455"/>
                  <a:pt x="194225" y="220856"/>
                </a:cubicBezTo>
                <a:cubicBezTo>
                  <a:pt x="197434" y="207257"/>
                  <a:pt x="190865" y="193237"/>
                  <a:pt x="178363" y="187000"/>
                </a:cubicBezTo>
                <a:lnTo>
                  <a:pt x="146696" y="171166"/>
                </a:lnTo>
                <a:cubicBezTo>
                  <a:pt x="134212" y="164920"/>
                  <a:pt x="127660" y="150911"/>
                  <a:pt x="130867" y="137325"/>
                </a:cubicBezTo>
                <a:cubicBezTo>
                  <a:pt x="134074" y="123739"/>
                  <a:pt x="146199" y="114139"/>
                  <a:pt x="160158" y="114134"/>
                </a:cubicBezTo>
                <a:lnTo>
                  <a:pt x="195008" y="114134"/>
                </a:lnTo>
                <a:moveTo>
                  <a:pt x="162529" y="89807"/>
                </a:moveTo>
                <a:lnTo>
                  <a:pt x="162529" y="114166"/>
                </a:lnTo>
                <a:moveTo>
                  <a:pt x="162529" y="244081"/>
                </a:moveTo>
                <a:lnTo>
                  <a:pt x="162529" y="268440"/>
                </a:lnTo>
                <a:moveTo>
                  <a:pt x="14589" y="30842"/>
                </a:moveTo>
                <a:cubicBezTo>
                  <a:pt x="61195" y="10356"/>
                  <a:pt x="111621" y="0"/>
                  <a:pt x="162529" y="458"/>
                </a:cubicBezTo>
                <a:cubicBezTo>
                  <a:pt x="213443" y="25"/>
                  <a:pt x="263869" y="10409"/>
                  <a:pt x="310470" y="30923"/>
                </a:cubicBezTo>
                <a:cubicBezTo>
                  <a:pt x="319320" y="35022"/>
                  <a:pt x="324968" y="43905"/>
                  <a:pt x="324923" y="53659"/>
                </a:cubicBezTo>
                <a:lnTo>
                  <a:pt x="324923" y="177678"/>
                </a:lnTo>
                <a:cubicBezTo>
                  <a:pt x="325105" y="260060"/>
                  <a:pt x="274636" y="334083"/>
                  <a:pt x="197882" y="364009"/>
                </a:cubicBezTo>
                <a:lnTo>
                  <a:pt x="180555" y="370715"/>
                </a:lnTo>
                <a:cubicBezTo>
                  <a:pt x="169012" y="375197"/>
                  <a:pt x="156209" y="375197"/>
                  <a:pt x="144666" y="370715"/>
                </a:cubicBezTo>
                <a:lnTo>
                  <a:pt x="127257" y="363928"/>
                </a:lnTo>
                <a:cubicBezTo>
                  <a:pt x="50499" y="334039"/>
                  <a:pt x="0" y="260051"/>
                  <a:pt x="136" y="177678"/>
                </a:cubicBezTo>
                <a:lnTo>
                  <a:pt x="136" y="53659"/>
                </a:lnTo>
                <a:cubicBezTo>
                  <a:pt x="59" y="43876"/>
                  <a:pt x="5711" y="34953"/>
                  <a:pt x="14589" y="30842"/>
                </a:cubicBezTo>
                <a:close/>
              </a:path>
            </a:pathLst>
          </a:custGeom>
          <a:noFill/>
          <a:ln w="12179">
            <a:solidFill>
              <a:srgbClr val="FFFFFF"/>
            </a:solidFill>
          </a:ln>
        </p:spPr>
        <p:txBody>
          <a:bodyPr rtlCol="0" anchor="ctr"/>
          <a:lstStyle/>
          <a:p>
            <a:pPr algn="ctr"/>
            <a:endParaRPr/>
          </a:p>
        </p:txBody>
      </p:sp>
      <p:sp>
        <p:nvSpPr>
          <p:cNvPr id="54" name="Rounded Rectangle 24">
            <a:extLst>
              <a:ext uri="{FF2B5EF4-FFF2-40B4-BE49-F238E27FC236}">
                <a16:creationId xmlns:a16="http://schemas.microsoft.com/office/drawing/2014/main" id="{06C012DB-6217-7C54-91BE-231107FCDBE8}"/>
              </a:ext>
            </a:extLst>
          </p:cNvPr>
          <p:cNvSpPr/>
          <p:nvPr/>
        </p:nvSpPr>
        <p:spPr>
          <a:xfrm>
            <a:off x="6951053" y="3207190"/>
            <a:ext cx="373504" cy="373504"/>
          </a:xfrm>
          <a:custGeom>
            <a:avLst/>
            <a:gdLst/>
            <a:ahLst/>
            <a:cxnLst/>
            <a:rect l="0" t="0" r="0" b="0"/>
            <a:pathLst>
              <a:path w="373504" h="373504">
                <a:moveTo>
                  <a:pt x="276068" y="81196"/>
                </a:moveTo>
                <a:cubicBezTo>
                  <a:pt x="276068" y="90165"/>
                  <a:pt x="268798" y="97436"/>
                  <a:pt x="259829" y="97436"/>
                </a:cubicBezTo>
                <a:lnTo>
                  <a:pt x="227350" y="97436"/>
                </a:lnTo>
                <a:lnTo>
                  <a:pt x="227350" y="129914"/>
                </a:lnTo>
                <a:cubicBezTo>
                  <a:pt x="227350" y="138883"/>
                  <a:pt x="220080" y="146154"/>
                  <a:pt x="211111" y="146154"/>
                </a:cubicBezTo>
                <a:lnTo>
                  <a:pt x="194872" y="146154"/>
                </a:lnTo>
                <a:cubicBezTo>
                  <a:pt x="185903" y="146154"/>
                  <a:pt x="178632" y="138883"/>
                  <a:pt x="178632" y="129914"/>
                </a:cubicBezTo>
                <a:lnTo>
                  <a:pt x="178632" y="97436"/>
                </a:lnTo>
                <a:lnTo>
                  <a:pt x="146154" y="97436"/>
                </a:lnTo>
                <a:cubicBezTo>
                  <a:pt x="137185" y="97436"/>
                  <a:pt x="129914" y="90165"/>
                  <a:pt x="129914" y="81196"/>
                </a:cubicBezTo>
                <a:lnTo>
                  <a:pt x="129914" y="64957"/>
                </a:lnTo>
                <a:cubicBezTo>
                  <a:pt x="129914" y="55988"/>
                  <a:pt x="137185" y="48718"/>
                  <a:pt x="146154" y="48718"/>
                </a:cubicBezTo>
                <a:lnTo>
                  <a:pt x="178632" y="48718"/>
                </a:lnTo>
                <a:lnTo>
                  <a:pt x="178632" y="16239"/>
                </a:lnTo>
                <a:cubicBezTo>
                  <a:pt x="178632" y="7270"/>
                  <a:pt x="185903" y="0"/>
                  <a:pt x="194872" y="0"/>
                </a:cubicBezTo>
                <a:lnTo>
                  <a:pt x="211111" y="0"/>
                </a:lnTo>
                <a:cubicBezTo>
                  <a:pt x="220080" y="0"/>
                  <a:pt x="227350" y="7270"/>
                  <a:pt x="227350" y="16239"/>
                </a:cubicBezTo>
                <a:lnTo>
                  <a:pt x="227350" y="48718"/>
                </a:lnTo>
                <a:lnTo>
                  <a:pt x="259829" y="48718"/>
                </a:lnTo>
                <a:cubicBezTo>
                  <a:pt x="268798" y="48718"/>
                  <a:pt x="276068" y="55988"/>
                  <a:pt x="276068" y="64957"/>
                </a:cubicBezTo>
                <a:close/>
                <a:moveTo>
                  <a:pt x="73077" y="211111"/>
                </a:moveTo>
                <a:cubicBezTo>
                  <a:pt x="95498" y="211111"/>
                  <a:pt x="113675" y="229288"/>
                  <a:pt x="113675" y="251709"/>
                </a:cubicBezTo>
                <a:cubicBezTo>
                  <a:pt x="113675" y="274131"/>
                  <a:pt x="95498" y="292308"/>
                  <a:pt x="73077" y="292308"/>
                </a:cubicBezTo>
                <a:cubicBezTo>
                  <a:pt x="50655" y="292308"/>
                  <a:pt x="32478" y="274131"/>
                  <a:pt x="32478" y="251709"/>
                </a:cubicBezTo>
                <a:cubicBezTo>
                  <a:pt x="32478" y="229288"/>
                  <a:pt x="50655" y="211111"/>
                  <a:pt x="73077" y="211111"/>
                </a:cubicBezTo>
                <a:close/>
                <a:moveTo>
                  <a:pt x="0" y="373504"/>
                </a:moveTo>
                <a:lnTo>
                  <a:pt x="0" y="211111"/>
                </a:lnTo>
                <a:moveTo>
                  <a:pt x="373504" y="373504"/>
                </a:moveTo>
                <a:lnTo>
                  <a:pt x="373504" y="251709"/>
                </a:lnTo>
                <a:moveTo>
                  <a:pt x="0" y="292308"/>
                </a:moveTo>
                <a:lnTo>
                  <a:pt x="373504" y="292308"/>
                </a:lnTo>
                <a:lnTo>
                  <a:pt x="373504" y="341026"/>
                </a:lnTo>
                <a:lnTo>
                  <a:pt x="0" y="341026"/>
                </a:lnTo>
                <a:close/>
                <a:moveTo>
                  <a:pt x="146154" y="219231"/>
                </a:moveTo>
                <a:cubicBezTo>
                  <a:pt x="146154" y="214746"/>
                  <a:pt x="149789" y="211111"/>
                  <a:pt x="154273" y="211111"/>
                </a:cubicBezTo>
                <a:lnTo>
                  <a:pt x="308547" y="211111"/>
                </a:lnTo>
                <a:cubicBezTo>
                  <a:pt x="326485" y="211111"/>
                  <a:pt x="341026" y="225652"/>
                  <a:pt x="341026" y="243590"/>
                </a:cubicBezTo>
                <a:lnTo>
                  <a:pt x="341026" y="292308"/>
                </a:lnTo>
                <a:lnTo>
                  <a:pt x="146154" y="292308"/>
                </a:lnTo>
                <a:close/>
              </a:path>
            </a:pathLst>
          </a:custGeom>
          <a:noFill/>
          <a:ln w="12179">
            <a:solidFill>
              <a:srgbClr val="FFFFFF"/>
            </a:solidFill>
          </a:ln>
        </p:spPr>
        <p:txBody>
          <a:bodyPr rtlCol="0" anchor="ctr"/>
          <a:lstStyle/>
          <a:p>
            <a:pPr algn="ctr"/>
            <a:endParaRPr/>
          </a:p>
        </p:txBody>
      </p:sp>
      <p:sp>
        <p:nvSpPr>
          <p:cNvPr id="55" name="Rounded Rectangle 25">
            <a:extLst>
              <a:ext uri="{FF2B5EF4-FFF2-40B4-BE49-F238E27FC236}">
                <a16:creationId xmlns:a16="http://schemas.microsoft.com/office/drawing/2014/main" id="{69C70A8A-5731-385E-0443-9B3F90D4531F}"/>
              </a:ext>
            </a:extLst>
          </p:cNvPr>
          <p:cNvSpPr/>
          <p:nvPr/>
        </p:nvSpPr>
        <p:spPr>
          <a:xfrm>
            <a:off x="5708743" y="5172958"/>
            <a:ext cx="369178" cy="374263"/>
          </a:xfrm>
          <a:custGeom>
            <a:avLst/>
            <a:gdLst/>
            <a:ahLst/>
            <a:cxnLst/>
            <a:rect l="0" t="0" r="0" b="0"/>
            <a:pathLst>
              <a:path w="369178" h="374263">
                <a:moveTo>
                  <a:pt x="145673" y="284199"/>
                </a:moveTo>
                <a:cubicBezTo>
                  <a:pt x="144068" y="284199"/>
                  <a:pt x="142768" y="285500"/>
                  <a:pt x="142768" y="287105"/>
                </a:cubicBezTo>
                <a:cubicBezTo>
                  <a:pt x="142768" y="288709"/>
                  <a:pt x="144068" y="290010"/>
                  <a:pt x="145673" y="290010"/>
                </a:cubicBezTo>
                <a:moveTo>
                  <a:pt x="145674" y="290010"/>
                </a:moveTo>
                <a:cubicBezTo>
                  <a:pt x="147278" y="290010"/>
                  <a:pt x="148579" y="288709"/>
                  <a:pt x="148579" y="287105"/>
                </a:cubicBezTo>
                <a:cubicBezTo>
                  <a:pt x="148579" y="285500"/>
                  <a:pt x="147278" y="284199"/>
                  <a:pt x="145674" y="284199"/>
                </a:cubicBezTo>
                <a:moveTo>
                  <a:pt x="209588" y="284199"/>
                </a:moveTo>
                <a:cubicBezTo>
                  <a:pt x="207983" y="284199"/>
                  <a:pt x="206683" y="285500"/>
                  <a:pt x="206683" y="287105"/>
                </a:cubicBezTo>
                <a:cubicBezTo>
                  <a:pt x="206683" y="288709"/>
                  <a:pt x="207983" y="290010"/>
                  <a:pt x="209588" y="290010"/>
                </a:cubicBezTo>
                <a:moveTo>
                  <a:pt x="209589" y="290010"/>
                </a:moveTo>
                <a:cubicBezTo>
                  <a:pt x="211194" y="290010"/>
                  <a:pt x="212495" y="288709"/>
                  <a:pt x="212495" y="287105"/>
                </a:cubicBezTo>
                <a:cubicBezTo>
                  <a:pt x="212495" y="285500"/>
                  <a:pt x="211194" y="284199"/>
                  <a:pt x="209589" y="284199"/>
                </a:cubicBezTo>
                <a:moveTo>
                  <a:pt x="152936" y="326326"/>
                </a:moveTo>
                <a:cubicBezTo>
                  <a:pt x="166009" y="340854"/>
                  <a:pt x="189253" y="340854"/>
                  <a:pt x="203779" y="326326"/>
                </a:cubicBezTo>
                <a:moveTo>
                  <a:pt x="0" y="0"/>
                </a:moveTo>
                <a:moveTo>
                  <a:pt x="64152" y="372811"/>
                </a:moveTo>
                <a:lnTo>
                  <a:pt x="16215" y="250789"/>
                </a:lnTo>
                <a:cubicBezTo>
                  <a:pt x="10404" y="236262"/>
                  <a:pt x="17667" y="221736"/>
                  <a:pt x="32194" y="215926"/>
                </a:cubicBezTo>
                <a:cubicBezTo>
                  <a:pt x="46720" y="210116"/>
                  <a:pt x="61247" y="217378"/>
                  <a:pt x="67057" y="231905"/>
                </a:cubicBezTo>
                <a:lnTo>
                  <a:pt x="89904" y="291257"/>
                </a:lnTo>
                <a:moveTo>
                  <a:pt x="0" y="0"/>
                </a:moveTo>
                <a:moveTo>
                  <a:pt x="264556" y="291566"/>
                </a:moveTo>
                <a:lnTo>
                  <a:pt x="288178" y="231905"/>
                </a:lnTo>
                <a:cubicBezTo>
                  <a:pt x="293988" y="217378"/>
                  <a:pt x="308515" y="210116"/>
                  <a:pt x="323041" y="215926"/>
                </a:cubicBezTo>
                <a:cubicBezTo>
                  <a:pt x="337567" y="221736"/>
                  <a:pt x="344831" y="236262"/>
                  <a:pt x="339020" y="250789"/>
                </a:cubicBezTo>
                <a:lnTo>
                  <a:pt x="291083" y="372811"/>
                </a:lnTo>
                <a:moveTo>
                  <a:pt x="118073" y="226095"/>
                </a:moveTo>
                <a:cubicBezTo>
                  <a:pt x="129694" y="242073"/>
                  <a:pt x="148578" y="253695"/>
                  <a:pt x="170368" y="253695"/>
                </a:cubicBezTo>
                <a:cubicBezTo>
                  <a:pt x="195063" y="253695"/>
                  <a:pt x="216852" y="237716"/>
                  <a:pt x="227021" y="215926"/>
                </a:cubicBezTo>
                <a:moveTo>
                  <a:pt x="90473" y="287105"/>
                </a:moveTo>
                <a:cubicBezTo>
                  <a:pt x="90473" y="238968"/>
                  <a:pt x="129495" y="199946"/>
                  <a:pt x="177630" y="199946"/>
                </a:cubicBezTo>
                <a:cubicBezTo>
                  <a:pt x="225767" y="199946"/>
                  <a:pt x="264790" y="238968"/>
                  <a:pt x="264790" y="287105"/>
                </a:cubicBezTo>
                <a:cubicBezTo>
                  <a:pt x="264790" y="335241"/>
                  <a:pt x="225767" y="374263"/>
                  <a:pt x="177630" y="374263"/>
                </a:cubicBezTo>
                <a:cubicBezTo>
                  <a:pt x="129495" y="374263"/>
                  <a:pt x="90473" y="335241"/>
                  <a:pt x="90473" y="287105"/>
                </a:cubicBezTo>
                <a:close/>
                <a:moveTo>
                  <a:pt x="208902" y="96908"/>
                </a:moveTo>
                <a:lnTo>
                  <a:pt x="147441" y="132393"/>
                </a:lnTo>
                <a:cubicBezTo>
                  <a:pt x="133392" y="140504"/>
                  <a:pt x="114003" y="135308"/>
                  <a:pt x="105892" y="121260"/>
                </a:cubicBezTo>
                <a:cubicBezTo>
                  <a:pt x="97781" y="107211"/>
                  <a:pt x="102977" y="87822"/>
                  <a:pt x="117025" y="79711"/>
                </a:cubicBezTo>
                <a:lnTo>
                  <a:pt x="201315" y="31046"/>
                </a:lnTo>
                <a:cubicBezTo>
                  <a:pt x="218877" y="20907"/>
                  <a:pt x="240493" y="17793"/>
                  <a:pt x="260625" y="20218"/>
                </a:cubicBezTo>
                <a:lnTo>
                  <a:pt x="323047" y="31007"/>
                </a:lnTo>
                <a:lnTo>
                  <a:pt x="368860" y="31007"/>
                </a:lnTo>
                <a:moveTo>
                  <a:pt x="0" y="0"/>
                </a:moveTo>
                <a:moveTo>
                  <a:pt x="369178" y="110907"/>
                </a:moveTo>
                <a:lnTo>
                  <a:pt x="316496" y="141323"/>
                </a:lnTo>
                <a:cubicBezTo>
                  <a:pt x="300692" y="150447"/>
                  <a:pt x="281845" y="154304"/>
                  <a:pt x="264483" y="152620"/>
                </a:cubicBezTo>
                <a:lnTo>
                  <a:pt x="223477" y="150539"/>
                </a:lnTo>
                <a:cubicBezTo>
                  <a:pt x="207131" y="150612"/>
                  <a:pt x="194493" y="136835"/>
                  <a:pt x="196176" y="119474"/>
                </a:cubicBezTo>
                <a:cubicBezTo>
                  <a:pt x="197118" y="104882"/>
                  <a:pt x="209138" y="93259"/>
                  <a:pt x="222716" y="92444"/>
                </a:cubicBezTo>
                <a:lnTo>
                  <a:pt x="275544" y="94724"/>
                </a:lnTo>
              </a:path>
            </a:pathLst>
          </a:custGeom>
          <a:noFill/>
          <a:ln w="12179">
            <a:solidFill>
              <a:srgbClr val="FFFFFF"/>
            </a:solidFill>
          </a:ln>
        </p:spPr>
        <p:txBody>
          <a:bodyPr rtlCol="0" anchor="ctr"/>
          <a:lstStyle/>
          <a:p>
            <a:pPr algn="ctr"/>
            <a:endParaRPr/>
          </a:p>
        </p:txBody>
      </p:sp>
      <p:sp>
        <p:nvSpPr>
          <p:cNvPr id="4" name="Google Shape;153;g31dbd23bb8a_0_50">
            <a:extLst>
              <a:ext uri="{FF2B5EF4-FFF2-40B4-BE49-F238E27FC236}">
                <a16:creationId xmlns:a16="http://schemas.microsoft.com/office/drawing/2014/main" id="{A4AF477B-D1BD-1468-427D-6EDCF315A11B}"/>
              </a:ext>
            </a:extLst>
          </p:cNvPr>
          <p:cNvSpPr txBox="1"/>
          <p:nvPr/>
        </p:nvSpPr>
        <p:spPr>
          <a:xfrm flipH="1">
            <a:off x="8608450" y="5307066"/>
            <a:ext cx="2933309" cy="830956"/>
          </a:xfrm>
          <a:prstGeom prst="rect">
            <a:avLst/>
          </a:prstGeom>
          <a:noFill/>
          <a:ln>
            <a:noFill/>
          </a:ln>
        </p:spPr>
        <p:txBody>
          <a:bodyPr spcFirstLastPara="1" wrap="square" lIns="91425" tIns="45700" rIns="91425" bIns="45700" anchor="t" anchorCtr="0">
            <a:spAutoFit/>
          </a:bodyPr>
          <a:lstStyle/>
          <a:p>
            <a:pPr lvl="0">
              <a:buSzPts val="1100"/>
            </a:pPr>
            <a:r>
              <a:rPr lang="es-MX" sz="1600" dirty="0">
                <a:solidFill>
                  <a:srgbClr val="FF7012"/>
                </a:solidFill>
                <a:latin typeface="Lato"/>
                <a:ea typeface="Lato"/>
                <a:cs typeface="Lato"/>
                <a:sym typeface="Lato"/>
              </a:rPr>
              <a:t>…Además de brindar </a:t>
            </a:r>
            <a:r>
              <a:rPr lang="es-MX" sz="1600" b="1" dirty="0">
                <a:solidFill>
                  <a:srgbClr val="FF7012"/>
                </a:solidFill>
                <a:latin typeface="Lato"/>
                <a:ea typeface="Lato"/>
                <a:cs typeface="Lato"/>
                <a:sym typeface="Lato"/>
              </a:rPr>
              <a:t>tranquilidad </a:t>
            </a:r>
            <a:r>
              <a:rPr lang="es-MX" sz="1600" dirty="0">
                <a:solidFill>
                  <a:srgbClr val="FF7012"/>
                </a:solidFill>
                <a:latin typeface="Lato"/>
                <a:ea typeface="Lato"/>
                <a:cs typeface="Lato"/>
                <a:sym typeface="Lato"/>
              </a:rPr>
              <a:t>de saber que no está solo.</a:t>
            </a:r>
            <a:endParaRPr sz="1600" dirty="0">
              <a:solidFill>
                <a:srgbClr val="FF7012"/>
              </a:solidFill>
              <a:latin typeface="Lato"/>
              <a:ea typeface="Lato"/>
              <a:cs typeface="Lato"/>
              <a:sym typeface="Lato"/>
            </a:endParaRPr>
          </a:p>
        </p:txBody>
      </p:sp>
      <p:pic>
        <p:nvPicPr>
          <p:cNvPr id="5" name="Imagen 4">
            <a:extLst>
              <a:ext uri="{FF2B5EF4-FFF2-40B4-BE49-F238E27FC236}">
                <a16:creationId xmlns:a16="http://schemas.microsoft.com/office/drawing/2014/main" id="{A3331F54-3FA5-7747-A0F5-A2EAE1FB19BC}"/>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6" name="Grupo 5">
            <a:extLst>
              <a:ext uri="{FF2B5EF4-FFF2-40B4-BE49-F238E27FC236}">
                <a16:creationId xmlns:a16="http://schemas.microsoft.com/office/drawing/2014/main" id="{150E9477-2365-05EB-C033-41683A9EC8DB}"/>
              </a:ext>
            </a:extLst>
          </p:cNvPr>
          <p:cNvGrpSpPr/>
          <p:nvPr/>
        </p:nvGrpSpPr>
        <p:grpSpPr>
          <a:xfrm>
            <a:off x="620624" y="1005789"/>
            <a:ext cx="2706068" cy="77400"/>
            <a:chOff x="620624" y="1005789"/>
            <a:chExt cx="2706068" cy="77400"/>
          </a:xfrm>
        </p:grpSpPr>
        <p:cxnSp>
          <p:nvCxnSpPr>
            <p:cNvPr id="8" name="Google Shape;215;g31dbd23bb8a_0_92">
              <a:extLst>
                <a:ext uri="{FF2B5EF4-FFF2-40B4-BE49-F238E27FC236}">
                  <a16:creationId xmlns:a16="http://schemas.microsoft.com/office/drawing/2014/main" id="{823FDBFF-2C10-CA37-2AA7-FF203CDEACE6}"/>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9" name="Google Shape;215;g31dbd23bb8a_0_92">
              <a:extLst>
                <a:ext uri="{FF2B5EF4-FFF2-40B4-BE49-F238E27FC236}">
                  <a16:creationId xmlns:a16="http://schemas.microsoft.com/office/drawing/2014/main" id="{FBDFC728-A9A9-0260-9424-5820A4372D14}"/>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1799544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258">
          <a:extLst>
            <a:ext uri="{FF2B5EF4-FFF2-40B4-BE49-F238E27FC236}">
              <a16:creationId xmlns:a16="http://schemas.microsoft.com/office/drawing/2014/main" id="{932A9E71-9094-4155-2866-49DB33F55CCF}"/>
            </a:ext>
          </a:extLst>
        </p:cNvPr>
        <p:cNvGrpSpPr/>
        <p:nvPr/>
      </p:nvGrpSpPr>
      <p:grpSpPr>
        <a:xfrm>
          <a:off x="0" y="0"/>
          <a:ext cx="0" cy="0"/>
          <a:chOff x="0" y="0"/>
          <a:chExt cx="0" cy="0"/>
        </a:xfrm>
      </p:grpSpPr>
      <p:sp>
        <p:nvSpPr>
          <p:cNvPr id="287" name="Rounded Rectangle 58">
            <a:extLst>
              <a:ext uri="{FF2B5EF4-FFF2-40B4-BE49-F238E27FC236}">
                <a16:creationId xmlns:a16="http://schemas.microsoft.com/office/drawing/2014/main" id="{68D2A872-2D92-4045-8E1D-3A7E7D099B24}"/>
              </a:ext>
            </a:extLst>
          </p:cNvPr>
          <p:cNvSpPr/>
          <p:nvPr/>
        </p:nvSpPr>
        <p:spPr>
          <a:xfrm>
            <a:off x="6897999" y="2966517"/>
            <a:ext cx="120478" cy="550218"/>
          </a:xfrm>
          <a:custGeom>
            <a:avLst/>
            <a:gdLst/>
            <a:ahLst/>
            <a:cxnLst/>
            <a:rect l="0" t="0" r="0" b="0"/>
            <a:pathLst>
              <a:path w="120478" h="401594">
                <a:moveTo>
                  <a:pt x="120478" y="401594"/>
                </a:moveTo>
                <a:lnTo>
                  <a:pt x="60239" y="401594"/>
                </a:lnTo>
                <a:lnTo>
                  <a:pt x="0" y="401594"/>
                </a:lnTo>
                <a:lnTo>
                  <a:pt x="0" y="200797"/>
                </a:lnTo>
                <a:lnTo>
                  <a:pt x="0" y="0"/>
                </a:lnTo>
              </a:path>
            </a:pathLst>
          </a:custGeom>
          <a:noFill/>
          <a:ln w="10039">
            <a:solidFill>
              <a:srgbClr val="484848"/>
            </a:solidFill>
            <a:prstDash val="dash"/>
          </a:ln>
        </p:spPr>
        <p:txBody>
          <a:bodyPr rtlCol="0" anchor="ctr"/>
          <a:lstStyle/>
          <a:p>
            <a:pPr algn="ctr"/>
            <a:endParaRPr/>
          </a:p>
        </p:txBody>
      </p:sp>
      <p:sp>
        <p:nvSpPr>
          <p:cNvPr id="288" name="Rounded Rectangle 59">
            <a:extLst>
              <a:ext uri="{FF2B5EF4-FFF2-40B4-BE49-F238E27FC236}">
                <a16:creationId xmlns:a16="http://schemas.microsoft.com/office/drawing/2014/main" id="{7464F09E-1319-0815-589D-BD93045C47F8}"/>
              </a:ext>
            </a:extLst>
          </p:cNvPr>
          <p:cNvSpPr/>
          <p:nvPr/>
        </p:nvSpPr>
        <p:spPr>
          <a:xfrm>
            <a:off x="6897999" y="2966517"/>
            <a:ext cx="120478" cy="797388"/>
          </a:xfrm>
          <a:custGeom>
            <a:avLst/>
            <a:gdLst/>
            <a:ahLst/>
            <a:cxnLst/>
            <a:rect l="0" t="0" r="0" b="0"/>
            <a:pathLst>
              <a:path w="120478" h="642551">
                <a:moveTo>
                  <a:pt x="120478" y="642551"/>
                </a:moveTo>
                <a:lnTo>
                  <a:pt x="80988" y="642551"/>
                </a:lnTo>
                <a:lnTo>
                  <a:pt x="80318" y="642551"/>
                </a:lnTo>
                <a:cubicBezTo>
                  <a:pt x="35960" y="642551"/>
                  <a:pt x="0" y="606591"/>
                  <a:pt x="0" y="562232"/>
                </a:cubicBezTo>
                <a:lnTo>
                  <a:pt x="0" y="80318"/>
                </a:lnTo>
                <a:lnTo>
                  <a:pt x="0" y="0"/>
                </a:lnTo>
              </a:path>
            </a:pathLst>
          </a:custGeom>
          <a:noFill/>
          <a:ln w="10039">
            <a:solidFill>
              <a:srgbClr val="484848"/>
            </a:solidFill>
            <a:prstDash val="dash"/>
          </a:ln>
        </p:spPr>
        <p:txBody>
          <a:bodyPr rtlCol="0" anchor="ctr"/>
          <a:lstStyle/>
          <a:p>
            <a:pPr algn="ctr"/>
            <a:endParaRPr/>
          </a:p>
        </p:txBody>
      </p:sp>
      <p:grpSp>
        <p:nvGrpSpPr>
          <p:cNvPr id="259" name="Google Shape;259;g31dbd23bb8a_0_164">
            <a:extLst>
              <a:ext uri="{FF2B5EF4-FFF2-40B4-BE49-F238E27FC236}">
                <a16:creationId xmlns:a16="http://schemas.microsoft.com/office/drawing/2014/main" id="{E6185BC2-3BA2-7C8E-4485-901949ECB19B}"/>
              </a:ext>
            </a:extLst>
          </p:cNvPr>
          <p:cNvGrpSpPr/>
          <p:nvPr/>
        </p:nvGrpSpPr>
        <p:grpSpPr>
          <a:xfrm>
            <a:off x="11408966" y="-5"/>
            <a:ext cx="783040" cy="2125875"/>
            <a:chOff x="11420466" y="-28230"/>
            <a:chExt cx="783040" cy="2125875"/>
          </a:xfrm>
        </p:grpSpPr>
        <p:sp>
          <p:nvSpPr>
            <p:cNvPr id="260" name="Google Shape;260;g31dbd23bb8a_0_164">
              <a:extLst>
                <a:ext uri="{FF2B5EF4-FFF2-40B4-BE49-F238E27FC236}">
                  <a16:creationId xmlns:a16="http://schemas.microsoft.com/office/drawing/2014/main" id="{D3F250F5-8CDF-7C39-772C-A2832B4A96E4}"/>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a:extLst>
                <a:ext uri="{FF2B5EF4-FFF2-40B4-BE49-F238E27FC236}">
                  <a16:creationId xmlns:a16="http://schemas.microsoft.com/office/drawing/2014/main" id="{44E7ADB8-B476-3339-E5A6-5E29CC2CF37F}"/>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a:extLst>
                <a:ext uri="{FF2B5EF4-FFF2-40B4-BE49-F238E27FC236}">
                  <a16:creationId xmlns:a16="http://schemas.microsoft.com/office/drawing/2014/main" id="{2585D27F-201A-2229-277D-7AF1A8BEBF3E}"/>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a:extLst>
              <a:ext uri="{FF2B5EF4-FFF2-40B4-BE49-F238E27FC236}">
                <a16:creationId xmlns:a16="http://schemas.microsoft.com/office/drawing/2014/main" id="{24ED66CF-10ED-3C52-3A3F-52DDBFB27357}"/>
              </a:ext>
            </a:extLst>
          </p:cNvPr>
          <p:cNvGrpSpPr/>
          <p:nvPr/>
        </p:nvGrpSpPr>
        <p:grpSpPr>
          <a:xfrm>
            <a:off x="-9190" y="5982440"/>
            <a:ext cx="2967719" cy="883871"/>
            <a:chOff x="-9190" y="5982440"/>
            <a:chExt cx="2967719" cy="883871"/>
          </a:xfrm>
        </p:grpSpPr>
        <p:sp>
          <p:nvSpPr>
            <p:cNvPr id="264" name="Google Shape;264;g31dbd23bb8a_0_164">
              <a:extLst>
                <a:ext uri="{FF2B5EF4-FFF2-40B4-BE49-F238E27FC236}">
                  <a16:creationId xmlns:a16="http://schemas.microsoft.com/office/drawing/2014/main" id="{2DD5A6F3-F482-8612-CF7C-230D3EC1982F}"/>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1E5D3021-7BD9-6EEA-8D62-C1509795121D}"/>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48BB815C-2BEC-A2F5-7BCC-7B7D6FC3E6D2}"/>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D3D6D6FB-DD22-73D1-AAED-F18A3BCA2D06}"/>
              </a:ext>
            </a:extLst>
          </p:cNvPr>
          <p:cNvSpPr txBox="1"/>
          <p:nvPr/>
        </p:nvSpPr>
        <p:spPr>
          <a:xfrm>
            <a:off x="562858" y="387788"/>
            <a:ext cx="51879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SERVICIO DE</a:t>
            </a:r>
            <a:r>
              <a:rPr lang="en-US" sz="3000" b="1" dirty="0">
                <a:solidFill>
                  <a:srgbClr val="EA2565"/>
                </a:solidFill>
                <a:latin typeface="Lato"/>
                <a:ea typeface="Lato"/>
                <a:cs typeface="Lato"/>
                <a:sym typeface="Lato"/>
              </a:rPr>
              <a:t> ASISTENCIA</a:t>
            </a:r>
            <a:endParaRPr sz="3000" b="1" i="0" u="none" strike="noStrike" cap="none" dirty="0">
              <a:solidFill>
                <a:srgbClr val="EA2565"/>
              </a:solidFill>
              <a:latin typeface="Lato"/>
              <a:ea typeface="Lato"/>
              <a:cs typeface="Lato"/>
              <a:sym typeface="Lato"/>
            </a:endParaRPr>
          </a:p>
        </p:txBody>
      </p:sp>
      <p:pic>
        <p:nvPicPr>
          <p:cNvPr id="269" name="Google Shape;269;g31dbd23bb8a_0_164">
            <a:extLst>
              <a:ext uri="{FF2B5EF4-FFF2-40B4-BE49-F238E27FC236}">
                <a16:creationId xmlns:a16="http://schemas.microsoft.com/office/drawing/2014/main" id="{8D1DDCD4-3CAC-6F00-8BA9-8C3BF5BA33FC}"/>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grpSp>
        <p:nvGrpSpPr>
          <p:cNvPr id="13" name="Group 3">
            <a:extLst>
              <a:ext uri="{FF2B5EF4-FFF2-40B4-BE49-F238E27FC236}">
                <a16:creationId xmlns:a16="http://schemas.microsoft.com/office/drawing/2014/main" id="{F8283A2F-DE16-3EE0-95DA-8D3D1433715F}"/>
              </a:ext>
            </a:extLst>
          </p:cNvPr>
          <p:cNvGrpSpPr/>
          <p:nvPr/>
        </p:nvGrpSpPr>
        <p:grpSpPr>
          <a:xfrm>
            <a:off x="5169984" y="3231743"/>
            <a:ext cx="1355576" cy="1300992"/>
            <a:chOff x="2409567" y="2791082"/>
            <a:chExt cx="1124464" cy="1164624"/>
          </a:xfrm>
        </p:grpSpPr>
        <p:sp>
          <p:nvSpPr>
            <p:cNvPr id="14" name="Rounded Rectangle 1">
              <a:extLst>
                <a:ext uri="{FF2B5EF4-FFF2-40B4-BE49-F238E27FC236}">
                  <a16:creationId xmlns:a16="http://schemas.microsoft.com/office/drawing/2014/main" id="{2352BB47-50A3-4EE8-634D-C99F3C44CD90}"/>
                </a:ext>
              </a:extLst>
            </p:cNvPr>
            <p:cNvSpPr/>
            <p:nvPr/>
          </p:nvSpPr>
          <p:spPr>
            <a:xfrm>
              <a:off x="2409567" y="2791082"/>
              <a:ext cx="1124464" cy="1164624"/>
            </a:xfrm>
            <a:custGeom>
              <a:avLst/>
              <a:gdLst/>
              <a:ahLst/>
              <a:cxnLst/>
              <a:rect l="0" t="0" r="0" b="0"/>
              <a:pathLst>
                <a:path w="1124464" h="1164624">
                  <a:moveTo>
                    <a:pt x="160637" y="0"/>
                  </a:moveTo>
                  <a:lnTo>
                    <a:pt x="963827" y="0"/>
                  </a:lnTo>
                  <a:cubicBezTo>
                    <a:pt x="963827" y="0"/>
                    <a:pt x="1124464" y="0"/>
                    <a:pt x="1124464" y="160637"/>
                  </a:cubicBezTo>
                  <a:lnTo>
                    <a:pt x="1124464" y="1003986"/>
                  </a:lnTo>
                  <a:cubicBezTo>
                    <a:pt x="1124464" y="1003986"/>
                    <a:pt x="1124464" y="1164624"/>
                    <a:pt x="963827" y="1164624"/>
                  </a:cubicBezTo>
                  <a:lnTo>
                    <a:pt x="160637" y="1164624"/>
                  </a:lnTo>
                  <a:cubicBezTo>
                    <a:pt x="160637" y="1164624"/>
                    <a:pt x="0" y="1164624"/>
                    <a:pt x="0" y="1003986"/>
                  </a:cubicBezTo>
                  <a:lnTo>
                    <a:pt x="0" y="160637"/>
                  </a:lnTo>
                  <a:cubicBezTo>
                    <a:pt x="0" y="160637"/>
                    <a:pt x="0" y="0"/>
                    <a:pt x="160637" y="0"/>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sp>
          <p:nvSpPr>
            <p:cNvPr id="15" name="Rounded Rectangle 2">
              <a:extLst>
                <a:ext uri="{FF2B5EF4-FFF2-40B4-BE49-F238E27FC236}">
                  <a16:creationId xmlns:a16="http://schemas.microsoft.com/office/drawing/2014/main" id="{3B5FC4F2-C8BB-DDC7-D28A-4553C34CC0E9}"/>
                </a:ext>
              </a:extLst>
            </p:cNvPr>
            <p:cNvSpPr/>
            <p:nvPr/>
          </p:nvSpPr>
          <p:spPr>
            <a:xfrm>
              <a:off x="2409567" y="2791082"/>
              <a:ext cx="1124464" cy="1164624"/>
            </a:xfrm>
            <a:custGeom>
              <a:avLst/>
              <a:gdLst/>
              <a:ahLst/>
              <a:cxnLst/>
              <a:rect l="0" t="0" r="0" b="0"/>
              <a:pathLst>
                <a:path w="1124464" h="1164624">
                  <a:moveTo>
                    <a:pt x="160637" y="0"/>
                  </a:moveTo>
                  <a:lnTo>
                    <a:pt x="963827" y="0"/>
                  </a:lnTo>
                  <a:cubicBezTo>
                    <a:pt x="963827" y="0"/>
                    <a:pt x="1124464" y="0"/>
                    <a:pt x="1124464" y="160637"/>
                  </a:cubicBezTo>
                  <a:lnTo>
                    <a:pt x="1124464" y="1003986"/>
                  </a:lnTo>
                  <a:cubicBezTo>
                    <a:pt x="1124464" y="1003986"/>
                    <a:pt x="1124464" y="1164624"/>
                    <a:pt x="963827" y="1164624"/>
                  </a:cubicBezTo>
                  <a:lnTo>
                    <a:pt x="160637" y="1164624"/>
                  </a:lnTo>
                  <a:cubicBezTo>
                    <a:pt x="160637" y="1164624"/>
                    <a:pt x="0" y="1164624"/>
                    <a:pt x="0" y="1003986"/>
                  </a:cubicBezTo>
                  <a:lnTo>
                    <a:pt x="0" y="160637"/>
                  </a:lnTo>
                  <a:cubicBezTo>
                    <a:pt x="0" y="160637"/>
                    <a:pt x="0" y="0"/>
                    <a:pt x="160637" y="0"/>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grpSp>
      <p:grpSp>
        <p:nvGrpSpPr>
          <p:cNvPr id="17" name="Group 6">
            <a:extLst>
              <a:ext uri="{FF2B5EF4-FFF2-40B4-BE49-F238E27FC236}">
                <a16:creationId xmlns:a16="http://schemas.microsoft.com/office/drawing/2014/main" id="{FD48423E-B28F-95EE-EDE8-43CF22AB654E}"/>
              </a:ext>
            </a:extLst>
          </p:cNvPr>
          <p:cNvGrpSpPr/>
          <p:nvPr/>
        </p:nvGrpSpPr>
        <p:grpSpPr>
          <a:xfrm>
            <a:off x="6201902" y="1370432"/>
            <a:ext cx="2479846" cy="450583"/>
            <a:chOff x="3319848" y="1124464"/>
            <a:chExt cx="1767016" cy="361435"/>
          </a:xfrm>
          <a:solidFill>
            <a:srgbClr val="FF7012"/>
          </a:solidFill>
        </p:grpSpPr>
        <p:sp>
          <p:nvSpPr>
            <p:cNvPr id="18" name="Rounded Rectangle 4">
              <a:extLst>
                <a:ext uri="{FF2B5EF4-FFF2-40B4-BE49-F238E27FC236}">
                  <a16:creationId xmlns:a16="http://schemas.microsoft.com/office/drawing/2014/main" id="{64F5B825-7A50-0138-2B82-0187A5D67350}"/>
                </a:ext>
              </a:extLst>
            </p:cNvPr>
            <p:cNvSpPr/>
            <p:nvPr/>
          </p:nvSpPr>
          <p:spPr>
            <a:xfrm>
              <a:off x="3319848" y="1124464"/>
              <a:ext cx="1767016" cy="361435"/>
            </a:xfrm>
            <a:custGeom>
              <a:avLst/>
              <a:gdLst/>
              <a:ahLst/>
              <a:cxnLst/>
              <a:rect l="0" t="0" r="0" b="0"/>
              <a:pathLst>
                <a:path w="1767016" h="361435">
                  <a:moveTo>
                    <a:pt x="80318" y="0"/>
                  </a:moveTo>
                  <a:lnTo>
                    <a:pt x="1686697" y="0"/>
                  </a:lnTo>
                  <a:cubicBezTo>
                    <a:pt x="1686697" y="0"/>
                    <a:pt x="1767016" y="0"/>
                    <a:pt x="1767016" y="80318"/>
                  </a:cubicBezTo>
                  <a:lnTo>
                    <a:pt x="1767016" y="281116"/>
                  </a:lnTo>
                  <a:cubicBezTo>
                    <a:pt x="1767016" y="281116"/>
                    <a:pt x="1767016" y="361435"/>
                    <a:pt x="1686697"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32" name="Rounded Rectangle 5">
              <a:extLst>
                <a:ext uri="{FF2B5EF4-FFF2-40B4-BE49-F238E27FC236}">
                  <a16:creationId xmlns:a16="http://schemas.microsoft.com/office/drawing/2014/main" id="{4AFC99B2-4B67-D187-CA23-D0549E0684F3}"/>
                </a:ext>
              </a:extLst>
            </p:cNvPr>
            <p:cNvSpPr/>
            <p:nvPr/>
          </p:nvSpPr>
          <p:spPr>
            <a:xfrm>
              <a:off x="3319848" y="1124464"/>
              <a:ext cx="1767016" cy="361435"/>
            </a:xfrm>
            <a:custGeom>
              <a:avLst/>
              <a:gdLst/>
              <a:ahLst/>
              <a:cxnLst/>
              <a:rect l="0" t="0" r="0" b="0"/>
              <a:pathLst>
                <a:path w="1767016" h="361435">
                  <a:moveTo>
                    <a:pt x="80318" y="0"/>
                  </a:moveTo>
                  <a:lnTo>
                    <a:pt x="1686697" y="0"/>
                  </a:lnTo>
                  <a:cubicBezTo>
                    <a:pt x="1686697" y="0"/>
                    <a:pt x="1767016" y="0"/>
                    <a:pt x="1767016" y="80318"/>
                  </a:cubicBezTo>
                  <a:lnTo>
                    <a:pt x="1767016" y="281116"/>
                  </a:lnTo>
                  <a:cubicBezTo>
                    <a:pt x="1767016" y="281116"/>
                    <a:pt x="1767016" y="361435"/>
                    <a:pt x="1686697"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33" name="Group 9">
            <a:extLst>
              <a:ext uri="{FF2B5EF4-FFF2-40B4-BE49-F238E27FC236}">
                <a16:creationId xmlns:a16="http://schemas.microsoft.com/office/drawing/2014/main" id="{F2E4D475-AF09-AD40-BE37-48CEE4D6B53A}"/>
              </a:ext>
            </a:extLst>
          </p:cNvPr>
          <p:cNvGrpSpPr/>
          <p:nvPr/>
        </p:nvGrpSpPr>
        <p:grpSpPr>
          <a:xfrm>
            <a:off x="3116580" y="1238535"/>
            <a:ext cx="2377033" cy="428175"/>
            <a:chOff x="937054" y="883508"/>
            <a:chExt cx="1686697" cy="361435"/>
          </a:xfrm>
          <a:solidFill>
            <a:srgbClr val="EF3663"/>
          </a:solidFill>
        </p:grpSpPr>
        <p:sp>
          <p:nvSpPr>
            <p:cNvPr id="34" name="Rounded Rectangle 7">
              <a:extLst>
                <a:ext uri="{FF2B5EF4-FFF2-40B4-BE49-F238E27FC236}">
                  <a16:creationId xmlns:a16="http://schemas.microsoft.com/office/drawing/2014/main" id="{FA6EC172-D7F6-56EF-B4C0-7087E09A39EE}"/>
                </a:ext>
              </a:extLst>
            </p:cNvPr>
            <p:cNvSpPr/>
            <p:nvPr/>
          </p:nvSpPr>
          <p:spPr>
            <a:xfrm>
              <a:off x="937054" y="883508"/>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35" name="Rounded Rectangle 8">
              <a:extLst>
                <a:ext uri="{FF2B5EF4-FFF2-40B4-BE49-F238E27FC236}">
                  <a16:creationId xmlns:a16="http://schemas.microsoft.com/office/drawing/2014/main" id="{9BC001E9-7C65-E175-9BF3-F5A652CEF4BE}"/>
                </a:ext>
              </a:extLst>
            </p:cNvPr>
            <p:cNvSpPr/>
            <p:nvPr/>
          </p:nvSpPr>
          <p:spPr>
            <a:xfrm>
              <a:off x="937054" y="883508"/>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36" name="Group 12">
            <a:extLst>
              <a:ext uri="{FF2B5EF4-FFF2-40B4-BE49-F238E27FC236}">
                <a16:creationId xmlns:a16="http://schemas.microsoft.com/office/drawing/2014/main" id="{050D8CA7-8E25-91EF-4F98-AA0D4A39AA4F}"/>
              </a:ext>
            </a:extLst>
          </p:cNvPr>
          <p:cNvGrpSpPr/>
          <p:nvPr/>
        </p:nvGrpSpPr>
        <p:grpSpPr>
          <a:xfrm>
            <a:off x="6737361" y="3941721"/>
            <a:ext cx="2294879" cy="430377"/>
            <a:chOff x="3855308" y="3534032"/>
            <a:chExt cx="1686697" cy="361435"/>
          </a:xfrm>
          <a:solidFill>
            <a:srgbClr val="EF3663"/>
          </a:solidFill>
        </p:grpSpPr>
        <p:sp>
          <p:nvSpPr>
            <p:cNvPr id="37" name="Rounded Rectangle 10">
              <a:extLst>
                <a:ext uri="{FF2B5EF4-FFF2-40B4-BE49-F238E27FC236}">
                  <a16:creationId xmlns:a16="http://schemas.microsoft.com/office/drawing/2014/main" id="{22421D84-F7D8-D698-3AD8-3C29B6AB038C}"/>
                </a:ext>
              </a:extLst>
            </p:cNvPr>
            <p:cNvSpPr/>
            <p:nvPr/>
          </p:nvSpPr>
          <p:spPr>
            <a:xfrm>
              <a:off x="3855308" y="3534032"/>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38" name="Rounded Rectangle 11">
              <a:extLst>
                <a:ext uri="{FF2B5EF4-FFF2-40B4-BE49-F238E27FC236}">
                  <a16:creationId xmlns:a16="http://schemas.microsoft.com/office/drawing/2014/main" id="{E48A661F-E6A7-6066-F05D-AC31E649F505}"/>
                </a:ext>
              </a:extLst>
            </p:cNvPr>
            <p:cNvSpPr/>
            <p:nvPr/>
          </p:nvSpPr>
          <p:spPr>
            <a:xfrm>
              <a:off x="3855308" y="3534032"/>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39" name="Group 15">
            <a:extLst>
              <a:ext uri="{FF2B5EF4-FFF2-40B4-BE49-F238E27FC236}">
                <a16:creationId xmlns:a16="http://schemas.microsoft.com/office/drawing/2014/main" id="{3BC86D8E-B412-76EB-975C-9509B7FDF6D4}"/>
              </a:ext>
            </a:extLst>
          </p:cNvPr>
          <p:cNvGrpSpPr/>
          <p:nvPr/>
        </p:nvGrpSpPr>
        <p:grpSpPr>
          <a:xfrm>
            <a:off x="2580640" y="3913497"/>
            <a:ext cx="2389705" cy="458601"/>
            <a:chOff x="401594" y="3534032"/>
            <a:chExt cx="1686697" cy="361435"/>
          </a:xfrm>
          <a:solidFill>
            <a:srgbClr val="EF3663"/>
          </a:solidFill>
        </p:grpSpPr>
        <p:sp>
          <p:nvSpPr>
            <p:cNvPr id="40" name="Rounded Rectangle 13">
              <a:extLst>
                <a:ext uri="{FF2B5EF4-FFF2-40B4-BE49-F238E27FC236}">
                  <a16:creationId xmlns:a16="http://schemas.microsoft.com/office/drawing/2014/main" id="{9077BA09-D8FD-A87F-CBA3-0C1A66562C26}"/>
                </a:ext>
              </a:extLst>
            </p:cNvPr>
            <p:cNvSpPr/>
            <p:nvPr/>
          </p:nvSpPr>
          <p:spPr>
            <a:xfrm>
              <a:off x="401594" y="3534032"/>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41" name="Rounded Rectangle 14">
              <a:extLst>
                <a:ext uri="{FF2B5EF4-FFF2-40B4-BE49-F238E27FC236}">
                  <a16:creationId xmlns:a16="http://schemas.microsoft.com/office/drawing/2014/main" id="{58635F5C-D1E4-6ECD-EAD5-69C7D45B421A}"/>
                </a:ext>
              </a:extLst>
            </p:cNvPr>
            <p:cNvSpPr/>
            <p:nvPr/>
          </p:nvSpPr>
          <p:spPr>
            <a:xfrm>
              <a:off x="401594" y="3534032"/>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42" name="Group 18">
            <a:extLst>
              <a:ext uri="{FF2B5EF4-FFF2-40B4-BE49-F238E27FC236}">
                <a16:creationId xmlns:a16="http://schemas.microsoft.com/office/drawing/2014/main" id="{78D93DCA-B00F-2E38-2D41-2F0712CC745D}"/>
              </a:ext>
            </a:extLst>
          </p:cNvPr>
          <p:cNvGrpSpPr/>
          <p:nvPr/>
        </p:nvGrpSpPr>
        <p:grpSpPr>
          <a:xfrm>
            <a:off x="4852264" y="5496415"/>
            <a:ext cx="2125095" cy="433144"/>
            <a:chOff x="2168610" y="4778975"/>
            <a:chExt cx="1606378" cy="361435"/>
          </a:xfrm>
          <a:solidFill>
            <a:srgbClr val="FF7012"/>
          </a:solidFill>
        </p:grpSpPr>
        <p:sp>
          <p:nvSpPr>
            <p:cNvPr id="43" name="Rounded Rectangle 16">
              <a:extLst>
                <a:ext uri="{FF2B5EF4-FFF2-40B4-BE49-F238E27FC236}">
                  <a16:creationId xmlns:a16="http://schemas.microsoft.com/office/drawing/2014/main" id="{EE2679DF-3834-9B34-126B-18C842335C77}"/>
                </a:ext>
              </a:extLst>
            </p:cNvPr>
            <p:cNvSpPr/>
            <p:nvPr/>
          </p:nvSpPr>
          <p:spPr>
            <a:xfrm>
              <a:off x="2168610" y="4778975"/>
              <a:ext cx="1606378" cy="361435"/>
            </a:xfrm>
            <a:custGeom>
              <a:avLst/>
              <a:gdLst/>
              <a:ahLst/>
              <a:cxnLst/>
              <a:rect l="0" t="0" r="0" b="0"/>
              <a:pathLst>
                <a:path w="1606378" h="361435">
                  <a:moveTo>
                    <a:pt x="80318" y="0"/>
                  </a:moveTo>
                  <a:lnTo>
                    <a:pt x="1526059" y="0"/>
                  </a:lnTo>
                  <a:cubicBezTo>
                    <a:pt x="1526059" y="0"/>
                    <a:pt x="1606378" y="0"/>
                    <a:pt x="1606378" y="80318"/>
                  </a:cubicBezTo>
                  <a:lnTo>
                    <a:pt x="1606378" y="281116"/>
                  </a:lnTo>
                  <a:cubicBezTo>
                    <a:pt x="1606378" y="281116"/>
                    <a:pt x="1606378" y="361435"/>
                    <a:pt x="1526059"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44" name="Rounded Rectangle 17">
              <a:extLst>
                <a:ext uri="{FF2B5EF4-FFF2-40B4-BE49-F238E27FC236}">
                  <a16:creationId xmlns:a16="http://schemas.microsoft.com/office/drawing/2014/main" id="{0D9D3293-B37F-2410-43C7-14204CC5A075}"/>
                </a:ext>
              </a:extLst>
            </p:cNvPr>
            <p:cNvSpPr/>
            <p:nvPr/>
          </p:nvSpPr>
          <p:spPr>
            <a:xfrm>
              <a:off x="2168610" y="4778975"/>
              <a:ext cx="1606378" cy="361435"/>
            </a:xfrm>
            <a:custGeom>
              <a:avLst/>
              <a:gdLst/>
              <a:ahLst/>
              <a:cxnLst/>
              <a:rect l="0" t="0" r="0" b="0"/>
              <a:pathLst>
                <a:path w="1606378" h="361435">
                  <a:moveTo>
                    <a:pt x="80318" y="0"/>
                  </a:moveTo>
                  <a:lnTo>
                    <a:pt x="1526059" y="0"/>
                  </a:lnTo>
                  <a:cubicBezTo>
                    <a:pt x="1526059" y="0"/>
                    <a:pt x="1606378" y="0"/>
                    <a:pt x="1606378" y="80318"/>
                  </a:cubicBezTo>
                  <a:lnTo>
                    <a:pt x="1606378" y="281116"/>
                  </a:lnTo>
                  <a:cubicBezTo>
                    <a:pt x="1606378" y="281116"/>
                    <a:pt x="1606378" y="361435"/>
                    <a:pt x="1526059"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45" name="Group 21">
            <a:extLst>
              <a:ext uri="{FF2B5EF4-FFF2-40B4-BE49-F238E27FC236}">
                <a16:creationId xmlns:a16="http://schemas.microsoft.com/office/drawing/2014/main" id="{35853541-9257-BCD5-6339-B37305A1CB8D}"/>
              </a:ext>
            </a:extLst>
          </p:cNvPr>
          <p:cNvGrpSpPr/>
          <p:nvPr/>
        </p:nvGrpSpPr>
        <p:grpSpPr>
          <a:xfrm>
            <a:off x="6737362" y="2605082"/>
            <a:ext cx="1743349" cy="401594"/>
            <a:chOff x="3855308" y="2128451"/>
            <a:chExt cx="1124464" cy="361435"/>
          </a:xfrm>
          <a:solidFill>
            <a:srgbClr val="FF7012"/>
          </a:solidFill>
        </p:grpSpPr>
        <p:sp>
          <p:nvSpPr>
            <p:cNvPr id="46" name="Rounded Rectangle 19">
              <a:extLst>
                <a:ext uri="{FF2B5EF4-FFF2-40B4-BE49-F238E27FC236}">
                  <a16:creationId xmlns:a16="http://schemas.microsoft.com/office/drawing/2014/main" id="{0D22573A-6DA0-DD85-B08E-E8E62A9B7752}"/>
                </a:ext>
              </a:extLst>
            </p:cNvPr>
            <p:cNvSpPr/>
            <p:nvPr/>
          </p:nvSpPr>
          <p:spPr>
            <a:xfrm>
              <a:off x="3855308" y="2128451"/>
              <a:ext cx="1124464" cy="361435"/>
            </a:xfrm>
            <a:custGeom>
              <a:avLst/>
              <a:gdLst/>
              <a:ahLst/>
              <a:cxnLst/>
              <a:rect l="0" t="0" r="0" b="0"/>
              <a:pathLst>
                <a:path w="1124464" h="361435">
                  <a:moveTo>
                    <a:pt x="80318" y="0"/>
                  </a:moveTo>
                  <a:lnTo>
                    <a:pt x="1044145" y="0"/>
                  </a:lnTo>
                  <a:cubicBezTo>
                    <a:pt x="1044145" y="0"/>
                    <a:pt x="1124464" y="0"/>
                    <a:pt x="1124464" y="80318"/>
                  </a:cubicBezTo>
                  <a:lnTo>
                    <a:pt x="1124464" y="281116"/>
                  </a:lnTo>
                  <a:cubicBezTo>
                    <a:pt x="1124464" y="281116"/>
                    <a:pt x="1124464" y="361435"/>
                    <a:pt x="1044145"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47" name="Rounded Rectangle 20">
              <a:extLst>
                <a:ext uri="{FF2B5EF4-FFF2-40B4-BE49-F238E27FC236}">
                  <a16:creationId xmlns:a16="http://schemas.microsoft.com/office/drawing/2014/main" id="{F0BCA801-9E87-97F9-529A-C96A4CD4290A}"/>
                </a:ext>
              </a:extLst>
            </p:cNvPr>
            <p:cNvSpPr/>
            <p:nvPr/>
          </p:nvSpPr>
          <p:spPr>
            <a:xfrm>
              <a:off x="3855308" y="2128451"/>
              <a:ext cx="1124464" cy="361435"/>
            </a:xfrm>
            <a:custGeom>
              <a:avLst/>
              <a:gdLst/>
              <a:ahLst/>
              <a:cxnLst/>
              <a:rect l="0" t="0" r="0" b="0"/>
              <a:pathLst>
                <a:path w="1124464" h="361435">
                  <a:moveTo>
                    <a:pt x="80318" y="0"/>
                  </a:moveTo>
                  <a:lnTo>
                    <a:pt x="1044145" y="0"/>
                  </a:lnTo>
                  <a:cubicBezTo>
                    <a:pt x="1044145" y="0"/>
                    <a:pt x="1124464" y="0"/>
                    <a:pt x="1124464" y="80318"/>
                  </a:cubicBezTo>
                  <a:lnTo>
                    <a:pt x="1124464" y="281116"/>
                  </a:lnTo>
                  <a:cubicBezTo>
                    <a:pt x="1124464" y="281116"/>
                    <a:pt x="1124464" y="361435"/>
                    <a:pt x="1044145"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48" name="Group 24">
            <a:extLst>
              <a:ext uri="{FF2B5EF4-FFF2-40B4-BE49-F238E27FC236}">
                <a16:creationId xmlns:a16="http://schemas.microsoft.com/office/drawing/2014/main" id="{CF0EEE5B-0F3D-2D80-3F2E-2CC864450AA0}"/>
              </a:ext>
            </a:extLst>
          </p:cNvPr>
          <p:cNvGrpSpPr/>
          <p:nvPr/>
        </p:nvGrpSpPr>
        <p:grpSpPr>
          <a:xfrm>
            <a:off x="3404235" y="2564923"/>
            <a:ext cx="1566109" cy="416905"/>
            <a:chOff x="963827" y="2128451"/>
            <a:chExt cx="1124464" cy="361435"/>
          </a:xfrm>
          <a:solidFill>
            <a:srgbClr val="FF7012"/>
          </a:solidFill>
        </p:grpSpPr>
        <p:sp>
          <p:nvSpPr>
            <p:cNvPr id="49" name="Rounded Rectangle 22">
              <a:extLst>
                <a:ext uri="{FF2B5EF4-FFF2-40B4-BE49-F238E27FC236}">
                  <a16:creationId xmlns:a16="http://schemas.microsoft.com/office/drawing/2014/main" id="{06D0E10D-CC7E-D4C8-84BF-0CB57AC3CF38}"/>
                </a:ext>
              </a:extLst>
            </p:cNvPr>
            <p:cNvSpPr/>
            <p:nvPr/>
          </p:nvSpPr>
          <p:spPr>
            <a:xfrm>
              <a:off x="963827" y="2128451"/>
              <a:ext cx="1124464" cy="361435"/>
            </a:xfrm>
            <a:custGeom>
              <a:avLst/>
              <a:gdLst/>
              <a:ahLst/>
              <a:cxnLst/>
              <a:rect l="0" t="0" r="0" b="0"/>
              <a:pathLst>
                <a:path w="1124464" h="361435">
                  <a:moveTo>
                    <a:pt x="80318" y="0"/>
                  </a:moveTo>
                  <a:lnTo>
                    <a:pt x="1044145" y="0"/>
                  </a:lnTo>
                  <a:cubicBezTo>
                    <a:pt x="1044145" y="0"/>
                    <a:pt x="1124464" y="0"/>
                    <a:pt x="1124464" y="80318"/>
                  </a:cubicBezTo>
                  <a:lnTo>
                    <a:pt x="1124464" y="281116"/>
                  </a:lnTo>
                  <a:cubicBezTo>
                    <a:pt x="1124464" y="281116"/>
                    <a:pt x="1124464" y="361435"/>
                    <a:pt x="1044145"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50" name="Rounded Rectangle 23">
              <a:extLst>
                <a:ext uri="{FF2B5EF4-FFF2-40B4-BE49-F238E27FC236}">
                  <a16:creationId xmlns:a16="http://schemas.microsoft.com/office/drawing/2014/main" id="{05EA2A05-AA17-C53F-B0F0-944D90B933D9}"/>
                </a:ext>
              </a:extLst>
            </p:cNvPr>
            <p:cNvSpPr/>
            <p:nvPr/>
          </p:nvSpPr>
          <p:spPr>
            <a:xfrm>
              <a:off x="963827" y="2128451"/>
              <a:ext cx="1124464" cy="361435"/>
            </a:xfrm>
            <a:custGeom>
              <a:avLst/>
              <a:gdLst/>
              <a:ahLst/>
              <a:cxnLst/>
              <a:rect l="0" t="0" r="0" b="0"/>
              <a:pathLst>
                <a:path w="1124464" h="361435">
                  <a:moveTo>
                    <a:pt x="80318" y="0"/>
                  </a:moveTo>
                  <a:lnTo>
                    <a:pt x="1044145" y="0"/>
                  </a:lnTo>
                  <a:cubicBezTo>
                    <a:pt x="1044145" y="0"/>
                    <a:pt x="1124464" y="0"/>
                    <a:pt x="1124464" y="80318"/>
                  </a:cubicBezTo>
                  <a:lnTo>
                    <a:pt x="1124464" y="281116"/>
                  </a:lnTo>
                  <a:cubicBezTo>
                    <a:pt x="1124464" y="281116"/>
                    <a:pt x="1124464" y="361435"/>
                    <a:pt x="1044145"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sp>
        <p:nvSpPr>
          <p:cNvPr id="51" name="TextBox 25">
            <a:extLst>
              <a:ext uri="{FF2B5EF4-FFF2-40B4-BE49-F238E27FC236}">
                <a16:creationId xmlns:a16="http://schemas.microsoft.com/office/drawing/2014/main" id="{A6934328-011E-BAC2-B1D8-7B15B41FC0C4}"/>
              </a:ext>
            </a:extLst>
          </p:cNvPr>
          <p:cNvSpPr txBox="1"/>
          <p:nvPr/>
        </p:nvSpPr>
        <p:spPr>
          <a:xfrm>
            <a:off x="1876296" y="2240887"/>
            <a:ext cx="3299270"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defRPr sz="1200">
                <a:solidFill>
                  <a:srgbClr val="484848"/>
                </a:solidFill>
                <a:latin typeface="Lato" panose="020F0502020204030203" pitchFamily="34" charset="0"/>
                <a:ea typeface="Lato" panose="020F0502020204030203" pitchFamily="34" charset="0"/>
                <a:cs typeface="Lato" panose="020F0502020204030203" pitchFamily="34" charset="0"/>
              </a:defRPr>
            </a:lvl1pPr>
          </a:lstStyle>
          <a:p>
            <a:pPr algn="r"/>
            <a:r>
              <a:rPr sz="1600" dirty="0" err="1"/>
              <a:t>Repatriación</a:t>
            </a:r>
            <a:r>
              <a:rPr sz="1600" dirty="0"/>
              <a:t> </a:t>
            </a:r>
            <a:r>
              <a:rPr sz="1600" dirty="0" err="1"/>
              <a:t>Funeraria</a:t>
            </a:r>
            <a:endParaRPr sz="1600" dirty="0"/>
          </a:p>
        </p:txBody>
      </p:sp>
      <p:sp>
        <p:nvSpPr>
          <p:cNvPr id="53" name="TextBox 27">
            <a:extLst>
              <a:ext uri="{FF2B5EF4-FFF2-40B4-BE49-F238E27FC236}">
                <a16:creationId xmlns:a16="http://schemas.microsoft.com/office/drawing/2014/main" id="{93FD1EF6-3327-2E60-CC55-A5CF0676EE2A}"/>
              </a:ext>
            </a:extLst>
          </p:cNvPr>
          <p:cNvSpPr txBox="1"/>
          <p:nvPr/>
        </p:nvSpPr>
        <p:spPr>
          <a:xfrm>
            <a:off x="1564640" y="1727287"/>
            <a:ext cx="3623276"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484848"/>
                </a:solidFill>
                <a:latin typeface="Lato" panose="020F0502020204030203" pitchFamily="34" charset="0"/>
                <a:ea typeface="Lato" panose="020F0502020204030203" pitchFamily="34" charset="0"/>
                <a:cs typeface="Lato" panose="020F0502020204030203" pitchFamily="34" charset="0"/>
              </a:defRPr>
            </a:lvl1pPr>
          </a:lstStyle>
          <a:p>
            <a:r>
              <a:rPr sz="1600" dirty="0" err="1"/>
              <a:t>Traslado</a:t>
            </a:r>
            <a:r>
              <a:rPr sz="1600" dirty="0"/>
              <a:t> </a:t>
            </a:r>
            <a:r>
              <a:rPr lang="es-MX" sz="1600" dirty="0"/>
              <a:t>a hospital por urgencia médica</a:t>
            </a:r>
            <a:endParaRPr sz="1600" dirty="0"/>
          </a:p>
        </p:txBody>
      </p:sp>
      <p:sp>
        <p:nvSpPr>
          <p:cNvPr id="55" name="TextBox 29">
            <a:extLst>
              <a:ext uri="{FF2B5EF4-FFF2-40B4-BE49-F238E27FC236}">
                <a16:creationId xmlns:a16="http://schemas.microsoft.com/office/drawing/2014/main" id="{347557A9-3696-7334-95F9-4BA29673624D}"/>
              </a:ext>
            </a:extLst>
          </p:cNvPr>
          <p:cNvSpPr txBox="1"/>
          <p:nvPr/>
        </p:nvSpPr>
        <p:spPr>
          <a:xfrm>
            <a:off x="777241" y="1980023"/>
            <a:ext cx="4401630"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484848"/>
                </a:solidFill>
                <a:latin typeface="Lato" panose="020F0502020204030203" pitchFamily="34" charset="0"/>
                <a:ea typeface="Lato" panose="020F0502020204030203" pitchFamily="34" charset="0"/>
                <a:cs typeface="Lato" panose="020F0502020204030203" pitchFamily="34" charset="0"/>
              </a:defRPr>
            </a:lvl1pPr>
          </a:lstStyle>
          <a:p>
            <a:r>
              <a:rPr sz="1600" dirty="0" err="1"/>
              <a:t>Hospedaje</a:t>
            </a:r>
            <a:r>
              <a:rPr sz="1600" dirty="0"/>
              <a:t> Familiar</a:t>
            </a:r>
            <a:r>
              <a:rPr lang="es-MX" sz="1600" dirty="0"/>
              <a:t> en caso de hospitalización</a:t>
            </a:r>
            <a:endParaRPr sz="1600" dirty="0"/>
          </a:p>
        </p:txBody>
      </p:sp>
      <p:sp>
        <p:nvSpPr>
          <p:cNvPr id="256" name="TextBox 38">
            <a:extLst>
              <a:ext uri="{FF2B5EF4-FFF2-40B4-BE49-F238E27FC236}">
                <a16:creationId xmlns:a16="http://schemas.microsoft.com/office/drawing/2014/main" id="{47D98664-F185-784C-BC2D-C9D95EA41D4C}"/>
              </a:ext>
            </a:extLst>
          </p:cNvPr>
          <p:cNvSpPr txBox="1"/>
          <p:nvPr/>
        </p:nvSpPr>
        <p:spPr>
          <a:xfrm>
            <a:off x="5402938" y="6312482"/>
            <a:ext cx="3360062"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484848"/>
                </a:solidFill>
                <a:latin typeface="Lato" panose="020F0502020204030203" pitchFamily="34" charset="0"/>
                <a:ea typeface="Lato" panose="020F0502020204030203" pitchFamily="34" charset="0"/>
                <a:cs typeface="Lato" panose="020F0502020204030203" pitchFamily="34" charset="0"/>
              </a:defRPr>
            </a:lvl1pPr>
          </a:lstStyle>
          <a:p>
            <a:pPr algn="l"/>
            <a:r>
              <a:rPr lang="es-MX" sz="1600" dirty="0"/>
              <a:t>Servicio con costo preferencial $200</a:t>
            </a:r>
            <a:endParaRPr sz="1600" dirty="0"/>
          </a:p>
        </p:txBody>
      </p:sp>
      <p:sp>
        <p:nvSpPr>
          <p:cNvPr id="257" name="TextBox 39">
            <a:extLst>
              <a:ext uri="{FF2B5EF4-FFF2-40B4-BE49-F238E27FC236}">
                <a16:creationId xmlns:a16="http://schemas.microsoft.com/office/drawing/2014/main" id="{67173079-4CC9-AC13-F413-A979A040B08F}"/>
              </a:ext>
            </a:extLst>
          </p:cNvPr>
          <p:cNvSpPr txBox="1"/>
          <p:nvPr/>
        </p:nvSpPr>
        <p:spPr>
          <a:xfrm>
            <a:off x="5379730" y="5992608"/>
            <a:ext cx="4439488"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484848"/>
                </a:solidFill>
                <a:latin typeface="Lato" panose="020F0502020204030203" pitchFamily="34" charset="0"/>
                <a:ea typeface="Lato" panose="020F0502020204030203" pitchFamily="34" charset="0"/>
                <a:cs typeface="Lato" panose="020F0502020204030203" pitchFamily="34" charset="0"/>
              </a:defRPr>
            </a:lvl1pPr>
          </a:lstStyle>
          <a:p>
            <a:pPr algn="l"/>
            <a:r>
              <a:rPr sz="1600" dirty="0"/>
              <a:t>Consulta Médica</a:t>
            </a:r>
            <a:r>
              <a:rPr lang="es-MX" sz="1600" dirty="0"/>
              <a:t> en su domicilio, trabajo u hotel</a:t>
            </a:r>
            <a:endParaRPr sz="1600" dirty="0"/>
          </a:p>
        </p:txBody>
      </p:sp>
      <p:sp>
        <p:nvSpPr>
          <p:cNvPr id="274" name="Rounded Rectangle 45">
            <a:extLst>
              <a:ext uri="{FF2B5EF4-FFF2-40B4-BE49-F238E27FC236}">
                <a16:creationId xmlns:a16="http://schemas.microsoft.com/office/drawing/2014/main" id="{05348CED-360A-176D-8515-F0A7B4629E28}"/>
              </a:ext>
            </a:extLst>
          </p:cNvPr>
          <p:cNvSpPr/>
          <p:nvPr/>
        </p:nvSpPr>
        <p:spPr>
          <a:xfrm>
            <a:off x="5219609" y="1721574"/>
            <a:ext cx="120478" cy="160637"/>
          </a:xfrm>
          <a:custGeom>
            <a:avLst/>
            <a:gdLst/>
            <a:ahLst/>
            <a:cxnLst/>
            <a:rect l="0" t="0" r="0" b="0"/>
            <a:pathLst>
              <a:path w="120478" h="160637">
                <a:moveTo>
                  <a:pt x="120478" y="0"/>
                </a:moveTo>
                <a:lnTo>
                  <a:pt x="120478" y="80318"/>
                </a:lnTo>
                <a:lnTo>
                  <a:pt x="120478" y="160637"/>
                </a:lnTo>
                <a:lnTo>
                  <a:pt x="60239" y="160637"/>
                </a:lnTo>
                <a:lnTo>
                  <a:pt x="0" y="160637"/>
                </a:lnTo>
              </a:path>
            </a:pathLst>
          </a:custGeom>
          <a:noFill/>
          <a:ln w="10039">
            <a:solidFill>
              <a:srgbClr val="484848"/>
            </a:solidFill>
            <a:prstDash val="dash"/>
          </a:ln>
        </p:spPr>
        <p:txBody>
          <a:bodyPr rtlCol="0" anchor="ctr"/>
          <a:lstStyle/>
          <a:p>
            <a:pPr algn="ctr"/>
            <a:endParaRPr/>
          </a:p>
        </p:txBody>
      </p:sp>
      <p:sp>
        <p:nvSpPr>
          <p:cNvPr id="275" name="Rounded Rectangle 46">
            <a:extLst>
              <a:ext uri="{FF2B5EF4-FFF2-40B4-BE49-F238E27FC236}">
                <a16:creationId xmlns:a16="http://schemas.microsoft.com/office/drawing/2014/main" id="{800AB335-CED2-BA4E-EF95-F0484D2220DD}"/>
              </a:ext>
            </a:extLst>
          </p:cNvPr>
          <p:cNvSpPr/>
          <p:nvPr/>
        </p:nvSpPr>
        <p:spPr>
          <a:xfrm>
            <a:off x="5219609" y="1947634"/>
            <a:ext cx="120478" cy="159027"/>
          </a:xfrm>
          <a:custGeom>
            <a:avLst/>
            <a:gdLst/>
            <a:ahLst/>
            <a:cxnLst/>
            <a:rect l="0" t="0" r="0" b="0"/>
            <a:pathLst>
              <a:path w="120478" h="401594">
                <a:moveTo>
                  <a:pt x="120478" y="0"/>
                </a:moveTo>
                <a:lnTo>
                  <a:pt x="120478" y="200797"/>
                </a:lnTo>
                <a:lnTo>
                  <a:pt x="120478" y="401594"/>
                </a:lnTo>
                <a:lnTo>
                  <a:pt x="60239" y="401594"/>
                </a:lnTo>
                <a:lnTo>
                  <a:pt x="0" y="401594"/>
                </a:lnTo>
              </a:path>
            </a:pathLst>
          </a:custGeom>
          <a:noFill/>
          <a:ln w="10039">
            <a:solidFill>
              <a:srgbClr val="484848"/>
            </a:solidFill>
            <a:prstDash val="dash"/>
          </a:ln>
        </p:spPr>
        <p:txBody>
          <a:bodyPr rtlCol="0" anchor="ctr"/>
          <a:lstStyle/>
          <a:p>
            <a:pPr algn="ctr"/>
            <a:endParaRPr/>
          </a:p>
        </p:txBody>
      </p:sp>
      <p:sp>
        <p:nvSpPr>
          <p:cNvPr id="276" name="Rounded Rectangle 47">
            <a:extLst>
              <a:ext uri="{FF2B5EF4-FFF2-40B4-BE49-F238E27FC236}">
                <a16:creationId xmlns:a16="http://schemas.microsoft.com/office/drawing/2014/main" id="{2B66FBEA-B1BF-C3E9-9E7C-5373AF1154A3}"/>
              </a:ext>
            </a:extLst>
          </p:cNvPr>
          <p:cNvSpPr/>
          <p:nvPr/>
        </p:nvSpPr>
        <p:spPr>
          <a:xfrm>
            <a:off x="5224689" y="1721574"/>
            <a:ext cx="114819" cy="676049"/>
          </a:xfrm>
          <a:custGeom>
            <a:avLst/>
            <a:gdLst/>
            <a:ahLst/>
            <a:cxnLst/>
            <a:rect l="0" t="0" r="0" b="0"/>
            <a:pathLst>
              <a:path w="120478" h="642551">
                <a:moveTo>
                  <a:pt x="120478" y="0"/>
                </a:moveTo>
                <a:lnTo>
                  <a:pt x="120478" y="80318"/>
                </a:lnTo>
                <a:lnTo>
                  <a:pt x="120478" y="562232"/>
                </a:lnTo>
                <a:cubicBezTo>
                  <a:pt x="120478" y="606591"/>
                  <a:pt x="84518" y="642551"/>
                  <a:pt x="40159" y="642551"/>
                </a:cubicBezTo>
                <a:lnTo>
                  <a:pt x="39490" y="642551"/>
                </a:lnTo>
                <a:lnTo>
                  <a:pt x="0" y="642551"/>
                </a:lnTo>
              </a:path>
            </a:pathLst>
          </a:custGeom>
          <a:noFill/>
          <a:ln w="10039">
            <a:solidFill>
              <a:srgbClr val="484848"/>
            </a:solidFill>
            <a:prstDash val="dash"/>
          </a:ln>
        </p:spPr>
        <p:txBody>
          <a:bodyPr rtlCol="0" anchor="ctr"/>
          <a:lstStyle/>
          <a:p>
            <a:pPr algn="ctr"/>
            <a:endParaRPr/>
          </a:p>
        </p:txBody>
      </p:sp>
      <p:sp>
        <p:nvSpPr>
          <p:cNvPr id="277" name="Rounded Rectangle 48">
            <a:extLst>
              <a:ext uri="{FF2B5EF4-FFF2-40B4-BE49-F238E27FC236}">
                <a16:creationId xmlns:a16="http://schemas.microsoft.com/office/drawing/2014/main" id="{0F40B7D7-47E2-3B9D-FBD7-F2E038541FDF}"/>
              </a:ext>
            </a:extLst>
          </p:cNvPr>
          <p:cNvSpPr/>
          <p:nvPr/>
        </p:nvSpPr>
        <p:spPr>
          <a:xfrm>
            <a:off x="6041264" y="1577941"/>
            <a:ext cx="134077" cy="1689772"/>
          </a:xfrm>
          <a:custGeom>
            <a:avLst/>
            <a:gdLst/>
            <a:ahLst/>
            <a:cxnLst/>
            <a:rect l="0" t="0" r="0" b="0"/>
            <a:pathLst>
              <a:path w="160637" h="1485900">
                <a:moveTo>
                  <a:pt x="0" y="1485900"/>
                </a:moveTo>
                <a:lnTo>
                  <a:pt x="0" y="1300497"/>
                </a:lnTo>
                <a:lnTo>
                  <a:pt x="0" y="139888"/>
                </a:lnTo>
                <a:cubicBezTo>
                  <a:pt x="0" y="62630"/>
                  <a:pt x="62630" y="0"/>
                  <a:pt x="139888" y="0"/>
                </a:cubicBezTo>
                <a:lnTo>
                  <a:pt x="140558" y="0"/>
                </a:lnTo>
                <a:lnTo>
                  <a:pt x="160637" y="0"/>
                </a:lnTo>
              </a:path>
            </a:pathLst>
          </a:custGeom>
          <a:noFill/>
          <a:ln w="10039">
            <a:solidFill>
              <a:srgbClr val="484848"/>
            </a:solidFill>
            <a:prstDash val="dash"/>
          </a:ln>
        </p:spPr>
        <p:txBody>
          <a:bodyPr rtlCol="0" anchor="ctr"/>
          <a:lstStyle/>
          <a:p>
            <a:pPr algn="ctr"/>
            <a:endParaRPr/>
          </a:p>
        </p:txBody>
      </p:sp>
      <p:sp>
        <p:nvSpPr>
          <p:cNvPr id="278" name="Rounded Rectangle 49">
            <a:extLst>
              <a:ext uri="{FF2B5EF4-FFF2-40B4-BE49-F238E27FC236}">
                <a16:creationId xmlns:a16="http://schemas.microsoft.com/office/drawing/2014/main" id="{66D60C13-4CD3-59DA-2625-0D3AEDF9AAAF}"/>
              </a:ext>
            </a:extLst>
          </p:cNvPr>
          <p:cNvSpPr/>
          <p:nvPr/>
        </p:nvSpPr>
        <p:spPr>
          <a:xfrm>
            <a:off x="6362540" y="1821016"/>
            <a:ext cx="120478" cy="241589"/>
          </a:xfrm>
          <a:custGeom>
            <a:avLst/>
            <a:gdLst/>
            <a:ahLst/>
            <a:cxnLst/>
            <a:rect l="0" t="0" r="0" b="0"/>
            <a:pathLst>
              <a:path w="120478" h="160637">
                <a:moveTo>
                  <a:pt x="120478" y="160637"/>
                </a:moveTo>
                <a:lnTo>
                  <a:pt x="60239" y="160637"/>
                </a:lnTo>
                <a:lnTo>
                  <a:pt x="0" y="160637"/>
                </a:lnTo>
                <a:lnTo>
                  <a:pt x="0" y="80318"/>
                </a:lnTo>
                <a:lnTo>
                  <a:pt x="0" y="0"/>
                </a:lnTo>
              </a:path>
            </a:pathLst>
          </a:custGeom>
          <a:noFill/>
          <a:ln w="10039">
            <a:solidFill>
              <a:srgbClr val="484848"/>
            </a:solidFill>
            <a:prstDash val="dash"/>
          </a:ln>
        </p:spPr>
        <p:txBody>
          <a:bodyPr rtlCol="0" anchor="ctr"/>
          <a:lstStyle/>
          <a:p>
            <a:pPr algn="ctr"/>
            <a:endParaRPr/>
          </a:p>
        </p:txBody>
      </p:sp>
      <p:sp>
        <p:nvSpPr>
          <p:cNvPr id="279" name="Rounded Rectangle 50">
            <a:extLst>
              <a:ext uri="{FF2B5EF4-FFF2-40B4-BE49-F238E27FC236}">
                <a16:creationId xmlns:a16="http://schemas.microsoft.com/office/drawing/2014/main" id="{9119F247-354A-E920-91F1-FF0BE44BD64E}"/>
              </a:ext>
            </a:extLst>
          </p:cNvPr>
          <p:cNvSpPr/>
          <p:nvPr/>
        </p:nvSpPr>
        <p:spPr>
          <a:xfrm>
            <a:off x="6362540" y="1821015"/>
            <a:ext cx="120478" cy="491110"/>
          </a:xfrm>
          <a:custGeom>
            <a:avLst/>
            <a:gdLst/>
            <a:ahLst/>
            <a:cxnLst/>
            <a:rect l="0" t="0" r="0" b="0"/>
            <a:pathLst>
              <a:path w="120478" h="401594">
                <a:moveTo>
                  <a:pt x="120478" y="401594"/>
                </a:moveTo>
                <a:lnTo>
                  <a:pt x="80988" y="401594"/>
                </a:lnTo>
                <a:lnTo>
                  <a:pt x="80318" y="401594"/>
                </a:lnTo>
                <a:cubicBezTo>
                  <a:pt x="35959" y="401594"/>
                  <a:pt x="0" y="365634"/>
                  <a:pt x="0" y="321275"/>
                </a:cubicBezTo>
                <a:lnTo>
                  <a:pt x="0" y="50199"/>
                </a:lnTo>
                <a:lnTo>
                  <a:pt x="0" y="0"/>
                </a:lnTo>
              </a:path>
            </a:pathLst>
          </a:custGeom>
          <a:noFill/>
          <a:ln w="10039">
            <a:solidFill>
              <a:srgbClr val="484848"/>
            </a:solidFill>
            <a:prstDash val="dash"/>
          </a:ln>
        </p:spPr>
        <p:txBody>
          <a:bodyPr rtlCol="0" anchor="ctr"/>
          <a:lstStyle/>
          <a:p>
            <a:pPr algn="ctr"/>
            <a:endParaRPr/>
          </a:p>
        </p:txBody>
      </p:sp>
      <p:sp>
        <p:nvSpPr>
          <p:cNvPr id="280" name="Rounded Rectangle 51">
            <a:extLst>
              <a:ext uri="{FF2B5EF4-FFF2-40B4-BE49-F238E27FC236}">
                <a16:creationId xmlns:a16="http://schemas.microsoft.com/office/drawing/2014/main" id="{8E418C04-271C-5C3A-6259-D4E0A34B91CA}"/>
              </a:ext>
            </a:extLst>
          </p:cNvPr>
          <p:cNvSpPr/>
          <p:nvPr/>
        </p:nvSpPr>
        <p:spPr>
          <a:xfrm>
            <a:off x="5505805" y="1540856"/>
            <a:ext cx="160637" cy="1726856"/>
          </a:xfrm>
          <a:custGeom>
            <a:avLst/>
            <a:gdLst/>
            <a:ahLst/>
            <a:cxnLst/>
            <a:rect l="0" t="0" r="0" b="0"/>
            <a:pathLst>
              <a:path w="160637" h="1726856">
                <a:moveTo>
                  <a:pt x="0" y="0"/>
                </a:moveTo>
                <a:lnTo>
                  <a:pt x="20079" y="0"/>
                </a:lnTo>
                <a:lnTo>
                  <a:pt x="20749" y="0"/>
                </a:lnTo>
                <a:cubicBezTo>
                  <a:pt x="98007" y="0"/>
                  <a:pt x="160637" y="62630"/>
                  <a:pt x="160637" y="139888"/>
                </a:cubicBezTo>
                <a:lnTo>
                  <a:pt x="160637" y="1511334"/>
                </a:lnTo>
                <a:lnTo>
                  <a:pt x="160637" y="1726856"/>
                </a:lnTo>
              </a:path>
            </a:pathLst>
          </a:custGeom>
          <a:noFill/>
          <a:ln w="10039">
            <a:solidFill>
              <a:srgbClr val="484848"/>
            </a:solidFill>
            <a:prstDash val="dash"/>
          </a:ln>
        </p:spPr>
        <p:txBody>
          <a:bodyPr rtlCol="0" anchor="ctr"/>
          <a:lstStyle/>
          <a:p>
            <a:pPr algn="ctr"/>
            <a:endParaRPr/>
          </a:p>
        </p:txBody>
      </p:sp>
      <p:sp>
        <p:nvSpPr>
          <p:cNvPr id="281" name="Rounded Rectangle 52">
            <a:extLst>
              <a:ext uri="{FF2B5EF4-FFF2-40B4-BE49-F238E27FC236}">
                <a16:creationId xmlns:a16="http://schemas.microsoft.com/office/drawing/2014/main" id="{A4B8490D-575E-8FB3-4881-24DC7F44729E}"/>
              </a:ext>
            </a:extLst>
          </p:cNvPr>
          <p:cNvSpPr/>
          <p:nvPr/>
        </p:nvSpPr>
        <p:spPr>
          <a:xfrm>
            <a:off x="4970345" y="2785800"/>
            <a:ext cx="189581" cy="852030"/>
          </a:xfrm>
          <a:custGeom>
            <a:avLst/>
            <a:gdLst/>
            <a:ahLst/>
            <a:cxnLst/>
            <a:rect l="0" t="0" r="0" b="0"/>
            <a:pathLst>
              <a:path w="321275" h="870121">
                <a:moveTo>
                  <a:pt x="0" y="0"/>
                </a:moveTo>
                <a:lnTo>
                  <a:pt x="20079" y="0"/>
                </a:lnTo>
                <a:lnTo>
                  <a:pt x="20749" y="0"/>
                </a:lnTo>
                <a:cubicBezTo>
                  <a:pt x="98007" y="0"/>
                  <a:pt x="160637" y="62630"/>
                  <a:pt x="160637" y="139888"/>
                </a:cubicBezTo>
                <a:lnTo>
                  <a:pt x="160637" y="729563"/>
                </a:lnTo>
                <a:lnTo>
                  <a:pt x="160637" y="730232"/>
                </a:lnTo>
                <a:cubicBezTo>
                  <a:pt x="160637" y="807491"/>
                  <a:pt x="223268" y="870121"/>
                  <a:pt x="300526" y="870121"/>
                </a:cubicBezTo>
                <a:lnTo>
                  <a:pt x="301195" y="870121"/>
                </a:lnTo>
                <a:lnTo>
                  <a:pt x="321275" y="870121"/>
                </a:lnTo>
              </a:path>
            </a:pathLst>
          </a:custGeom>
          <a:noFill/>
          <a:ln w="10039">
            <a:solidFill>
              <a:srgbClr val="484848"/>
            </a:solidFill>
            <a:prstDash val="dash"/>
          </a:ln>
        </p:spPr>
        <p:txBody>
          <a:bodyPr rtlCol="0" anchor="ctr"/>
          <a:lstStyle/>
          <a:p>
            <a:pPr algn="ctr"/>
            <a:endParaRPr/>
          </a:p>
        </p:txBody>
      </p:sp>
      <p:sp>
        <p:nvSpPr>
          <p:cNvPr id="282" name="Rounded Rectangle 53">
            <a:extLst>
              <a:ext uri="{FF2B5EF4-FFF2-40B4-BE49-F238E27FC236}">
                <a16:creationId xmlns:a16="http://schemas.microsoft.com/office/drawing/2014/main" id="{1CE1BDFF-5B70-D1F0-525B-FC4AB51C4165}"/>
              </a:ext>
            </a:extLst>
          </p:cNvPr>
          <p:cNvSpPr/>
          <p:nvPr/>
        </p:nvSpPr>
        <p:spPr>
          <a:xfrm>
            <a:off x="6525560" y="2785799"/>
            <a:ext cx="211801" cy="879429"/>
          </a:xfrm>
          <a:custGeom>
            <a:avLst/>
            <a:gdLst/>
            <a:ahLst/>
            <a:cxnLst/>
            <a:rect l="0" t="0" r="0" b="0"/>
            <a:pathLst>
              <a:path w="321275" h="870121">
                <a:moveTo>
                  <a:pt x="0" y="870121"/>
                </a:moveTo>
                <a:lnTo>
                  <a:pt x="20079" y="870121"/>
                </a:lnTo>
                <a:lnTo>
                  <a:pt x="20749" y="870121"/>
                </a:lnTo>
                <a:cubicBezTo>
                  <a:pt x="98007" y="870121"/>
                  <a:pt x="160637" y="807491"/>
                  <a:pt x="160637" y="730232"/>
                </a:cubicBezTo>
                <a:lnTo>
                  <a:pt x="160637" y="729563"/>
                </a:lnTo>
                <a:lnTo>
                  <a:pt x="160637" y="139888"/>
                </a:lnTo>
                <a:cubicBezTo>
                  <a:pt x="160637" y="62630"/>
                  <a:pt x="223268" y="0"/>
                  <a:pt x="300526" y="0"/>
                </a:cubicBezTo>
                <a:lnTo>
                  <a:pt x="301195" y="0"/>
                </a:lnTo>
                <a:lnTo>
                  <a:pt x="321275" y="0"/>
                </a:lnTo>
              </a:path>
            </a:pathLst>
          </a:custGeom>
          <a:noFill/>
          <a:ln w="10039">
            <a:solidFill>
              <a:srgbClr val="484848"/>
            </a:solidFill>
            <a:prstDash val="dash"/>
          </a:ln>
        </p:spPr>
        <p:txBody>
          <a:bodyPr rtlCol="0" anchor="ctr"/>
          <a:lstStyle/>
          <a:p>
            <a:pPr algn="ctr"/>
            <a:endParaRPr/>
          </a:p>
        </p:txBody>
      </p:sp>
      <p:sp>
        <p:nvSpPr>
          <p:cNvPr id="283" name="Rounded Rectangle 54">
            <a:extLst>
              <a:ext uri="{FF2B5EF4-FFF2-40B4-BE49-F238E27FC236}">
                <a16:creationId xmlns:a16="http://schemas.microsoft.com/office/drawing/2014/main" id="{DD558B84-DC22-66D2-CFC4-8F1DFEF8FBEA}"/>
              </a:ext>
            </a:extLst>
          </p:cNvPr>
          <p:cNvSpPr/>
          <p:nvPr/>
        </p:nvSpPr>
        <p:spPr>
          <a:xfrm>
            <a:off x="4689229" y="2966517"/>
            <a:ext cx="120478" cy="160637"/>
          </a:xfrm>
          <a:custGeom>
            <a:avLst/>
            <a:gdLst/>
            <a:ahLst/>
            <a:cxnLst/>
            <a:rect l="0" t="0" r="0" b="0"/>
            <a:pathLst>
              <a:path w="120478" h="160637">
                <a:moveTo>
                  <a:pt x="120478" y="0"/>
                </a:moveTo>
                <a:lnTo>
                  <a:pt x="120478" y="80318"/>
                </a:lnTo>
                <a:lnTo>
                  <a:pt x="120478" y="160637"/>
                </a:lnTo>
                <a:lnTo>
                  <a:pt x="60239" y="160637"/>
                </a:lnTo>
                <a:lnTo>
                  <a:pt x="0" y="160637"/>
                </a:lnTo>
              </a:path>
            </a:pathLst>
          </a:custGeom>
          <a:noFill/>
          <a:ln w="10039">
            <a:solidFill>
              <a:srgbClr val="484848"/>
            </a:solidFill>
            <a:prstDash val="dash"/>
          </a:ln>
        </p:spPr>
        <p:txBody>
          <a:bodyPr rtlCol="0" anchor="ctr"/>
          <a:lstStyle/>
          <a:p>
            <a:pPr algn="ctr"/>
            <a:endParaRPr/>
          </a:p>
        </p:txBody>
      </p:sp>
      <p:sp>
        <p:nvSpPr>
          <p:cNvPr id="284" name="Rounded Rectangle 55">
            <a:extLst>
              <a:ext uri="{FF2B5EF4-FFF2-40B4-BE49-F238E27FC236}">
                <a16:creationId xmlns:a16="http://schemas.microsoft.com/office/drawing/2014/main" id="{A133B35D-4EE4-05F2-77E4-B3CBB9B9E6EC}"/>
              </a:ext>
            </a:extLst>
          </p:cNvPr>
          <p:cNvSpPr/>
          <p:nvPr/>
        </p:nvSpPr>
        <p:spPr>
          <a:xfrm>
            <a:off x="4689229" y="2966516"/>
            <a:ext cx="120478" cy="462483"/>
          </a:xfrm>
          <a:custGeom>
            <a:avLst/>
            <a:gdLst/>
            <a:ahLst/>
            <a:cxnLst/>
            <a:rect l="0" t="0" r="0" b="0"/>
            <a:pathLst>
              <a:path w="120478" h="401594">
                <a:moveTo>
                  <a:pt x="120478" y="0"/>
                </a:moveTo>
                <a:lnTo>
                  <a:pt x="120478" y="200797"/>
                </a:lnTo>
                <a:lnTo>
                  <a:pt x="120478" y="401594"/>
                </a:lnTo>
                <a:lnTo>
                  <a:pt x="60239" y="401594"/>
                </a:lnTo>
                <a:lnTo>
                  <a:pt x="0" y="401594"/>
                </a:lnTo>
              </a:path>
            </a:pathLst>
          </a:custGeom>
          <a:noFill/>
          <a:ln w="10039">
            <a:solidFill>
              <a:srgbClr val="484848"/>
            </a:solidFill>
            <a:prstDash val="dash"/>
          </a:ln>
        </p:spPr>
        <p:txBody>
          <a:bodyPr rtlCol="0" anchor="ctr"/>
          <a:lstStyle/>
          <a:p>
            <a:pPr algn="ctr"/>
            <a:endParaRPr/>
          </a:p>
        </p:txBody>
      </p:sp>
      <p:sp>
        <p:nvSpPr>
          <p:cNvPr id="285" name="Rounded Rectangle 56">
            <a:extLst>
              <a:ext uri="{FF2B5EF4-FFF2-40B4-BE49-F238E27FC236}">
                <a16:creationId xmlns:a16="http://schemas.microsoft.com/office/drawing/2014/main" id="{56D36740-2D91-B5C2-F4EC-71D7DC8B2E08}"/>
              </a:ext>
            </a:extLst>
          </p:cNvPr>
          <p:cNvSpPr/>
          <p:nvPr/>
        </p:nvSpPr>
        <p:spPr>
          <a:xfrm>
            <a:off x="4689229" y="2966517"/>
            <a:ext cx="120478" cy="765378"/>
          </a:xfrm>
          <a:custGeom>
            <a:avLst/>
            <a:gdLst/>
            <a:ahLst/>
            <a:cxnLst/>
            <a:rect l="0" t="0" r="0" b="0"/>
            <a:pathLst>
              <a:path w="120478" h="642551">
                <a:moveTo>
                  <a:pt x="120478" y="0"/>
                </a:moveTo>
                <a:lnTo>
                  <a:pt x="120478" y="80318"/>
                </a:lnTo>
                <a:lnTo>
                  <a:pt x="120478" y="562232"/>
                </a:lnTo>
                <a:cubicBezTo>
                  <a:pt x="120478" y="606591"/>
                  <a:pt x="84518" y="642551"/>
                  <a:pt x="40159" y="642551"/>
                </a:cubicBezTo>
                <a:lnTo>
                  <a:pt x="39490" y="642551"/>
                </a:lnTo>
                <a:lnTo>
                  <a:pt x="0" y="642551"/>
                </a:lnTo>
              </a:path>
            </a:pathLst>
          </a:custGeom>
          <a:noFill/>
          <a:ln w="10039">
            <a:solidFill>
              <a:srgbClr val="484848"/>
            </a:solidFill>
            <a:prstDash val="dash"/>
          </a:ln>
        </p:spPr>
        <p:txBody>
          <a:bodyPr rtlCol="0" anchor="ctr"/>
          <a:lstStyle/>
          <a:p>
            <a:pPr algn="ctr"/>
            <a:endParaRPr/>
          </a:p>
        </p:txBody>
      </p:sp>
      <p:sp>
        <p:nvSpPr>
          <p:cNvPr id="286" name="Rounded Rectangle 57">
            <a:extLst>
              <a:ext uri="{FF2B5EF4-FFF2-40B4-BE49-F238E27FC236}">
                <a16:creationId xmlns:a16="http://schemas.microsoft.com/office/drawing/2014/main" id="{75FF7FD3-8DC3-0A1B-5801-61209EBBFC08}"/>
              </a:ext>
            </a:extLst>
          </p:cNvPr>
          <p:cNvSpPr/>
          <p:nvPr/>
        </p:nvSpPr>
        <p:spPr>
          <a:xfrm>
            <a:off x="6897999" y="3014087"/>
            <a:ext cx="120478" cy="208113"/>
          </a:xfrm>
          <a:custGeom>
            <a:avLst/>
            <a:gdLst/>
            <a:ahLst/>
            <a:cxnLst/>
            <a:rect l="0" t="0" r="0" b="0"/>
            <a:pathLst>
              <a:path w="120478" h="160637">
                <a:moveTo>
                  <a:pt x="120478" y="160637"/>
                </a:moveTo>
                <a:lnTo>
                  <a:pt x="60239" y="160637"/>
                </a:lnTo>
                <a:lnTo>
                  <a:pt x="0" y="160637"/>
                </a:lnTo>
                <a:lnTo>
                  <a:pt x="0" y="80318"/>
                </a:lnTo>
                <a:lnTo>
                  <a:pt x="0" y="0"/>
                </a:lnTo>
              </a:path>
            </a:pathLst>
          </a:custGeom>
          <a:noFill/>
          <a:ln w="10039">
            <a:solidFill>
              <a:srgbClr val="484848"/>
            </a:solidFill>
            <a:prstDash val="dash"/>
          </a:ln>
        </p:spPr>
        <p:txBody>
          <a:bodyPr rtlCol="0" anchor="ctr"/>
          <a:lstStyle/>
          <a:p>
            <a:pPr algn="ctr"/>
            <a:endParaRPr/>
          </a:p>
        </p:txBody>
      </p:sp>
      <p:sp>
        <p:nvSpPr>
          <p:cNvPr id="289" name="Rounded Rectangle 60">
            <a:extLst>
              <a:ext uri="{FF2B5EF4-FFF2-40B4-BE49-F238E27FC236}">
                <a16:creationId xmlns:a16="http://schemas.microsoft.com/office/drawing/2014/main" id="{A1D0BB77-74CD-1FE5-593F-6118B5C0AC19}"/>
              </a:ext>
            </a:extLst>
          </p:cNvPr>
          <p:cNvSpPr/>
          <p:nvPr/>
        </p:nvSpPr>
        <p:spPr>
          <a:xfrm>
            <a:off x="4658748" y="4377178"/>
            <a:ext cx="150999" cy="240656"/>
          </a:xfrm>
          <a:custGeom>
            <a:avLst/>
            <a:gdLst/>
            <a:ahLst/>
            <a:cxnLst/>
            <a:rect l="0" t="0" r="0" b="0"/>
            <a:pathLst>
              <a:path w="120478" h="160637">
                <a:moveTo>
                  <a:pt x="120478" y="0"/>
                </a:moveTo>
                <a:lnTo>
                  <a:pt x="120478" y="80318"/>
                </a:lnTo>
                <a:lnTo>
                  <a:pt x="120478" y="160637"/>
                </a:lnTo>
                <a:lnTo>
                  <a:pt x="60239" y="160637"/>
                </a:lnTo>
                <a:lnTo>
                  <a:pt x="0" y="160637"/>
                </a:lnTo>
              </a:path>
            </a:pathLst>
          </a:custGeom>
          <a:noFill/>
          <a:ln w="10039">
            <a:solidFill>
              <a:srgbClr val="484848"/>
            </a:solidFill>
            <a:prstDash val="dash"/>
          </a:ln>
        </p:spPr>
        <p:txBody>
          <a:bodyPr rtlCol="0" anchor="ctr"/>
          <a:lstStyle/>
          <a:p>
            <a:pPr algn="ctr"/>
            <a:endParaRPr/>
          </a:p>
        </p:txBody>
      </p:sp>
      <p:sp>
        <p:nvSpPr>
          <p:cNvPr id="290" name="Rounded Rectangle 61">
            <a:extLst>
              <a:ext uri="{FF2B5EF4-FFF2-40B4-BE49-F238E27FC236}">
                <a16:creationId xmlns:a16="http://schemas.microsoft.com/office/drawing/2014/main" id="{E1B32C6B-F6EC-3215-688D-C15EEF48C0D1}"/>
              </a:ext>
            </a:extLst>
          </p:cNvPr>
          <p:cNvSpPr/>
          <p:nvPr/>
        </p:nvSpPr>
        <p:spPr>
          <a:xfrm>
            <a:off x="5211302" y="5929558"/>
            <a:ext cx="120478" cy="160637"/>
          </a:xfrm>
          <a:custGeom>
            <a:avLst/>
            <a:gdLst/>
            <a:ahLst/>
            <a:cxnLst/>
            <a:rect l="0" t="0" r="0" b="0"/>
            <a:pathLst>
              <a:path w="120478" h="160637">
                <a:moveTo>
                  <a:pt x="120478" y="160637"/>
                </a:moveTo>
                <a:lnTo>
                  <a:pt x="60239" y="160637"/>
                </a:lnTo>
                <a:lnTo>
                  <a:pt x="0" y="160637"/>
                </a:lnTo>
                <a:lnTo>
                  <a:pt x="0" y="80318"/>
                </a:lnTo>
                <a:lnTo>
                  <a:pt x="0" y="0"/>
                </a:lnTo>
              </a:path>
            </a:pathLst>
          </a:custGeom>
          <a:noFill/>
          <a:ln w="10039">
            <a:solidFill>
              <a:srgbClr val="484848"/>
            </a:solidFill>
            <a:prstDash val="dash"/>
          </a:ln>
        </p:spPr>
        <p:txBody>
          <a:bodyPr rtlCol="0" anchor="ctr"/>
          <a:lstStyle/>
          <a:p>
            <a:pPr algn="ctr"/>
            <a:endParaRPr/>
          </a:p>
        </p:txBody>
      </p:sp>
      <p:sp>
        <p:nvSpPr>
          <p:cNvPr id="291" name="Rounded Rectangle 62">
            <a:extLst>
              <a:ext uri="{FF2B5EF4-FFF2-40B4-BE49-F238E27FC236}">
                <a16:creationId xmlns:a16="http://schemas.microsoft.com/office/drawing/2014/main" id="{EB5E3636-68FE-DC78-C46E-E9B29BCB87A9}"/>
              </a:ext>
            </a:extLst>
          </p:cNvPr>
          <p:cNvSpPr/>
          <p:nvPr/>
        </p:nvSpPr>
        <p:spPr>
          <a:xfrm>
            <a:off x="5211302" y="5929558"/>
            <a:ext cx="128206" cy="467030"/>
          </a:xfrm>
          <a:custGeom>
            <a:avLst/>
            <a:gdLst/>
            <a:ahLst/>
            <a:cxnLst/>
            <a:rect l="0" t="0" r="0" b="0"/>
            <a:pathLst>
              <a:path w="120478" h="401594">
                <a:moveTo>
                  <a:pt x="120478" y="401594"/>
                </a:moveTo>
                <a:lnTo>
                  <a:pt x="80988" y="401594"/>
                </a:lnTo>
                <a:lnTo>
                  <a:pt x="80318" y="401594"/>
                </a:lnTo>
                <a:cubicBezTo>
                  <a:pt x="35959" y="401594"/>
                  <a:pt x="0" y="365634"/>
                  <a:pt x="0" y="321275"/>
                </a:cubicBezTo>
                <a:lnTo>
                  <a:pt x="0" y="50199"/>
                </a:lnTo>
                <a:lnTo>
                  <a:pt x="0" y="0"/>
                </a:lnTo>
              </a:path>
            </a:pathLst>
          </a:custGeom>
          <a:noFill/>
          <a:ln w="10039">
            <a:solidFill>
              <a:srgbClr val="484848"/>
            </a:solidFill>
            <a:prstDash val="dash"/>
          </a:ln>
        </p:spPr>
        <p:txBody>
          <a:bodyPr rtlCol="0" anchor="ctr"/>
          <a:lstStyle/>
          <a:p>
            <a:pPr algn="ctr"/>
            <a:endParaRPr/>
          </a:p>
        </p:txBody>
      </p:sp>
      <p:sp>
        <p:nvSpPr>
          <p:cNvPr id="292" name="Rounded Rectangle 63">
            <a:extLst>
              <a:ext uri="{FF2B5EF4-FFF2-40B4-BE49-F238E27FC236}">
                <a16:creationId xmlns:a16="http://schemas.microsoft.com/office/drawing/2014/main" id="{76EC58D7-52D8-8A33-EEC8-58F9E999D4C3}"/>
              </a:ext>
            </a:extLst>
          </p:cNvPr>
          <p:cNvSpPr/>
          <p:nvPr/>
        </p:nvSpPr>
        <p:spPr>
          <a:xfrm>
            <a:off x="4970346" y="4044096"/>
            <a:ext cx="199236" cy="147317"/>
          </a:xfrm>
          <a:custGeom>
            <a:avLst/>
            <a:gdLst/>
            <a:ahLst/>
            <a:cxnLst/>
            <a:rect l="0" t="0" r="0" b="0"/>
            <a:pathLst>
              <a:path w="321275" h="147317">
                <a:moveTo>
                  <a:pt x="321275" y="33"/>
                </a:moveTo>
                <a:lnTo>
                  <a:pt x="301195" y="33"/>
                </a:lnTo>
                <a:lnTo>
                  <a:pt x="300526" y="33"/>
                </a:lnTo>
                <a:cubicBezTo>
                  <a:pt x="275733" y="0"/>
                  <a:pt x="248648" y="6656"/>
                  <a:pt x="221546" y="19443"/>
                </a:cubicBezTo>
                <a:cubicBezTo>
                  <a:pt x="205250" y="27243"/>
                  <a:pt x="183504" y="46600"/>
                  <a:pt x="160637" y="73658"/>
                </a:cubicBezTo>
                <a:cubicBezTo>
                  <a:pt x="137771" y="100717"/>
                  <a:pt x="116025" y="120073"/>
                  <a:pt x="99729" y="127874"/>
                </a:cubicBezTo>
                <a:cubicBezTo>
                  <a:pt x="72626" y="140661"/>
                  <a:pt x="45542" y="147317"/>
                  <a:pt x="20749" y="147284"/>
                </a:cubicBezTo>
                <a:lnTo>
                  <a:pt x="20079" y="147284"/>
                </a:lnTo>
                <a:lnTo>
                  <a:pt x="0" y="147284"/>
                </a:lnTo>
              </a:path>
            </a:pathLst>
          </a:custGeom>
          <a:noFill/>
          <a:ln w="10039">
            <a:solidFill>
              <a:srgbClr val="484848"/>
            </a:solidFill>
            <a:prstDash val="dash"/>
          </a:ln>
        </p:spPr>
        <p:txBody>
          <a:bodyPr rtlCol="0" anchor="ctr"/>
          <a:lstStyle/>
          <a:p>
            <a:pPr algn="ctr"/>
            <a:endParaRPr/>
          </a:p>
        </p:txBody>
      </p:sp>
      <p:sp>
        <p:nvSpPr>
          <p:cNvPr id="293" name="Rounded Rectangle 64">
            <a:extLst>
              <a:ext uri="{FF2B5EF4-FFF2-40B4-BE49-F238E27FC236}">
                <a16:creationId xmlns:a16="http://schemas.microsoft.com/office/drawing/2014/main" id="{92D0A9BF-5C2F-CEDE-4530-31733466BE88}"/>
              </a:ext>
            </a:extLst>
          </p:cNvPr>
          <p:cNvSpPr/>
          <p:nvPr/>
        </p:nvSpPr>
        <p:spPr>
          <a:xfrm>
            <a:off x="6515428" y="4044096"/>
            <a:ext cx="221933" cy="147317"/>
          </a:xfrm>
          <a:custGeom>
            <a:avLst/>
            <a:gdLst/>
            <a:ahLst/>
            <a:cxnLst/>
            <a:rect l="0" t="0" r="0" b="0"/>
            <a:pathLst>
              <a:path w="321275" h="147317">
                <a:moveTo>
                  <a:pt x="0" y="33"/>
                </a:moveTo>
                <a:lnTo>
                  <a:pt x="20079" y="33"/>
                </a:lnTo>
                <a:lnTo>
                  <a:pt x="20749" y="33"/>
                </a:lnTo>
                <a:cubicBezTo>
                  <a:pt x="45542" y="0"/>
                  <a:pt x="72626" y="6656"/>
                  <a:pt x="99729" y="19443"/>
                </a:cubicBezTo>
                <a:cubicBezTo>
                  <a:pt x="116025" y="27243"/>
                  <a:pt x="137771" y="46600"/>
                  <a:pt x="160637" y="73658"/>
                </a:cubicBezTo>
                <a:cubicBezTo>
                  <a:pt x="183504" y="100717"/>
                  <a:pt x="205250" y="120073"/>
                  <a:pt x="221546" y="127874"/>
                </a:cubicBezTo>
                <a:cubicBezTo>
                  <a:pt x="248648" y="140661"/>
                  <a:pt x="275733" y="147317"/>
                  <a:pt x="300526" y="147284"/>
                </a:cubicBezTo>
                <a:lnTo>
                  <a:pt x="301195" y="147284"/>
                </a:lnTo>
                <a:lnTo>
                  <a:pt x="321275" y="147284"/>
                </a:lnTo>
              </a:path>
            </a:pathLst>
          </a:custGeom>
          <a:noFill/>
          <a:ln w="10039">
            <a:solidFill>
              <a:srgbClr val="484848"/>
            </a:solidFill>
            <a:prstDash val="dash"/>
          </a:ln>
        </p:spPr>
        <p:txBody>
          <a:bodyPr rtlCol="0" anchor="ctr"/>
          <a:lstStyle/>
          <a:p>
            <a:pPr algn="ctr"/>
            <a:endParaRPr/>
          </a:p>
        </p:txBody>
      </p:sp>
      <p:sp>
        <p:nvSpPr>
          <p:cNvPr id="294" name="Rounded Rectangle 65">
            <a:extLst>
              <a:ext uri="{FF2B5EF4-FFF2-40B4-BE49-F238E27FC236}">
                <a16:creationId xmlns:a16="http://schemas.microsoft.com/office/drawing/2014/main" id="{09CE1096-C843-1A78-AACE-43B00AE9870D}"/>
              </a:ext>
            </a:extLst>
          </p:cNvPr>
          <p:cNvSpPr/>
          <p:nvPr/>
        </p:nvSpPr>
        <p:spPr>
          <a:xfrm>
            <a:off x="4699389" y="4372097"/>
            <a:ext cx="113785" cy="544831"/>
          </a:xfrm>
          <a:custGeom>
            <a:avLst/>
            <a:gdLst/>
            <a:ahLst/>
            <a:cxnLst/>
            <a:rect l="0" t="0" r="0" b="0"/>
            <a:pathLst>
              <a:path w="120478" h="401594">
                <a:moveTo>
                  <a:pt x="120478" y="0"/>
                </a:moveTo>
                <a:lnTo>
                  <a:pt x="120478" y="200797"/>
                </a:lnTo>
                <a:lnTo>
                  <a:pt x="120478" y="401594"/>
                </a:lnTo>
                <a:lnTo>
                  <a:pt x="60239" y="401594"/>
                </a:lnTo>
                <a:lnTo>
                  <a:pt x="0" y="401594"/>
                </a:lnTo>
              </a:path>
            </a:pathLst>
          </a:custGeom>
          <a:noFill/>
          <a:ln w="10039">
            <a:solidFill>
              <a:srgbClr val="484848"/>
            </a:solidFill>
            <a:prstDash val="dash"/>
          </a:ln>
        </p:spPr>
        <p:txBody>
          <a:bodyPr rtlCol="0" anchor="ctr"/>
          <a:lstStyle/>
          <a:p>
            <a:pPr algn="ctr"/>
            <a:endParaRPr/>
          </a:p>
        </p:txBody>
      </p:sp>
      <p:sp>
        <p:nvSpPr>
          <p:cNvPr id="295" name="Rounded Rectangle 66">
            <a:extLst>
              <a:ext uri="{FF2B5EF4-FFF2-40B4-BE49-F238E27FC236}">
                <a16:creationId xmlns:a16="http://schemas.microsoft.com/office/drawing/2014/main" id="{1C0E32F9-EE87-DCC6-5818-502305BA22DF}"/>
              </a:ext>
            </a:extLst>
          </p:cNvPr>
          <p:cNvSpPr/>
          <p:nvPr/>
        </p:nvSpPr>
        <p:spPr>
          <a:xfrm>
            <a:off x="4658708" y="4372098"/>
            <a:ext cx="150999" cy="914163"/>
          </a:xfrm>
          <a:custGeom>
            <a:avLst/>
            <a:gdLst/>
            <a:ahLst/>
            <a:cxnLst/>
            <a:rect l="0" t="0" r="0" b="0"/>
            <a:pathLst>
              <a:path w="120478" h="642551">
                <a:moveTo>
                  <a:pt x="120478" y="0"/>
                </a:moveTo>
                <a:lnTo>
                  <a:pt x="120478" y="80318"/>
                </a:lnTo>
                <a:lnTo>
                  <a:pt x="120478" y="562232"/>
                </a:lnTo>
                <a:cubicBezTo>
                  <a:pt x="120478" y="606591"/>
                  <a:pt x="84518" y="642551"/>
                  <a:pt x="40159" y="642551"/>
                </a:cubicBezTo>
                <a:lnTo>
                  <a:pt x="39490" y="642551"/>
                </a:lnTo>
                <a:lnTo>
                  <a:pt x="0" y="642551"/>
                </a:lnTo>
              </a:path>
            </a:pathLst>
          </a:custGeom>
          <a:noFill/>
          <a:ln w="10039">
            <a:solidFill>
              <a:srgbClr val="484848"/>
            </a:solidFill>
            <a:prstDash val="dash"/>
          </a:ln>
        </p:spPr>
        <p:txBody>
          <a:bodyPr rtlCol="0" anchor="ctr"/>
          <a:lstStyle/>
          <a:p>
            <a:pPr algn="ctr"/>
            <a:endParaRPr/>
          </a:p>
        </p:txBody>
      </p:sp>
      <p:sp>
        <p:nvSpPr>
          <p:cNvPr id="296" name="Rounded Rectangle 67">
            <a:extLst>
              <a:ext uri="{FF2B5EF4-FFF2-40B4-BE49-F238E27FC236}">
                <a16:creationId xmlns:a16="http://schemas.microsoft.com/office/drawing/2014/main" id="{6BD635F8-EB5F-1782-C180-2CA2CE63A561}"/>
              </a:ext>
            </a:extLst>
          </p:cNvPr>
          <p:cNvSpPr/>
          <p:nvPr/>
        </p:nvSpPr>
        <p:spPr>
          <a:xfrm flipH="1">
            <a:off x="5808133" y="4532735"/>
            <a:ext cx="47836" cy="948944"/>
          </a:xfrm>
          <a:custGeom>
            <a:avLst/>
            <a:gdLst/>
            <a:ahLst/>
            <a:cxnLst/>
            <a:rect l="0" t="0" r="0" b="0"/>
            <a:pathLst>
              <a:path w="6693" h="823268">
                <a:moveTo>
                  <a:pt x="0" y="0"/>
                </a:moveTo>
                <a:lnTo>
                  <a:pt x="0" y="411634"/>
                </a:lnTo>
                <a:lnTo>
                  <a:pt x="0" y="823268"/>
                </a:lnTo>
              </a:path>
            </a:pathLst>
          </a:custGeom>
          <a:noFill/>
          <a:ln w="10039">
            <a:solidFill>
              <a:srgbClr val="484848"/>
            </a:solidFill>
            <a:prstDash val="dash"/>
          </a:ln>
        </p:spPr>
        <p:txBody>
          <a:bodyPr rtlCol="0" anchor="ctr"/>
          <a:lstStyle/>
          <a:p>
            <a:pPr algn="ctr"/>
            <a:endParaRPr/>
          </a:p>
        </p:txBody>
      </p:sp>
      <p:sp>
        <p:nvSpPr>
          <p:cNvPr id="297" name="Rounded Rectangle 68">
            <a:extLst>
              <a:ext uri="{FF2B5EF4-FFF2-40B4-BE49-F238E27FC236}">
                <a16:creationId xmlns:a16="http://schemas.microsoft.com/office/drawing/2014/main" id="{A12CE7CC-D227-C342-0D04-C89434ED36C7}"/>
              </a:ext>
            </a:extLst>
          </p:cNvPr>
          <p:cNvSpPr/>
          <p:nvPr/>
        </p:nvSpPr>
        <p:spPr>
          <a:xfrm>
            <a:off x="6897999" y="4372098"/>
            <a:ext cx="120478" cy="241197"/>
          </a:xfrm>
          <a:custGeom>
            <a:avLst/>
            <a:gdLst/>
            <a:ahLst/>
            <a:cxnLst/>
            <a:rect l="0" t="0" r="0" b="0"/>
            <a:pathLst>
              <a:path w="120478" h="160637">
                <a:moveTo>
                  <a:pt x="120478" y="160637"/>
                </a:moveTo>
                <a:lnTo>
                  <a:pt x="60239" y="160637"/>
                </a:lnTo>
                <a:lnTo>
                  <a:pt x="0" y="160637"/>
                </a:lnTo>
                <a:lnTo>
                  <a:pt x="0" y="80318"/>
                </a:lnTo>
                <a:lnTo>
                  <a:pt x="0" y="0"/>
                </a:lnTo>
              </a:path>
            </a:pathLst>
          </a:custGeom>
          <a:noFill/>
          <a:ln w="10039">
            <a:solidFill>
              <a:srgbClr val="484848"/>
            </a:solidFill>
            <a:prstDash val="dash"/>
          </a:ln>
        </p:spPr>
        <p:txBody>
          <a:bodyPr rtlCol="0" anchor="ctr"/>
          <a:lstStyle/>
          <a:p>
            <a:pPr algn="ctr"/>
            <a:endParaRPr/>
          </a:p>
        </p:txBody>
      </p:sp>
      <p:sp>
        <p:nvSpPr>
          <p:cNvPr id="298" name="Rounded Rectangle 69">
            <a:extLst>
              <a:ext uri="{FF2B5EF4-FFF2-40B4-BE49-F238E27FC236}">
                <a16:creationId xmlns:a16="http://schemas.microsoft.com/office/drawing/2014/main" id="{FF28FA89-AA06-E0DB-5CF1-405D9CCAFE23}"/>
              </a:ext>
            </a:extLst>
          </p:cNvPr>
          <p:cNvSpPr/>
          <p:nvPr/>
        </p:nvSpPr>
        <p:spPr>
          <a:xfrm>
            <a:off x="6897999" y="4372097"/>
            <a:ext cx="120478" cy="520383"/>
          </a:xfrm>
          <a:custGeom>
            <a:avLst/>
            <a:gdLst/>
            <a:ahLst/>
            <a:cxnLst/>
            <a:rect l="0" t="0" r="0" b="0"/>
            <a:pathLst>
              <a:path w="120478" h="401594">
                <a:moveTo>
                  <a:pt x="120478" y="401594"/>
                </a:moveTo>
                <a:lnTo>
                  <a:pt x="60239" y="401594"/>
                </a:lnTo>
                <a:lnTo>
                  <a:pt x="0" y="401594"/>
                </a:lnTo>
                <a:lnTo>
                  <a:pt x="0" y="200797"/>
                </a:lnTo>
                <a:lnTo>
                  <a:pt x="0" y="0"/>
                </a:lnTo>
              </a:path>
            </a:pathLst>
          </a:custGeom>
          <a:noFill/>
          <a:ln w="10039">
            <a:solidFill>
              <a:srgbClr val="484848"/>
            </a:solidFill>
            <a:prstDash val="dash"/>
          </a:ln>
        </p:spPr>
        <p:txBody>
          <a:bodyPr rtlCol="0" anchor="ctr"/>
          <a:lstStyle/>
          <a:p>
            <a:pPr algn="ctr"/>
            <a:endParaRPr/>
          </a:p>
        </p:txBody>
      </p:sp>
      <p:sp>
        <p:nvSpPr>
          <p:cNvPr id="299" name="Rounded Rectangle 70">
            <a:extLst>
              <a:ext uri="{FF2B5EF4-FFF2-40B4-BE49-F238E27FC236}">
                <a16:creationId xmlns:a16="http://schemas.microsoft.com/office/drawing/2014/main" id="{A98A80BF-D717-D5A5-1D48-D24047EFF30A}"/>
              </a:ext>
            </a:extLst>
          </p:cNvPr>
          <p:cNvSpPr/>
          <p:nvPr/>
        </p:nvSpPr>
        <p:spPr>
          <a:xfrm>
            <a:off x="6897999" y="4372098"/>
            <a:ext cx="120478" cy="979457"/>
          </a:xfrm>
          <a:custGeom>
            <a:avLst/>
            <a:gdLst/>
            <a:ahLst/>
            <a:cxnLst/>
            <a:rect l="0" t="0" r="0" b="0"/>
            <a:pathLst>
              <a:path w="120478" h="642551">
                <a:moveTo>
                  <a:pt x="120478" y="642551"/>
                </a:moveTo>
                <a:lnTo>
                  <a:pt x="80988" y="642551"/>
                </a:lnTo>
                <a:lnTo>
                  <a:pt x="80318" y="642551"/>
                </a:lnTo>
                <a:cubicBezTo>
                  <a:pt x="35960" y="642551"/>
                  <a:pt x="0" y="606591"/>
                  <a:pt x="0" y="562232"/>
                </a:cubicBezTo>
                <a:lnTo>
                  <a:pt x="0" y="80318"/>
                </a:lnTo>
                <a:lnTo>
                  <a:pt x="0" y="0"/>
                </a:lnTo>
              </a:path>
            </a:pathLst>
          </a:custGeom>
          <a:noFill/>
          <a:ln w="10039">
            <a:solidFill>
              <a:srgbClr val="484848"/>
            </a:solidFill>
            <a:prstDash val="dash"/>
          </a:ln>
        </p:spPr>
        <p:txBody>
          <a:bodyPr rtlCol="0" anchor="ctr"/>
          <a:lstStyle/>
          <a:p>
            <a:pPr algn="ctr"/>
            <a:endParaRPr/>
          </a:p>
        </p:txBody>
      </p:sp>
      <p:sp>
        <p:nvSpPr>
          <p:cNvPr id="300" name="TextBox 71">
            <a:extLst>
              <a:ext uri="{FF2B5EF4-FFF2-40B4-BE49-F238E27FC236}">
                <a16:creationId xmlns:a16="http://schemas.microsoft.com/office/drawing/2014/main" id="{83416DD6-CFAC-CCD7-FF01-951E82F84839}"/>
              </a:ext>
            </a:extLst>
          </p:cNvPr>
          <p:cNvSpPr txBox="1"/>
          <p:nvPr/>
        </p:nvSpPr>
        <p:spPr>
          <a:xfrm>
            <a:off x="6581803" y="1478995"/>
            <a:ext cx="2040623" cy="246221"/>
          </a:xfrm>
          <a:prstGeom prst="rect">
            <a:avLst/>
          </a:prstGeom>
          <a:noFill/>
          <a:ln>
            <a:noFill/>
          </a:ln>
        </p:spPr>
        <p:txBody>
          <a:bodyPr wrap="none" lIns="0" tIns="0" rIns="0" bIns="0" anchor="t">
            <a:spAutoFit/>
          </a:bodyPr>
          <a:lstStyle/>
          <a:p>
            <a:pPr algn="l"/>
            <a:r>
              <a:rPr sz="160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Enfermera</a:t>
            </a:r>
            <a:r>
              <a:rPr sz="1600" dirty="0">
                <a:solidFill>
                  <a:srgbClr val="FFFFFF"/>
                </a:solidFill>
                <a:latin typeface="Lato Black" panose="020F0502020204030203" pitchFamily="34" charset="0"/>
                <a:ea typeface="Lato Black" panose="020F0502020204030203" pitchFamily="34" charset="0"/>
                <a:cs typeface="Lato Black" panose="020F0502020204030203" pitchFamily="34" charset="0"/>
              </a:rPr>
              <a:t> a </a:t>
            </a:r>
            <a:r>
              <a:rPr sz="160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Domicilio</a:t>
            </a:r>
            <a:endParaRPr sz="160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01" name="TextBox 72">
            <a:extLst>
              <a:ext uri="{FF2B5EF4-FFF2-40B4-BE49-F238E27FC236}">
                <a16:creationId xmlns:a16="http://schemas.microsoft.com/office/drawing/2014/main" id="{12094239-D1D3-4DC5-F484-F7D1E1E87E4E}"/>
              </a:ext>
            </a:extLst>
          </p:cNvPr>
          <p:cNvSpPr txBox="1"/>
          <p:nvPr/>
        </p:nvSpPr>
        <p:spPr>
          <a:xfrm>
            <a:off x="3203248" y="1331720"/>
            <a:ext cx="1824218" cy="246221"/>
          </a:xfrm>
          <a:prstGeom prst="rect">
            <a:avLst/>
          </a:prstGeom>
          <a:noFill/>
          <a:ln>
            <a:noFill/>
          </a:ln>
        </p:spPr>
        <p:txBody>
          <a:bodyPr wrap="none" lIns="0" tIns="0" rIns="0" bIns="0" anchor="t">
            <a:spAutoFit/>
          </a:bodyPr>
          <a:lstStyle/>
          <a:p>
            <a:pPr algn="r"/>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Asistencia </a:t>
            </a:r>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en</a:t>
            </a:r>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 Viajes</a:t>
            </a:r>
          </a:p>
        </p:txBody>
      </p:sp>
      <p:sp>
        <p:nvSpPr>
          <p:cNvPr id="302" name="TextBox 73">
            <a:extLst>
              <a:ext uri="{FF2B5EF4-FFF2-40B4-BE49-F238E27FC236}">
                <a16:creationId xmlns:a16="http://schemas.microsoft.com/office/drawing/2014/main" id="{69AAAFC1-1270-6BC4-5192-0B823C58D78B}"/>
              </a:ext>
            </a:extLst>
          </p:cNvPr>
          <p:cNvSpPr txBox="1"/>
          <p:nvPr/>
        </p:nvSpPr>
        <p:spPr>
          <a:xfrm>
            <a:off x="3494402" y="2653488"/>
            <a:ext cx="1029128" cy="246221"/>
          </a:xfrm>
          <a:prstGeom prst="rect">
            <a:avLst/>
          </a:prstGeom>
          <a:noFill/>
          <a:ln>
            <a:noFill/>
          </a:ln>
        </p:spPr>
        <p:txBody>
          <a:bodyPr wrap="none" lIns="0" tIns="0" rIns="0" bIns="0" anchor="t">
            <a:spAutoFit/>
          </a:bodyPr>
          <a:lstStyle/>
          <a:p>
            <a:pPr algn="r"/>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Psicológica</a:t>
            </a:r>
            <a:endPar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03" name="TextBox 74">
            <a:extLst>
              <a:ext uri="{FF2B5EF4-FFF2-40B4-BE49-F238E27FC236}">
                <a16:creationId xmlns:a16="http://schemas.microsoft.com/office/drawing/2014/main" id="{27F2F740-D012-D979-7F38-1B8C84C501AE}"/>
              </a:ext>
            </a:extLst>
          </p:cNvPr>
          <p:cNvSpPr txBox="1"/>
          <p:nvPr/>
        </p:nvSpPr>
        <p:spPr>
          <a:xfrm>
            <a:off x="7271245" y="2682075"/>
            <a:ext cx="1029128" cy="246221"/>
          </a:xfrm>
          <a:prstGeom prst="rect">
            <a:avLst/>
          </a:prstGeom>
          <a:noFill/>
          <a:ln>
            <a:noFill/>
          </a:ln>
        </p:spPr>
        <p:txBody>
          <a:bodyPr wrap="none" lIns="0" tIns="0" rIns="0" bIns="0" anchor="t">
            <a:spAutoFit/>
          </a:bodyPr>
          <a:lstStyle/>
          <a:p>
            <a:pPr algn="l"/>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Nutricional</a:t>
            </a:r>
            <a:endPar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04" name="TextBox 75">
            <a:extLst>
              <a:ext uri="{FF2B5EF4-FFF2-40B4-BE49-F238E27FC236}">
                <a16:creationId xmlns:a16="http://schemas.microsoft.com/office/drawing/2014/main" id="{4140161A-811C-5F0F-3AA3-E67BAC74EA39}"/>
              </a:ext>
            </a:extLst>
          </p:cNvPr>
          <p:cNvSpPr txBox="1"/>
          <p:nvPr/>
        </p:nvSpPr>
        <p:spPr>
          <a:xfrm>
            <a:off x="5321515" y="3665228"/>
            <a:ext cx="1101264" cy="738664"/>
          </a:xfrm>
          <a:prstGeom prst="rect">
            <a:avLst/>
          </a:prstGeom>
          <a:noFill/>
          <a:ln>
            <a:noFill/>
          </a:ln>
        </p:spPr>
        <p:txBody>
          <a:bodyPr wrap="none" lIns="0" tIns="0" rIns="0" bIns="0" anchor="t">
            <a:spAutoFit/>
          </a:bodyPr>
          <a:lstStyle/>
          <a:p>
            <a:pPr algn="ctr"/>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Servicios</a:t>
            </a:r>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 de
Asistencia
Integral</a:t>
            </a:r>
          </a:p>
        </p:txBody>
      </p:sp>
      <p:sp>
        <p:nvSpPr>
          <p:cNvPr id="305" name="TextBox 76">
            <a:extLst>
              <a:ext uri="{FF2B5EF4-FFF2-40B4-BE49-F238E27FC236}">
                <a16:creationId xmlns:a16="http://schemas.microsoft.com/office/drawing/2014/main" id="{3692287E-6459-E66E-339D-8B025B2F1065}"/>
              </a:ext>
            </a:extLst>
          </p:cNvPr>
          <p:cNvSpPr txBox="1"/>
          <p:nvPr/>
        </p:nvSpPr>
        <p:spPr>
          <a:xfrm>
            <a:off x="2650956" y="4024304"/>
            <a:ext cx="1869102" cy="246221"/>
          </a:xfrm>
          <a:prstGeom prst="rect">
            <a:avLst/>
          </a:prstGeom>
          <a:noFill/>
          <a:ln>
            <a:noFill/>
          </a:ln>
        </p:spPr>
        <p:txBody>
          <a:bodyPr wrap="none" lIns="0" tIns="0" rIns="0" bIns="0" anchor="t">
            <a:spAutoFit/>
          </a:bodyPr>
          <a:lstStyle/>
          <a:p>
            <a:pPr algn="r"/>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Asistencia </a:t>
            </a:r>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Funeraria</a:t>
            </a:r>
            <a:endPar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06" name="TextBox 77">
            <a:extLst>
              <a:ext uri="{FF2B5EF4-FFF2-40B4-BE49-F238E27FC236}">
                <a16:creationId xmlns:a16="http://schemas.microsoft.com/office/drawing/2014/main" id="{5C2D8DCF-3938-0084-084F-F0B66B7890A9}"/>
              </a:ext>
            </a:extLst>
          </p:cNvPr>
          <p:cNvSpPr txBox="1"/>
          <p:nvPr/>
        </p:nvSpPr>
        <p:spPr>
          <a:xfrm>
            <a:off x="7090907" y="4030087"/>
            <a:ext cx="1862689" cy="246221"/>
          </a:xfrm>
          <a:prstGeom prst="rect">
            <a:avLst/>
          </a:prstGeom>
          <a:noFill/>
          <a:ln>
            <a:noFill/>
          </a:ln>
        </p:spPr>
        <p:txBody>
          <a:bodyPr wrap="none" lIns="0" tIns="0" rIns="0" bIns="0" anchor="t">
            <a:spAutoFit/>
          </a:bodyPr>
          <a:lstStyle/>
          <a:p>
            <a:pPr algn="l"/>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Telemedicina</a:t>
            </a:r>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 Activa</a:t>
            </a:r>
          </a:p>
        </p:txBody>
      </p:sp>
      <p:sp>
        <p:nvSpPr>
          <p:cNvPr id="307" name="TextBox 78">
            <a:extLst>
              <a:ext uri="{FF2B5EF4-FFF2-40B4-BE49-F238E27FC236}">
                <a16:creationId xmlns:a16="http://schemas.microsoft.com/office/drawing/2014/main" id="{0B6ABB6A-D4F1-42E1-DD82-A329787544FD}"/>
              </a:ext>
            </a:extLst>
          </p:cNvPr>
          <p:cNvSpPr txBox="1"/>
          <p:nvPr/>
        </p:nvSpPr>
        <p:spPr>
          <a:xfrm>
            <a:off x="5152706" y="5582508"/>
            <a:ext cx="1772921" cy="246221"/>
          </a:xfrm>
          <a:prstGeom prst="rect">
            <a:avLst/>
          </a:prstGeom>
          <a:noFill/>
          <a:ln>
            <a:noFill/>
          </a:ln>
        </p:spPr>
        <p:txBody>
          <a:bodyPr wrap="none" lIns="0" tIns="0" rIns="0" bIns="0" anchor="t">
            <a:spAutoFit/>
          </a:bodyPr>
          <a:lstStyle/>
          <a:p>
            <a:pPr algn="l"/>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Médico a </a:t>
            </a:r>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Domicilio</a:t>
            </a:r>
            <a:endPar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08" name="Rounded Rectangle 79">
            <a:extLst>
              <a:ext uri="{FF2B5EF4-FFF2-40B4-BE49-F238E27FC236}">
                <a16:creationId xmlns:a16="http://schemas.microsoft.com/office/drawing/2014/main" id="{9FD34BBC-9372-536A-46CD-780B5D003515}"/>
              </a:ext>
            </a:extLst>
          </p:cNvPr>
          <p:cNvSpPr/>
          <p:nvPr/>
        </p:nvSpPr>
        <p:spPr>
          <a:xfrm>
            <a:off x="6264232" y="1469142"/>
            <a:ext cx="261328" cy="261304"/>
          </a:xfrm>
          <a:custGeom>
            <a:avLst/>
            <a:gdLst/>
            <a:ahLst/>
            <a:cxnLst/>
            <a:rect l="0" t="0" r="0" b="0"/>
            <a:pathLst>
              <a:path w="196631" h="196614">
                <a:moveTo>
                  <a:pt x="0" y="0"/>
                </a:moveTo>
                <a:moveTo>
                  <a:pt x="4183" y="196614"/>
                </a:moveTo>
                <a:lnTo>
                  <a:pt x="4183" y="129681"/>
                </a:lnTo>
                <a:moveTo>
                  <a:pt x="4183" y="188247"/>
                </a:moveTo>
                <a:lnTo>
                  <a:pt x="4183" y="138048"/>
                </a:lnTo>
                <a:lnTo>
                  <a:pt x="48107" y="138048"/>
                </a:lnTo>
                <a:cubicBezTo>
                  <a:pt x="61969" y="138048"/>
                  <a:pt x="73207" y="149285"/>
                  <a:pt x="73207" y="163147"/>
                </a:cubicBezTo>
                <a:lnTo>
                  <a:pt x="104581" y="163147"/>
                </a:lnTo>
                <a:cubicBezTo>
                  <a:pt x="118444" y="163147"/>
                  <a:pt x="129681" y="174385"/>
                  <a:pt x="129681" y="188247"/>
                </a:cubicBezTo>
                <a:close/>
                <a:moveTo>
                  <a:pt x="0" y="0"/>
                </a:moveTo>
                <a:moveTo>
                  <a:pt x="73207" y="163147"/>
                </a:moveTo>
                <a:lnTo>
                  <a:pt x="48107" y="163147"/>
                </a:lnTo>
                <a:moveTo>
                  <a:pt x="95378" y="76135"/>
                </a:moveTo>
                <a:cubicBezTo>
                  <a:pt x="100080" y="68458"/>
                  <a:pt x="102430" y="59573"/>
                  <a:pt x="102138" y="50575"/>
                </a:cubicBezTo>
                <a:lnTo>
                  <a:pt x="102138" y="40159"/>
                </a:lnTo>
                <a:cubicBezTo>
                  <a:pt x="101568" y="26948"/>
                  <a:pt x="108291" y="14489"/>
                  <a:pt x="119647" y="7713"/>
                </a:cubicBezTo>
                <a:cubicBezTo>
                  <a:pt x="131002" y="937"/>
                  <a:pt x="145160" y="937"/>
                  <a:pt x="156515" y="7713"/>
                </a:cubicBezTo>
                <a:cubicBezTo>
                  <a:pt x="167871" y="14489"/>
                  <a:pt x="174594" y="26948"/>
                  <a:pt x="174024" y="40159"/>
                </a:cubicBezTo>
                <a:lnTo>
                  <a:pt x="174024" y="50584"/>
                </a:lnTo>
                <a:cubicBezTo>
                  <a:pt x="173714" y="59572"/>
                  <a:pt x="176041" y="68454"/>
                  <a:pt x="180717" y="76135"/>
                </a:cubicBezTo>
                <a:moveTo>
                  <a:pt x="174024" y="46057"/>
                </a:moveTo>
                <a:cubicBezTo>
                  <a:pt x="160210" y="46045"/>
                  <a:pt x="147082" y="40034"/>
                  <a:pt x="138048" y="29584"/>
                </a:cubicBezTo>
                <a:cubicBezTo>
                  <a:pt x="129013" y="40034"/>
                  <a:pt x="115885" y="46045"/>
                  <a:pt x="102071" y="46057"/>
                </a:cubicBezTo>
                <a:moveTo>
                  <a:pt x="106364" y="45865"/>
                </a:moveTo>
                <a:cubicBezTo>
                  <a:pt x="107142" y="62798"/>
                  <a:pt x="121097" y="76126"/>
                  <a:pt x="138048" y="76126"/>
                </a:cubicBezTo>
                <a:cubicBezTo>
                  <a:pt x="154998" y="76126"/>
                  <a:pt x="168953" y="62798"/>
                  <a:pt x="169732" y="45865"/>
                </a:cubicBezTo>
                <a:moveTo>
                  <a:pt x="83531" y="124979"/>
                </a:moveTo>
                <a:cubicBezTo>
                  <a:pt x="93818" y="98773"/>
                  <a:pt x="121295" y="83594"/>
                  <a:pt x="148955" y="88837"/>
                </a:cubicBezTo>
                <a:cubicBezTo>
                  <a:pt x="176615" y="94080"/>
                  <a:pt x="196631" y="118262"/>
                  <a:pt x="196614" y="146414"/>
                </a:cubicBezTo>
                <a:lnTo>
                  <a:pt x="129681" y="146414"/>
                </a:lnTo>
              </a:path>
            </a:pathLst>
          </a:custGeom>
          <a:noFill/>
          <a:ln w="10039">
            <a:solidFill>
              <a:srgbClr val="FFFFFF"/>
            </a:solidFill>
          </a:ln>
        </p:spPr>
        <p:txBody>
          <a:bodyPr rtlCol="0" anchor="ctr"/>
          <a:lstStyle/>
          <a:p>
            <a:pPr algn="ctr"/>
            <a:endParaRPr/>
          </a:p>
        </p:txBody>
      </p:sp>
      <p:sp>
        <p:nvSpPr>
          <p:cNvPr id="309" name="Rounded Rectangle 80">
            <a:extLst>
              <a:ext uri="{FF2B5EF4-FFF2-40B4-BE49-F238E27FC236}">
                <a16:creationId xmlns:a16="http://schemas.microsoft.com/office/drawing/2014/main" id="{36ADAD2C-2E4F-D19C-398C-AB4FC5909968}"/>
              </a:ext>
            </a:extLst>
          </p:cNvPr>
          <p:cNvSpPr/>
          <p:nvPr/>
        </p:nvSpPr>
        <p:spPr>
          <a:xfrm>
            <a:off x="4601917" y="2642769"/>
            <a:ext cx="227770" cy="230774"/>
          </a:xfrm>
          <a:custGeom>
            <a:avLst/>
            <a:gdLst/>
            <a:ahLst/>
            <a:cxnLst/>
            <a:rect l="0" t="0" r="0" b="0"/>
            <a:pathLst>
              <a:path w="189756" h="192258">
                <a:moveTo>
                  <a:pt x="41759" y="112199"/>
                </a:moveTo>
                <a:cubicBezTo>
                  <a:pt x="44800" y="125504"/>
                  <a:pt x="51783" y="137584"/>
                  <a:pt x="61795" y="146860"/>
                </a:cubicBezTo>
                <a:lnTo>
                  <a:pt x="61795" y="192258"/>
                </a:lnTo>
                <a:moveTo>
                  <a:pt x="107990" y="29217"/>
                </a:moveTo>
                <a:cubicBezTo>
                  <a:pt x="159721" y="29217"/>
                  <a:pt x="170888" y="71811"/>
                  <a:pt x="189330" y="119650"/>
                </a:cubicBezTo>
                <a:cubicBezTo>
                  <a:pt x="189646" y="120474"/>
                  <a:pt x="189756" y="121362"/>
                  <a:pt x="189653" y="122238"/>
                </a:cubicBezTo>
                <a:cubicBezTo>
                  <a:pt x="189550" y="123114"/>
                  <a:pt x="189235" y="123952"/>
                  <a:pt x="188736" y="124679"/>
                </a:cubicBezTo>
                <a:cubicBezTo>
                  <a:pt x="188236" y="125406"/>
                  <a:pt x="187568" y="126001"/>
                  <a:pt x="186788" y="126413"/>
                </a:cubicBezTo>
                <a:cubicBezTo>
                  <a:pt x="186008" y="126825"/>
                  <a:pt x="185139" y="127040"/>
                  <a:pt x="184257" y="127041"/>
                </a:cubicBezTo>
                <a:lnTo>
                  <a:pt x="170489" y="127041"/>
                </a:lnTo>
                <a:lnTo>
                  <a:pt x="170489" y="148780"/>
                </a:lnTo>
                <a:cubicBezTo>
                  <a:pt x="170489" y="154546"/>
                  <a:pt x="168199" y="160075"/>
                  <a:pt x="164122" y="164152"/>
                </a:cubicBezTo>
                <a:cubicBezTo>
                  <a:pt x="160045" y="168228"/>
                  <a:pt x="154516" y="170519"/>
                  <a:pt x="148750" y="170519"/>
                </a:cubicBezTo>
                <a:lnTo>
                  <a:pt x="137881" y="170519"/>
                </a:lnTo>
                <a:lnTo>
                  <a:pt x="137881" y="192258"/>
                </a:lnTo>
                <a:moveTo>
                  <a:pt x="107100" y="52219"/>
                </a:moveTo>
                <a:cubicBezTo>
                  <a:pt x="118815" y="52030"/>
                  <a:pt x="130275" y="56585"/>
                  <a:pt x="138977" y="64756"/>
                </a:cubicBezTo>
                <a:cubicBezTo>
                  <a:pt x="147398" y="72663"/>
                  <a:pt x="141962" y="85399"/>
                  <a:pt x="131241" y="89699"/>
                </a:cubicBezTo>
                <a:lnTo>
                  <a:pt x="83429" y="108877"/>
                </a:lnTo>
                <a:cubicBezTo>
                  <a:pt x="76968" y="111468"/>
                  <a:pt x="69672" y="109826"/>
                  <a:pt x="66103" y="105051"/>
                </a:cubicBezTo>
                <a:moveTo>
                  <a:pt x="0" y="0"/>
                </a:moveTo>
                <a:moveTo>
                  <a:pt x="61260" y="31571"/>
                </a:moveTo>
                <a:lnTo>
                  <a:pt x="84293" y="31571"/>
                </a:lnTo>
                <a:lnTo>
                  <a:pt x="84293" y="58691"/>
                </a:lnTo>
                <a:lnTo>
                  <a:pt x="61260" y="58691"/>
                </a:lnTo>
                <a:lnTo>
                  <a:pt x="61260" y="81724"/>
                </a:lnTo>
                <a:lnTo>
                  <a:pt x="34140" y="81724"/>
                </a:lnTo>
                <a:lnTo>
                  <a:pt x="34140" y="58691"/>
                </a:lnTo>
                <a:lnTo>
                  <a:pt x="11107" y="58691"/>
                </a:lnTo>
                <a:lnTo>
                  <a:pt x="11107" y="31571"/>
                </a:lnTo>
                <a:lnTo>
                  <a:pt x="34140" y="31571"/>
                </a:lnTo>
                <a:lnTo>
                  <a:pt x="34140" y="8539"/>
                </a:lnTo>
                <a:lnTo>
                  <a:pt x="61260" y="8539"/>
                </a:lnTo>
                <a:close/>
              </a:path>
            </a:pathLst>
          </a:custGeom>
          <a:noFill/>
          <a:ln w="10039">
            <a:solidFill>
              <a:srgbClr val="FFFFFF"/>
            </a:solidFill>
          </a:ln>
        </p:spPr>
        <p:txBody>
          <a:bodyPr rtlCol="0" anchor="ctr"/>
          <a:lstStyle/>
          <a:p>
            <a:pPr algn="ctr"/>
            <a:endParaRPr/>
          </a:p>
        </p:txBody>
      </p:sp>
      <p:sp>
        <p:nvSpPr>
          <p:cNvPr id="310" name="Rounded Rectangle 81">
            <a:extLst>
              <a:ext uri="{FF2B5EF4-FFF2-40B4-BE49-F238E27FC236}">
                <a16:creationId xmlns:a16="http://schemas.microsoft.com/office/drawing/2014/main" id="{99DF2C40-63F7-FC67-6616-77ABFE3B0F06}"/>
              </a:ext>
            </a:extLst>
          </p:cNvPr>
          <p:cNvSpPr/>
          <p:nvPr/>
        </p:nvSpPr>
        <p:spPr>
          <a:xfrm>
            <a:off x="6868653" y="2672860"/>
            <a:ext cx="222254" cy="243420"/>
          </a:xfrm>
          <a:custGeom>
            <a:avLst/>
            <a:gdLst/>
            <a:ahLst/>
            <a:cxnLst/>
            <a:rect l="0" t="0" r="0" b="0"/>
            <a:pathLst>
              <a:path w="175697" h="192430">
                <a:moveTo>
                  <a:pt x="168284" y="189569"/>
                </a:moveTo>
                <a:cubicBezTo>
                  <a:pt x="167716" y="191276"/>
                  <a:pt x="166118" y="192429"/>
                  <a:pt x="164319" y="192430"/>
                </a:cubicBezTo>
                <a:lnTo>
                  <a:pt x="11378" y="192430"/>
                </a:lnTo>
                <a:cubicBezTo>
                  <a:pt x="9578" y="192429"/>
                  <a:pt x="7981" y="191276"/>
                  <a:pt x="7412" y="189569"/>
                </a:cubicBezTo>
                <a:lnTo>
                  <a:pt x="1832" y="172836"/>
                </a:lnTo>
                <a:cubicBezTo>
                  <a:pt x="1407" y="171559"/>
                  <a:pt x="1621" y="170156"/>
                  <a:pt x="2409" y="169065"/>
                </a:cubicBezTo>
                <a:cubicBezTo>
                  <a:pt x="3196" y="167974"/>
                  <a:pt x="4460" y="167329"/>
                  <a:pt x="5806" y="167331"/>
                </a:cubicBezTo>
                <a:lnTo>
                  <a:pt x="169891" y="167331"/>
                </a:lnTo>
                <a:cubicBezTo>
                  <a:pt x="171236" y="167329"/>
                  <a:pt x="172500" y="167974"/>
                  <a:pt x="173288" y="169065"/>
                </a:cubicBezTo>
                <a:cubicBezTo>
                  <a:pt x="174075" y="170156"/>
                  <a:pt x="174290" y="171559"/>
                  <a:pt x="173865" y="172836"/>
                </a:cubicBezTo>
                <a:close/>
                <a:moveTo>
                  <a:pt x="0" y="142231"/>
                </a:moveTo>
                <a:lnTo>
                  <a:pt x="83665" y="142231"/>
                </a:lnTo>
                <a:moveTo>
                  <a:pt x="41832" y="142231"/>
                </a:moveTo>
                <a:lnTo>
                  <a:pt x="41832" y="167331"/>
                </a:lnTo>
                <a:moveTo>
                  <a:pt x="133864" y="0"/>
                </a:moveTo>
                <a:cubicBezTo>
                  <a:pt x="156968" y="0"/>
                  <a:pt x="175697" y="18729"/>
                  <a:pt x="175697" y="41832"/>
                </a:cubicBezTo>
                <a:cubicBezTo>
                  <a:pt x="175697" y="64936"/>
                  <a:pt x="156968" y="83665"/>
                  <a:pt x="133864" y="83665"/>
                </a:cubicBezTo>
                <a:cubicBezTo>
                  <a:pt x="110761" y="83665"/>
                  <a:pt x="92032" y="64936"/>
                  <a:pt x="92032" y="41832"/>
                </a:cubicBezTo>
                <a:cubicBezTo>
                  <a:pt x="92032" y="18729"/>
                  <a:pt x="110761" y="0"/>
                  <a:pt x="133864" y="0"/>
                </a:cubicBezTo>
                <a:close/>
                <a:moveTo>
                  <a:pt x="174852" y="50199"/>
                </a:moveTo>
                <a:lnTo>
                  <a:pt x="92868" y="50199"/>
                </a:lnTo>
                <a:moveTo>
                  <a:pt x="117131" y="29282"/>
                </a:moveTo>
                <a:lnTo>
                  <a:pt x="138048" y="50199"/>
                </a:lnTo>
                <a:moveTo>
                  <a:pt x="117131" y="167331"/>
                </a:moveTo>
                <a:lnTo>
                  <a:pt x="117131" y="80176"/>
                </a:lnTo>
                <a:moveTo>
                  <a:pt x="150597" y="80176"/>
                </a:moveTo>
                <a:lnTo>
                  <a:pt x="150597" y="167331"/>
                </a:lnTo>
                <a:moveTo>
                  <a:pt x="12549" y="121315"/>
                </a:moveTo>
                <a:cubicBezTo>
                  <a:pt x="7772" y="113662"/>
                  <a:pt x="5044" y="104909"/>
                  <a:pt x="4626" y="95897"/>
                </a:cubicBezTo>
                <a:cubicBezTo>
                  <a:pt x="4626" y="80795"/>
                  <a:pt x="14474" y="68153"/>
                  <a:pt x="26296" y="68153"/>
                </a:cubicBezTo>
                <a:cubicBezTo>
                  <a:pt x="38118" y="68153"/>
                  <a:pt x="38101" y="73249"/>
                  <a:pt x="42058" y="73249"/>
                </a:cubicBezTo>
                <a:cubicBezTo>
                  <a:pt x="46016" y="73249"/>
                  <a:pt x="45990" y="68153"/>
                  <a:pt x="57812" y="68153"/>
                </a:cubicBezTo>
                <a:cubicBezTo>
                  <a:pt x="69634" y="68153"/>
                  <a:pt x="79482" y="80837"/>
                  <a:pt x="79482" y="95897"/>
                </a:cubicBezTo>
                <a:cubicBezTo>
                  <a:pt x="79073" y="104825"/>
                  <a:pt x="76395" y="113501"/>
                  <a:pt x="71701" y="121105"/>
                </a:cubicBezTo>
                <a:moveTo>
                  <a:pt x="41832" y="73240"/>
                </a:moveTo>
                <a:lnTo>
                  <a:pt x="41832" y="68153"/>
                </a:lnTo>
                <a:cubicBezTo>
                  <a:pt x="40944" y="61895"/>
                  <a:pt x="42651" y="55545"/>
                  <a:pt x="46558" y="50575"/>
                </a:cubicBezTo>
                <a:cubicBezTo>
                  <a:pt x="50464" y="45606"/>
                  <a:pt x="56231" y="42447"/>
                  <a:pt x="62523" y="41832"/>
                </a:cubicBezTo>
              </a:path>
            </a:pathLst>
          </a:custGeom>
          <a:noFill/>
          <a:ln w="10039">
            <a:solidFill>
              <a:srgbClr val="FFFFFF"/>
            </a:solidFill>
          </a:ln>
        </p:spPr>
        <p:txBody>
          <a:bodyPr rtlCol="0" anchor="ctr"/>
          <a:lstStyle/>
          <a:p>
            <a:pPr algn="ctr"/>
            <a:endParaRPr/>
          </a:p>
        </p:txBody>
      </p:sp>
      <p:sp>
        <p:nvSpPr>
          <p:cNvPr id="311" name="Rounded Rectangle 82">
            <a:extLst>
              <a:ext uri="{FF2B5EF4-FFF2-40B4-BE49-F238E27FC236}">
                <a16:creationId xmlns:a16="http://schemas.microsoft.com/office/drawing/2014/main" id="{3BBDECFF-AFB1-CB51-0CF5-A604BA439588}"/>
              </a:ext>
            </a:extLst>
          </p:cNvPr>
          <p:cNvSpPr/>
          <p:nvPr/>
        </p:nvSpPr>
        <p:spPr>
          <a:xfrm>
            <a:off x="5699908" y="3290924"/>
            <a:ext cx="307889" cy="307889"/>
          </a:xfrm>
          <a:custGeom>
            <a:avLst/>
            <a:gdLst/>
            <a:ahLst/>
            <a:cxnLst/>
            <a:rect l="0" t="0" r="0" b="0"/>
            <a:pathLst>
              <a:path w="307889" h="307889">
                <a:moveTo>
                  <a:pt x="153944" y="13386"/>
                </a:moveTo>
                <a:lnTo>
                  <a:pt x="153944" y="0"/>
                </a:lnTo>
                <a:moveTo>
                  <a:pt x="153944" y="140558"/>
                </a:moveTo>
                <a:lnTo>
                  <a:pt x="153944" y="194104"/>
                </a:lnTo>
                <a:moveTo>
                  <a:pt x="73625" y="167331"/>
                </a:moveTo>
                <a:cubicBezTo>
                  <a:pt x="95805" y="167331"/>
                  <a:pt x="113785" y="185311"/>
                  <a:pt x="113785" y="207490"/>
                </a:cubicBezTo>
                <a:cubicBezTo>
                  <a:pt x="113785" y="229670"/>
                  <a:pt x="95805" y="247650"/>
                  <a:pt x="73625" y="247650"/>
                </a:cubicBezTo>
                <a:cubicBezTo>
                  <a:pt x="51446" y="247650"/>
                  <a:pt x="33466" y="229670"/>
                  <a:pt x="33466" y="207490"/>
                </a:cubicBezTo>
                <a:cubicBezTo>
                  <a:pt x="33466" y="185311"/>
                  <a:pt x="51446" y="167331"/>
                  <a:pt x="73625" y="167331"/>
                </a:cubicBezTo>
                <a:close/>
                <a:moveTo>
                  <a:pt x="39021" y="187102"/>
                </a:moveTo>
                <a:cubicBezTo>
                  <a:pt x="58300" y="207073"/>
                  <a:pt x="87926" y="213027"/>
                  <a:pt x="113423" y="202055"/>
                </a:cubicBezTo>
                <a:moveTo>
                  <a:pt x="185509" y="249577"/>
                </a:moveTo>
                <a:cubicBezTo>
                  <a:pt x="190857" y="240801"/>
                  <a:pt x="193523" y="230653"/>
                  <a:pt x="193180" y="220381"/>
                </a:cubicBezTo>
                <a:lnTo>
                  <a:pt x="193180" y="208440"/>
                </a:lnTo>
                <a:cubicBezTo>
                  <a:pt x="193180" y="185751"/>
                  <a:pt x="211573" y="167357"/>
                  <a:pt x="234263" y="167357"/>
                </a:cubicBezTo>
                <a:cubicBezTo>
                  <a:pt x="256953" y="167357"/>
                  <a:pt x="275346" y="185751"/>
                  <a:pt x="275346" y="208440"/>
                </a:cubicBezTo>
                <a:lnTo>
                  <a:pt x="275346" y="220381"/>
                </a:lnTo>
                <a:cubicBezTo>
                  <a:pt x="275003" y="230653"/>
                  <a:pt x="277669" y="240801"/>
                  <a:pt x="283017" y="249577"/>
                </a:cubicBezTo>
                <a:moveTo>
                  <a:pt x="275346" y="215227"/>
                </a:moveTo>
                <a:cubicBezTo>
                  <a:pt x="259569" y="215202"/>
                  <a:pt x="244579" y="208330"/>
                  <a:pt x="234263" y="196393"/>
                </a:cubicBezTo>
                <a:cubicBezTo>
                  <a:pt x="223947" y="208330"/>
                  <a:pt x="208957" y="215202"/>
                  <a:pt x="193180" y="215227"/>
                </a:cubicBezTo>
                <a:moveTo>
                  <a:pt x="198200" y="214986"/>
                </a:moveTo>
                <a:cubicBezTo>
                  <a:pt x="200057" y="233514"/>
                  <a:pt x="215649" y="247622"/>
                  <a:pt x="234270" y="247622"/>
                </a:cubicBezTo>
                <a:cubicBezTo>
                  <a:pt x="252890" y="247622"/>
                  <a:pt x="268483" y="233514"/>
                  <a:pt x="270340" y="214986"/>
                </a:cubicBezTo>
                <a:moveTo>
                  <a:pt x="153944" y="227570"/>
                </a:moveTo>
                <a:cubicBezTo>
                  <a:pt x="170579" y="227570"/>
                  <a:pt x="184064" y="241055"/>
                  <a:pt x="184064" y="257689"/>
                </a:cubicBezTo>
                <a:cubicBezTo>
                  <a:pt x="184064" y="274324"/>
                  <a:pt x="170579" y="287809"/>
                  <a:pt x="153944" y="287809"/>
                </a:cubicBezTo>
                <a:cubicBezTo>
                  <a:pt x="137310" y="287809"/>
                  <a:pt x="123825" y="274324"/>
                  <a:pt x="123825" y="257689"/>
                </a:cubicBezTo>
                <a:cubicBezTo>
                  <a:pt x="123825" y="241055"/>
                  <a:pt x="137310" y="227570"/>
                  <a:pt x="153944" y="227570"/>
                </a:cubicBezTo>
                <a:close/>
                <a:moveTo>
                  <a:pt x="123664" y="307889"/>
                </a:moveTo>
                <a:cubicBezTo>
                  <a:pt x="131381" y="299363"/>
                  <a:pt x="142344" y="294500"/>
                  <a:pt x="153844" y="294500"/>
                </a:cubicBezTo>
                <a:cubicBezTo>
                  <a:pt x="165343" y="294500"/>
                  <a:pt x="176306" y="299363"/>
                  <a:pt x="184024" y="307889"/>
                </a:cubicBezTo>
                <a:moveTo>
                  <a:pt x="9758" y="307889"/>
                </a:moveTo>
                <a:cubicBezTo>
                  <a:pt x="15287" y="290354"/>
                  <a:pt x="27777" y="275862"/>
                  <a:pt x="44304" y="267808"/>
                </a:cubicBezTo>
                <a:cubicBezTo>
                  <a:pt x="60831" y="259753"/>
                  <a:pt x="79942" y="258844"/>
                  <a:pt x="97159" y="265293"/>
                </a:cubicBezTo>
                <a:moveTo>
                  <a:pt x="210730" y="265293"/>
                </a:moveTo>
                <a:cubicBezTo>
                  <a:pt x="227947" y="258844"/>
                  <a:pt x="247057" y="259753"/>
                  <a:pt x="263584" y="267808"/>
                </a:cubicBezTo>
                <a:cubicBezTo>
                  <a:pt x="280111" y="275862"/>
                  <a:pt x="292602" y="290354"/>
                  <a:pt x="298130" y="307889"/>
                </a:cubicBezTo>
                <a:moveTo>
                  <a:pt x="307889" y="140558"/>
                </a:moveTo>
                <a:cubicBezTo>
                  <a:pt x="307889" y="129474"/>
                  <a:pt x="291410" y="120478"/>
                  <a:pt x="271076" y="120478"/>
                </a:cubicBezTo>
                <a:cubicBezTo>
                  <a:pt x="250742" y="120478"/>
                  <a:pt x="234263" y="129474"/>
                  <a:pt x="234263" y="140558"/>
                </a:cubicBezTo>
                <a:cubicBezTo>
                  <a:pt x="234263" y="129474"/>
                  <a:pt x="216285" y="120478"/>
                  <a:pt x="194104" y="120478"/>
                </a:cubicBezTo>
                <a:cubicBezTo>
                  <a:pt x="171922" y="120478"/>
                  <a:pt x="153944" y="129474"/>
                  <a:pt x="153944" y="140558"/>
                </a:cubicBezTo>
                <a:cubicBezTo>
                  <a:pt x="153944" y="129474"/>
                  <a:pt x="135966" y="120478"/>
                  <a:pt x="113785" y="120478"/>
                </a:cubicBezTo>
                <a:cubicBezTo>
                  <a:pt x="91603" y="120478"/>
                  <a:pt x="73625" y="129474"/>
                  <a:pt x="73625" y="140558"/>
                </a:cubicBezTo>
                <a:cubicBezTo>
                  <a:pt x="73625" y="129474"/>
                  <a:pt x="57146" y="120478"/>
                  <a:pt x="36812" y="120478"/>
                </a:cubicBezTo>
                <a:cubicBezTo>
                  <a:pt x="16478" y="120478"/>
                  <a:pt x="0" y="129474"/>
                  <a:pt x="0" y="140558"/>
                </a:cubicBezTo>
                <a:cubicBezTo>
                  <a:pt x="0" y="70319"/>
                  <a:pt x="68927" y="13386"/>
                  <a:pt x="153944" y="13386"/>
                </a:cubicBezTo>
                <a:cubicBezTo>
                  <a:pt x="238962" y="13386"/>
                  <a:pt x="307889" y="70319"/>
                  <a:pt x="307889" y="140558"/>
                </a:cubicBezTo>
                <a:close/>
              </a:path>
            </a:pathLst>
          </a:custGeom>
          <a:noFill/>
          <a:ln w="10039">
            <a:solidFill>
              <a:srgbClr val="FFFFFF"/>
            </a:solidFill>
          </a:ln>
        </p:spPr>
        <p:txBody>
          <a:bodyPr rtlCol="0" anchor="ctr"/>
          <a:lstStyle/>
          <a:p>
            <a:pPr algn="ctr"/>
            <a:endParaRPr dirty="0"/>
          </a:p>
        </p:txBody>
      </p:sp>
      <p:sp>
        <p:nvSpPr>
          <p:cNvPr id="312" name="Rounded Rectangle 83">
            <a:extLst>
              <a:ext uri="{FF2B5EF4-FFF2-40B4-BE49-F238E27FC236}">
                <a16:creationId xmlns:a16="http://schemas.microsoft.com/office/drawing/2014/main" id="{5BEEF9C4-828A-91C7-BFCF-9A2A0F12252F}"/>
              </a:ext>
            </a:extLst>
          </p:cNvPr>
          <p:cNvSpPr/>
          <p:nvPr/>
        </p:nvSpPr>
        <p:spPr>
          <a:xfrm>
            <a:off x="4640338" y="4051199"/>
            <a:ext cx="175697" cy="192430"/>
          </a:xfrm>
          <a:custGeom>
            <a:avLst/>
            <a:gdLst/>
            <a:ahLst/>
            <a:cxnLst/>
            <a:rect l="0" t="0" r="0" b="0"/>
            <a:pathLst>
              <a:path w="175697" h="192430">
                <a:moveTo>
                  <a:pt x="92032" y="150597"/>
                </a:moveTo>
                <a:lnTo>
                  <a:pt x="117131" y="150597"/>
                </a:lnTo>
                <a:cubicBezTo>
                  <a:pt x="135614" y="150597"/>
                  <a:pt x="150597" y="165581"/>
                  <a:pt x="150597" y="184064"/>
                </a:cubicBezTo>
                <a:lnTo>
                  <a:pt x="0" y="184064"/>
                </a:lnTo>
                <a:moveTo>
                  <a:pt x="0" y="117131"/>
                </a:moveTo>
                <a:lnTo>
                  <a:pt x="58565" y="117131"/>
                </a:lnTo>
                <a:cubicBezTo>
                  <a:pt x="77048" y="117131"/>
                  <a:pt x="92032" y="132115"/>
                  <a:pt x="92032" y="150597"/>
                </a:cubicBezTo>
                <a:lnTo>
                  <a:pt x="54382" y="150597"/>
                </a:lnTo>
                <a:moveTo>
                  <a:pt x="0" y="108765"/>
                </a:moveTo>
                <a:lnTo>
                  <a:pt x="0" y="192430"/>
                </a:lnTo>
                <a:moveTo>
                  <a:pt x="175697" y="46016"/>
                </a:moveTo>
                <a:cubicBezTo>
                  <a:pt x="175697" y="48326"/>
                  <a:pt x="173824" y="50199"/>
                  <a:pt x="171514" y="50199"/>
                </a:cubicBezTo>
                <a:lnTo>
                  <a:pt x="150597" y="50199"/>
                </a:lnTo>
                <a:lnTo>
                  <a:pt x="150597" y="104581"/>
                </a:lnTo>
                <a:cubicBezTo>
                  <a:pt x="150597" y="106892"/>
                  <a:pt x="148725" y="108765"/>
                  <a:pt x="146414" y="108765"/>
                </a:cubicBezTo>
                <a:lnTo>
                  <a:pt x="129681" y="108765"/>
                </a:lnTo>
                <a:cubicBezTo>
                  <a:pt x="127371" y="108765"/>
                  <a:pt x="125498" y="106892"/>
                  <a:pt x="125498" y="104581"/>
                </a:cubicBezTo>
                <a:lnTo>
                  <a:pt x="125498" y="50199"/>
                </a:lnTo>
                <a:lnTo>
                  <a:pt x="104581" y="50199"/>
                </a:lnTo>
                <a:cubicBezTo>
                  <a:pt x="102271" y="50199"/>
                  <a:pt x="100398" y="48326"/>
                  <a:pt x="100398" y="46016"/>
                </a:cubicBezTo>
                <a:lnTo>
                  <a:pt x="100398" y="29282"/>
                </a:lnTo>
                <a:cubicBezTo>
                  <a:pt x="100398" y="26972"/>
                  <a:pt x="102271" y="25099"/>
                  <a:pt x="104581" y="25099"/>
                </a:cubicBezTo>
                <a:lnTo>
                  <a:pt x="125498" y="25099"/>
                </a:lnTo>
                <a:lnTo>
                  <a:pt x="125498" y="4183"/>
                </a:lnTo>
                <a:cubicBezTo>
                  <a:pt x="125498" y="1872"/>
                  <a:pt x="127371" y="0"/>
                  <a:pt x="129681" y="0"/>
                </a:cubicBezTo>
                <a:lnTo>
                  <a:pt x="146414" y="0"/>
                </a:lnTo>
                <a:cubicBezTo>
                  <a:pt x="148725" y="0"/>
                  <a:pt x="150597" y="1872"/>
                  <a:pt x="150597" y="4183"/>
                </a:cubicBezTo>
                <a:lnTo>
                  <a:pt x="150597" y="25099"/>
                </a:lnTo>
                <a:lnTo>
                  <a:pt x="171514" y="25099"/>
                </a:lnTo>
                <a:cubicBezTo>
                  <a:pt x="173824" y="25099"/>
                  <a:pt x="175697" y="26972"/>
                  <a:pt x="175697" y="29282"/>
                </a:cubicBezTo>
                <a:close/>
              </a:path>
            </a:pathLst>
          </a:custGeom>
          <a:noFill/>
          <a:ln w="10039">
            <a:solidFill>
              <a:srgbClr val="FFFFFF"/>
            </a:solidFill>
          </a:ln>
        </p:spPr>
        <p:txBody>
          <a:bodyPr rtlCol="0" anchor="ctr"/>
          <a:lstStyle/>
          <a:p>
            <a:pPr algn="ctr"/>
            <a:endParaRPr/>
          </a:p>
        </p:txBody>
      </p:sp>
      <p:sp>
        <p:nvSpPr>
          <p:cNvPr id="313" name="Rounded Rectangle 84">
            <a:extLst>
              <a:ext uri="{FF2B5EF4-FFF2-40B4-BE49-F238E27FC236}">
                <a16:creationId xmlns:a16="http://schemas.microsoft.com/office/drawing/2014/main" id="{9EADB304-4C3C-8CBA-F5D9-190860A17DC5}"/>
              </a:ext>
            </a:extLst>
          </p:cNvPr>
          <p:cNvSpPr/>
          <p:nvPr/>
        </p:nvSpPr>
        <p:spPr>
          <a:xfrm>
            <a:off x="6791147" y="4048263"/>
            <a:ext cx="192906" cy="192881"/>
          </a:xfrm>
          <a:custGeom>
            <a:avLst/>
            <a:gdLst/>
            <a:ahLst/>
            <a:cxnLst/>
            <a:rect l="0" t="0" r="0" b="0"/>
            <a:pathLst>
              <a:path w="192906" h="192881">
                <a:moveTo>
                  <a:pt x="109622" y="154946"/>
                </a:moveTo>
                <a:lnTo>
                  <a:pt x="125946" y="179008"/>
                </a:lnTo>
                <a:cubicBezTo>
                  <a:pt x="126775" y="180442"/>
                  <a:pt x="127210" y="182069"/>
                  <a:pt x="127210" y="183726"/>
                </a:cubicBezTo>
                <a:cubicBezTo>
                  <a:pt x="127210" y="185381"/>
                  <a:pt x="126775" y="187009"/>
                  <a:pt x="125946" y="188443"/>
                </a:cubicBezTo>
                <a:cubicBezTo>
                  <a:pt x="125096" y="189803"/>
                  <a:pt x="123914" y="190923"/>
                  <a:pt x="122510" y="191700"/>
                </a:cubicBezTo>
                <a:cubicBezTo>
                  <a:pt x="121107" y="192475"/>
                  <a:pt x="119529" y="192881"/>
                  <a:pt x="117926" y="192878"/>
                </a:cubicBezTo>
                <a:lnTo>
                  <a:pt x="16399" y="192878"/>
                </a:lnTo>
                <a:cubicBezTo>
                  <a:pt x="14795" y="192881"/>
                  <a:pt x="13217" y="192475"/>
                  <a:pt x="11814" y="191700"/>
                </a:cubicBezTo>
                <a:cubicBezTo>
                  <a:pt x="10411" y="190924"/>
                  <a:pt x="9228" y="189803"/>
                  <a:pt x="8378" y="188443"/>
                </a:cubicBezTo>
                <a:cubicBezTo>
                  <a:pt x="7477" y="187051"/>
                  <a:pt x="6959" y="185445"/>
                  <a:pt x="6876" y="183788"/>
                </a:cubicBezTo>
                <a:cubicBezTo>
                  <a:pt x="6794" y="182132"/>
                  <a:pt x="7149" y="180483"/>
                  <a:pt x="7906" y="179008"/>
                </a:cubicBezTo>
                <a:lnTo>
                  <a:pt x="24702" y="154946"/>
                </a:lnTo>
                <a:moveTo>
                  <a:pt x="109621" y="121679"/>
                </a:moveTo>
                <a:lnTo>
                  <a:pt x="109621" y="154946"/>
                </a:lnTo>
                <a:lnTo>
                  <a:pt x="24701" y="154946"/>
                </a:lnTo>
                <a:lnTo>
                  <a:pt x="24701" y="107769"/>
                </a:lnTo>
                <a:cubicBezTo>
                  <a:pt x="24701" y="105266"/>
                  <a:pt x="25695" y="102866"/>
                  <a:pt x="27464" y="101097"/>
                </a:cubicBezTo>
                <a:cubicBezTo>
                  <a:pt x="29234" y="99327"/>
                  <a:pt x="31634" y="98333"/>
                  <a:pt x="34136" y="98333"/>
                </a:cubicBezTo>
                <a:lnTo>
                  <a:pt x="58224" y="98333"/>
                </a:lnTo>
                <a:moveTo>
                  <a:pt x="0" y="0"/>
                </a:moveTo>
                <a:moveTo>
                  <a:pt x="121638" y="98500"/>
                </a:moveTo>
                <a:lnTo>
                  <a:pt x="76285" y="111458"/>
                </a:lnTo>
                <a:lnTo>
                  <a:pt x="82764" y="72585"/>
                </a:lnTo>
                <a:lnTo>
                  <a:pt x="82764" y="20753"/>
                </a:lnTo>
                <a:cubicBezTo>
                  <a:pt x="82764" y="17316"/>
                  <a:pt x="84129" y="14021"/>
                  <a:pt x="86560" y="11591"/>
                </a:cubicBezTo>
                <a:cubicBezTo>
                  <a:pt x="88990" y="9160"/>
                  <a:pt x="92286" y="7795"/>
                  <a:pt x="95722" y="7795"/>
                </a:cubicBezTo>
                <a:lnTo>
                  <a:pt x="179948" y="7795"/>
                </a:lnTo>
                <a:cubicBezTo>
                  <a:pt x="183385" y="7795"/>
                  <a:pt x="186681" y="9160"/>
                  <a:pt x="189111" y="11591"/>
                </a:cubicBezTo>
                <a:cubicBezTo>
                  <a:pt x="191541" y="14021"/>
                  <a:pt x="192906" y="17316"/>
                  <a:pt x="192906" y="20753"/>
                </a:cubicBezTo>
                <a:lnTo>
                  <a:pt x="192906" y="85543"/>
                </a:lnTo>
                <a:cubicBezTo>
                  <a:pt x="192906" y="88979"/>
                  <a:pt x="191541" y="92275"/>
                  <a:pt x="189111" y="94705"/>
                </a:cubicBezTo>
                <a:cubicBezTo>
                  <a:pt x="186681" y="97135"/>
                  <a:pt x="183385" y="98500"/>
                  <a:pt x="179948" y="98500"/>
                </a:cubicBezTo>
                <a:close/>
                <a:moveTo>
                  <a:pt x="0" y="0"/>
                </a:moveTo>
                <a:moveTo>
                  <a:pt x="149414" y="23675"/>
                </a:moveTo>
                <a:lnTo>
                  <a:pt x="128290" y="23675"/>
                </a:lnTo>
                <a:lnTo>
                  <a:pt x="128290" y="41615"/>
                </a:lnTo>
                <a:lnTo>
                  <a:pt x="110348" y="41615"/>
                </a:lnTo>
                <a:lnTo>
                  <a:pt x="110348" y="62739"/>
                </a:lnTo>
                <a:lnTo>
                  <a:pt x="128290" y="62739"/>
                </a:lnTo>
                <a:lnTo>
                  <a:pt x="128290" y="80680"/>
                </a:lnTo>
                <a:lnTo>
                  <a:pt x="149414" y="80680"/>
                </a:lnTo>
                <a:lnTo>
                  <a:pt x="149414" y="62739"/>
                </a:lnTo>
                <a:lnTo>
                  <a:pt x="167352" y="62739"/>
                </a:lnTo>
                <a:lnTo>
                  <a:pt x="167352" y="41615"/>
                </a:lnTo>
                <a:lnTo>
                  <a:pt x="149414" y="41615"/>
                </a:lnTo>
                <a:close/>
              </a:path>
            </a:pathLst>
          </a:custGeom>
          <a:noFill/>
          <a:ln w="10039">
            <a:solidFill>
              <a:srgbClr val="FFFFFF"/>
            </a:solidFill>
          </a:ln>
        </p:spPr>
        <p:txBody>
          <a:bodyPr rtlCol="0" anchor="ctr"/>
          <a:lstStyle/>
          <a:p>
            <a:pPr algn="ctr"/>
            <a:endParaRPr/>
          </a:p>
        </p:txBody>
      </p:sp>
      <p:sp>
        <p:nvSpPr>
          <p:cNvPr id="314" name="Rounded Rectangle 85">
            <a:extLst>
              <a:ext uri="{FF2B5EF4-FFF2-40B4-BE49-F238E27FC236}">
                <a16:creationId xmlns:a16="http://schemas.microsoft.com/office/drawing/2014/main" id="{4B5FBC33-8EE1-9A0F-964F-63B6E0FFE949}"/>
              </a:ext>
            </a:extLst>
          </p:cNvPr>
          <p:cNvSpPr/>
          <p:nvPr/>
        </p:nvSpPr>
        <p:spPr>
          <a:xfrm>
            <a:off x="4901448" y="5644732"/>
            <a:ext cx="192261" cy="193362"/>
          </a:xfrm>
          <a:custGeom>
            <a:avLst/>
            <a:gdLst/>
            <a:ahLst/>
            <a:cxnLst/>
            <a:rect l="0" t="0" r="0" b="0"/>
            <a:pathLst>
              <a:path w="192261" h="193362">
                <a:moveTo>
                  <a:pt x="113599" y="185280"/>
                </a:moveTo>
                <a:cubicBezTo>
                  <a:pt x="113599" y="187424"/>
                  <a:pt x="112747" y="189479"/>
                  <a:pt x="111232" y="190995"/>
                </a:cubicBezTo>
                <a:cubicBezTo>
                  <a:pt x="109716" y="192511"/>
                  <a:pt x="107660" y="193362"/>
                  <a:pt x="105517" y="193362"/>
                </a:cubicBezTo>
                <a:lnTo>
                  <a:pt x="16617" y="193362"/>
                </a:lnTo>
                <a:cubicBezTo>
                  <a:pt x="14473" y="193362"/>
                  <a:pt x="12418" y="192511"/>
                  <a:pt x="10902" y="190995"/>
                </a:cubicBezTo>
                <a:cubicBezTo>
                  <a:pt x="9386" y="189479"/>
                  <a:pt x="8535" y="187424"/>
                  <a:pt x="8535" y="185280"/>
                </a:cubicBezTo>
                <a:lnTo>
                  <a:pt x="8535" y="140345"/>
                </a:lnTo>
                <a:cubicBezTo>
                  <a:pt x="8527" y="139223"/>
                  <a:pt x="8753" y="138112"/>
                  <a:pt x="9198" y="137082"/>
                </a:cubicBezTo>
                <a:cubicBezTo>
                  <a:pt x="9644" y="136053"/>
                  <a:pt x="10298" y="135127"/>
                  <a:pt x="11121" y="134365"/>
                </a:cubicBezTo>
                <a:lnTo>
                  <a:pt x="61067" y="88298"/>
                </a:lnTo>
                <a:lnTo>
                  <a:pt x="111013" y="134365"/>
                </a:lnTo>
                <a:cubicBezTo>
                  <a:pt x="111835" y="135127"/>
                  <a:pt x="112490" y="136053"/>
                  <a:pt x="112936" y="137082"/>
                </a:cubicBezTo>
                <a:cubicBezTo>
                  <a:pt x="113381" y="138112"/>
                  <a:pt x="113607" y="139223"/>
                  <a:pt x="113599" y="140345"/>
                </a:cubicBezTo>
                <a:close/>
                <a:moveTo>
                  <a:pt x="113600" y="36038"/>
                </a:moveTo>
                <a:cubicBezTo>
                  <a:pt x="113600" y="20241"/>
                  <a:pt x="126406" y="7435"/>
                  <a:pt x="142203" y="7435"/>
                </a:cubicBezTo>
                <a:cubicBezTo>
                  <a:pt x="158001" y="7435"/>
                  <a:pt x="170807" y="20241"/>
                  <a:pt x="170807" y="36038"/>
                </a:cubicBezTo>
                <a:cubicBezTo>
                  <a:pt x="170807" y="51836"/>
                  <a:pt x="158001" y="64642"/>
                  <a:pt x="142203" y="64642"/>
                </a:cubicBezTo>
                <a:cubicBezTo>
                  <a:pt x="126406" y="64642"/>
                  <a:pt x="113600" y="51836"/>
                  <a:pt x="113600" y="36038"/>
                </a:cubicBezTo>
                <a:close/>
                <a:moveTo>
                  <a:pt x="99922" y="87905"/>
                </a:moveTo>
                <a:cubicBezTo>
                  <a:pt x="101879" y="84817"/>
                  <a:pt x="104183" y="81929"/>
                  <a:pt x="106809" y="79303"/>
                </a:cubicBezTo>
                <a:cubicBezTo>
                  <a:pt x="116197" y="69916"/>
                  <a:pt x="128929" y="64642"/>
                  <a:pt x="142204" y="64642"/>
                </a:cubicBezTo>
                <a:cubicBezTo>
                  <a:pt x="155480" y="64642"/>
                  <a:pt x="168212" y="69916"/>
                  <a:pt x="177600" y="79303"/>
                </a:cubicBezTo>
                <a:cubicBezTo>
                  <a:pt x="186987" y="88691"/>
                  <a:pt x="192261" y="101423"/>
                  <a:pt x="192261" y="114699"/>
                </a:cubicBezTo>
                <a:lnTo>
                  <a:pt x="192261" y="136152"/>
                </a:lnTo>
                <a:lnTo>
                  <a:pt x="170809" y="136152"/>
                </a:lnTo>
                <a:lnTo>
                  <a:pt x="163658" y="193360"/>
                </a:lnTo>
                <a:lnTo>
                  <a:pt x="137404" y="193360"/>
                </a:lnTo>
                <a:moveTo>
                  <a:pt x="0" y="0"/>
                </a:moveTo>
                <a:moveTo>
                  <a:pt x="70060" y="125508"/>
                </a:moveTo>
                <a:lnTo>
                  <a:pt x="52073" y="125508"/>
                </a:lnTo>
                <a:lnTo>
                  <a:pt x="52073" y="140785"/>
                </a:lnTo>
                <a:lnTo>
                  <a:pt x="36795" y="140785"/>
                </a:lnTo>
                <a:lnTo>
                  <a:pt x="36795" y="158773"/>
                </a:lnTo>
                <a:lnTo>
                  <a:pt x="52073" y="158773"/>
                </a:lnTo>
                <a:lnTo>
                  <a:pt x="52073" y="174049"/>
                </a:lnTo>
                <a:lnTo>
                  <a:pt x="70060" y="174049"/>
                </a:lnTo>
                <a:lnTo>
                  <a:pt x="70060" y="158773"/>
                </a:lnTo>
                <a:lnTo>
                  <a:pt x="85336" y="158773"/>
                </a:lnTo>
                <a:lnTo>
                  <a:pt x="85336" y="140785"/>
                </a:lnTo>
                <a:lnTo>
                  <a:pt x="70060" y="140785"/>
                </a:lnTo>
                <a:close/>
              </a:path>
            </a:pathLst>
          </a:custGeom>
          <a:noFill/>
          <a:ln w="10039">
            <a:solidFill>
              <a:srgbClr val="FFFFFF"/>
            </a:solidFill>
          </a:ln>
        </p:spPr>
        <p:txBody>
          <a:bodyPr rtlCol="0" anchor="ctr"/>
          <a:lstStyle/>
          <a:p>
            <a:pPr algn="ctr"/>
            <a:endParaRPr/>
          </a:p>
        </p:txBody>
      </p:sp>
      <p:sp>
        <p:nvSpPr>
          <p:cNvPr id="315" name="Rounded Rectangle 86">
            <a:extLst>
              <a:ext uri="{FF2B5EF4-FFF2-40B4-BE49-F238E27FC236}">
                <a16:creationId xmlns:a16="http://schemas.microsoft.com/office/drawing/2014/main" id="{87A511E7-57EA-E9D9-CD4C-0835F6636DB1}"/>
              </a:ext>
            </a:extLst>
          </p:cNvPr>
          <p:cNvSpPr/>
          <p:nvPr/>
        </p:nvSpPr>
        <p:spPr>
          <a:xfrm>
            <a:off x="5141152" y="1322497"/>
            <a:ext cx="252172" cy="259326"/>
          </a:xfrm>
          <a:custGeom>
            <a:avLst/>
            <a:gdLst/>
            <a:ahLst/>
            <a:cxnLst/>
            <a:rect l="0" t="0" r="0" b="0"/>
            <a:pathLst>
              <a:path w="188786" h="194143">
                <a:moveTo>
                  <a:pt x="29282" y="22629"/>
                </a:moveTo>
                <a:cubicBezTo>
                  <a:pt x="29282" y="11077"/>
                  <a:pt x="38647" y="1713"/>
                  <a:pt x="50199" y="1713"/>
                </a:cubicBezTo>
                <a:cubicBezTo>
                  <a:pt x="61751" y="1713"/>
                  <a:pt x="71115" y="11077"/>
                  <a:pt x="71115" y="22629"/>
                </a:cubicBezTo>
                <a:cubicBezTo>
                  <a:pt x="71115" y="34181"/>
                  <a:pt x="61751" y="43545"/>
                  <a:pt x="50199" y="43545"/>
                </a:cubicBezTo>
                <a:cubicBezTo>
                  <a:pt x="38647" y="43545"/>
                  <a:pt x="29282" y="34181"/>
                  <a:pt x="29282" y="22629"/>
                </a:cubicBezTo>
                <a:moveTo>
                  <a:pt x="0" y="194143"/>
                </a:moveTo>
                <a:lnTo>
                  <a:pt x="0" y="127211"/>
                </a:lnTo>
                <a:cubicBezTo>
                  <a:pt x="0" y="117969"/>
                  <a:pt x="7491" y="110478"/>
                  <a:pt x="16733" y="110478"/>
                </a:cubicBezTo>
                <a:lnTo>
                  <a:pt x="167331" y="110478"/>
                </a:lnTo>
                <a:cubicBezTo>
                  <a:pt x="176572" y="110478"/>
                  <a:pt x="184064" y="117969"/>
                  <a:pt x="184064" y="127211"/>
                </a:cubicBezTo>
                <a:lnTo>
                  <a:pt x="184064" y="194143"/>
                </a:lnTo>
                <a:moveTo>
                  <a:pt x="62749" y="156494"/>
                </a:moveTo>
                <a:cubicBezTo>
                  <a:pt x="62749" y="172666"/>
                  <a:pt x="75859" y="185777"/>
                  <a:pt x="92032" y="185777"/>
                </a:cubicBezTo>
                <a:cubicBezTo>
                  <a:pt x="108204" y="185777"/>
                  <a:pt x="121315" y="172666"/>
                  <a:pt x="121315" y="156494"/>
                </a:cubicBezTo>
                <a:cubicBezTo>
                  <a:pt x="121315" y="140321"/>
                  <a:pt x="108204" y="127211"/>
                  <a:pt x="92032" y="127211"/>
                </a:cubicBezTo>
                <a:cubicBezTo>
                  <a:pt x="75859" y="127211"/>
                  <a:pt x="62749" y="140321"/>
                  <a:pt x="62749" y="156494"/>
                </a:cubicBezTo>
                <a:moveTo>
                  <a:pt x="92032" y="156494"/>
                </a:moveTo>
                <a:lnTo>
                  <a:pt x="92032" y="173227"/>
                </a:lnTo>
                <a:moveTo>
                  <a:pt x="92032" y="140095"/>
                </a:moveTo>
                <a:cubicBezTo>
                  <a:pt x="93187" y="140095"/>
                  <a:pt x="94123" y="141032"/>
                  <a:pt x="94123" y="142187"/>
                </a:cubicBezTo>
                <a:cubicBezTo>
                  <a:pt x="94123" y="143342"/>
                  <a:pt x="93187" y="144279"/>
                  <a:pt x="92032" y="144279"/>
                </a:cubicBezTo>
                <a:cubicBezTo>
                  <a:pt x="90876" y="144279"/>
                  <a:pt x="89940" y="143342"/>
                  <a:pt x="89940" y="142187"/>
                </a:cubicBezTo>
                <a:cubicBezTo>
                  <a:pt x="89940" y="141032"/>
                  <a:pt x="90876" y="140095"/>
                  <a:pt x="92032" y="140095"/>
                </a:cubicBezTo>
                <a:moveTo>
                  <a:pt x="16733" y="93745"/>
                </a:moveTo>
                <a:lnTo>
                  <a:pt x="16733" y="77012"/>
                </a:lnTo>
                <a:cubicBezTo>
                  <a:pt x="16733" y="67770"/>
                  <a:pt x="24224" y="60278"/>
                  <a:pt x="33466" y="60278"/>
                </a:cubicBezTo>
                <a:lnTo>
                  <a:pt x="39071" y="60278"/>
                </a:lnTo>
                <a:lnTo>
                  <a:pt x="50199" y="77012"/>
                </a:lnTo>
                <a:lnTo>
                  <a:pt x="61326" y="60278"/>
                </a:lnTo>
                <a:lnTo>
                  <a:pt x="66932" y="60278"/>
                </a:lnTo>
                <a:cubicBezTo>
                  <a:pt x="76173" y="60278"/>
                  <a:pt x="83665" y="67770"/>
                  <a:pt x="83665" y="77012"/>
                </a:cubicBezTo>
                <a:lnTo>
                  <a:pt x="83665" y="93745"/>
                </a:lnTo>
                <a:moveTo>
                  <a:pt x="180048" y="709"/>
                </a:moveTo>
                <a:cubicBezTo>
                  <a:pt x="184208" y="1721"/>
                  <a:pt x="187366" y="5116"/>
                  <a:pt x="188076" y="9339"/>
                </a:cubicBezTo>
                <a:cubicBezTo>
                  <a:pt x="188786" y="13561"/>
                  <a:pt x="186912" y="17801"/>
                  <a:pt x="183311" y="20119"/>
                </a:cubicBezTo>
                <a:lnTo>
                  <a:pt x="122570" y="57852"/>
                </a:lnTo>
                <a:cubicBezTo>
                  <a:pt x="121329" y="58683"/>
                  <a:pt x="119710" y="58683"/>
                  <a:pt x="118470" y="57852"/>
                </a:cubicBezTo>
                <a:lnTo>
                  <a:pt x="96215" y="42123"/>
                </a:lnTo>
                <a:cubicBezTo>
                  <a:pt x="95689" y="41746"/>
                  <a:pt x="95377" y="41139"/>
                  <a:pt x="95377" y="40492"/>
                </a:cubicBezTo>
                <a:cubicBezTo>
                  <a:pt x="95377" y="39845"/>
                  <a:pt x="95689" y="39237"/>
                  <a:pt x="96215" y="38860"/>
                </a:cubicBezTo>
                <a:lnTo>
                  <a:pt x="105585" y="30494"/>
                </a:lnTo>
                <a:cubicBezTo>
                  <a:pt x="106170" y="30111"/>
                  <a:pt x="106925" y="30111"/>
                  <a:pt x="107510" y="30494"/>
                </a:cubicBezTo>
                <a:lnTo>
                  <a:pt x="119223" y="37438"/>
                </a:lnTo>
                <a:lnTo>
                  <a:pt x="134115" y="27063"/>
                </a:lnTo>
                <a:lnTo>
                  <a:pt x="106004" y="9493"/>
                </a:lnTo>
                <a:cubicBezTo>
                  <a:pt x="105401" y="9001"/>
                  <a:pt x="105052" y="8264"/>
                  <a:pt x="105052" y="7485"/>
                </a:cubicBezTo>
                <a:cubicBezTo>
                  <a:pt x="105052" y="6707"/>
                  <a:pt x="105401" y="5970"/>
                  <a:pt x="106004" y="5478"/>
                </a:cubicBezTo>
                <a:lnTo>
                  <a:pt x="112864" y="374"/>
                </a:lnTo>
                <a:cubicBezTo>
                  <a:pt x="113630" y="0"/>
                  <a:pt x="114525" y="0"/>
                  <a:pt x="115291" y="374"/>
                </a:cubicBezTo>
                <a:lnTo>
                  <a:pt x="154111" y="14848"/>
                </a:lnTo>
                <a:lnTo>
                  <a:pt x="172100" y="2215"/>
                </a:lnTo>
                <a:cubicBezTo>
                  <a:pt x="174432" y="649"/>
                  <a:pt x="177304" y="105"/>
                  <a:pt x="180048" y="709"/>
                </a:cubicBezTo>
                <a:close/>
              </a:path>
            </a:pathLst>
          </a:custGeom>
          <a:noFill/>
          <a:ln w="10039">
            <a:solidFill>
              <a:srgbClr val="FFFFFF"/>
            </a:solidFill>
          </a:ln>
        </p:spPr>
        <p:txBody>
          <a:bodyPr rtlCol="0" anchor="ctr"/>
          <a:lstStyle/>
          <a:p>
            <a:pPr algn="ctr"/>
            <a:endParaRPr/>
          </a:p>
        </p:txBody>
      </p:sp>
      <p:sp>
        <p:nvSpPr>
          <p:cNvPr id="322" name="TextBox 29">
            <a:extLst>
              <a:ext uri="{FF2B5EF4-FFF2-40B4-BE49-F238E27FC236}">
                <a16:creationId xmlns:a16="http://schemas.microsoft.com/office/drawing/2014/main" id="{6E69333D-26EA-A810-3B6C-8F72FD1A3515}"/>
              </a:ext>
            </a:extLst>
          </p:cNvPr>
          <p:cNvSpPr txBox="1"/>
          <p:nvPr/>
        </p:nvSpPr>
        <p:spPr>
          <a:xfrm>
            <a:off x="7070063" y="4458249"/>
            <a:ext cx="4408258"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Dudas de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Tratamientos</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Enfermedades, Vacunas </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23" name="TextBox 31">
            <a:extLst>
              <a:ext uri="{FF2B5EF4-FFF2-40B4-BE49-F238E27FC236}">
                <a16:creationId xmlns:a16="http://schemas.microsoft.com/office/drawing/2014/main" id="{F1B333F5-EACC-70D3-06B5-0EDE7A7F558D}"/>
              </a:ext>
            </a:extLst>
          </p:cNvPr>
          <p:cNvSpPr txBox="1"/>
          <p:nvPr/>
        </p:nvSpPr>
        <p:spPr>
          <a:xfrm>
            <a:off x="7072024" y="4786410"/>
            <a:ext cx="4129336"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Educación sobre la enfermedad para la familia</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24" name="TextBox 33">
            <a:extLst>
              <a:ext uri="{FF2B5EF4-FFF2-40B4-BE49-F238E27FC236}">
                <a16:creationId xmlns:a16="http://schemas.microsoft.com/office/drawing/2014/main" id="{12590786-9345-1337-574D-BC2BBBDB6F6E}"/>
              </a:ext>
            </a:extLst>
          </p:cNvPr>
          <p:cNvSpPr txBox="1"/>
          <p:nvPr/>
        </p:nvSpPr>
        <p:spPr>
          <a:xfrm>
            <a:off x="7072024" y="5098270"/>
            <a:ext cx="2942343" cy="492443"/>
          </a:xfrm>
          <a:prstGeom prst="rect">
            <a:avLst/>
          </a:prstGeom>
          <a:noFill/>
          <a:ln>
            <a:noFill/>
          </a:ln>
        </p:spPr>
        <p:txBody>
          <a:bodyPr wrap="square" lIns="0" tIns="0" rIns="0" bIns="0" anchor="t">
            <a:spAutoFit/>
          </a:bodyPr>
          <a:lstStyle/>
          <a:p>
            <a:pPr algn="l"/>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Seguimiento activo, recetas para medicamentos de venta libre</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25" name="TextBox 19">
            <a:extLst>
              <a:ext uri="{FF2B5EF4-FFF2-40B4-BE49-F238E27FC236}">
                <a16:creationId xmlns:a16="http://schemas.microsoft.com/office/drawing/2014/main" id="{A99C6935-A8B7-7C1A-4AE9-EEE48EC21E28}"/>
              </a:ext>
            </a:extLst>
          </p:cNvPr>
          <p:cNvSpPr txBox="1"/>
          <p:nvPr/>
        </p:nvSpPr>
        <p:spPr>
          <a:xfrm>
            <a:off x="2013021" y="3009650"/>
            <a:ext cx="2630528" cy="246221"/>
          </a:xfrm>
          <a:prstGeom prst="rect">
            <a:avLst/>
          </a:prstGeom>
          <a:noFill/>
          <a:ln>
            <a:noFill/>
          </a:ln>
        </p:spPr>
        <p:txBody>
          <a:bodyPr wrap="none" lIns="0" tIns="0" rIns="0" bIns="0" anchor="t">
            <a:spAutoFit/>
          </a:bodyPr>
          <a:lstStyle/>
          <a:p>
            <a:pPr algn="r"/>
            <a:r>
              <a:rPr sz="1600" b="0" dirty="0">
                <a:solidFill>
                  <a:srgbClr val="484848"/>
                </a:solidFill>
                <a:latin typeface="Lato" panose="020F0502020204030203" pitchFamily="34" charset="0"/>
                <a:ea typeface="Lato" panose="020F0502020204030203" pitchFamily="34" charset="0"/>
                <a:cs typeface="Lato" panose="020F0502020204030203" pitchFamily="34" charset="0"/>
              </a:rPr>
              <a:t>Desarrollo Individua</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y Grupa</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l</a:t>
            </a:r>
          </a:p>
        </p:txBody>
      </p:sp>
      <p:sp>
        <p:nvSpPr>
          <p:cNvPr id="326" name="TextBox 21">
            <a:extLst>
              <a:ext uri="{FF2B5EF4-FFF2-40B4-BE49-F238E27FC236}">
                <a16:creationId xmlns:a16="http://schemas.microsoft.com/office/drawing/2014/main" id="{0A1D6AB1-8738-D63F-3AE7-17E2C119A7AC}"/>
              </a:ext>
            </a:extLst>
          </p:cNvPr>
          <p:cNvSpPr txBox="1"/>
          <p:nvPr/>
        </p:nvSpPr>
        <p:spPr>
          <a:xfrm>
            <a:off x="2325607" y="3293407"/>
            <a:ext cx="2317942" cy="246221"/>
          </a:xfrm>
          <a:prstGeom prst="rect">
            <a:avLst/>
          </a:prstGeom>
          <a:noFill/>
          <a:ln>
            <a:noFill/>
          </a:ln>
        </p:spPr>
        <p:txBody>
          <a:bodyPr wrap="none" lIns="0" tIns="0" rIns="0" bIns="0" anchor="t">
            <a:spAutoFit/>
          </a:bodyPr>
          <a:lstStyle/>
          <a:p>
            <a:pPr algn="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Prevención de Trastornos</a:t>
            </a:r>
          </a:p>
        </p:txBody>
      </p:sp>
      <p:sp>
        <p:nvSpPr>
          <p:cNvPr id="327" name="TextBox 23">
            <a:extLst>
              <a:ext uri="{FF2B5EF4-FFF2-40B4-BE49-F238E27FC236}">
                <a16:creationId xmlns:a16="http://schemas.microsoft.com/office/drawing/2014/main" id="{84D4BB65-3A5A-D141-392C-1A52BD267582}"/>
              </a:ext>
            </a:extLst>
          </p:cNvPr>
          <p:cNvSpPr txBox="1"/>
          <p:nvPr/>
        </p:nvSpPr>
        <p:spPr>
          <a:xfrm>
            <a:off x="1583411" y="3599448"/>
            <a:ext cx="3056927" cy="246221"/>
          </a:xfrm>
          <a:prstGeom prst="rect">
            <a:avLst/>
          </a:prstGeom>
          <a:noFill/>
          <a:ln>
            <a:noFill/>
          </a:ln>
        </p:spPr>
        <p:txBody>
          <a:bodyPr wrap="non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Apoyo familiar, pareja o individual</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28" name="TextBox 20">
            <a:extLst>
              <a:ext uri="{FF2B5EF4-FFF2-40B4-BE49-F238E27FC236}">
                <a16:creationId xmlns:a16="http://schemas.microsoft.com/office/drawing/2014/main" id="{E6D5F302-9F72-0A82-B694-3F790E859D62}"/>
              </a:ext>
            </a:extLst>
          </p:cNvPr>
          <p:cNvSpPr txBox="1"/>
          <p:nvPr/>
        </p:nvSpPr>
        <p:spPr>
          <a:xfrm>
            <a:off x="7072024" y="3069949"/>
            <a:ext cx="3508974"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Orientación para mujeres embarazadas</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29" name="TextBox 22">
            <a:extLst>
              <a:ext uri="{FF2B5EF4-FFF2-40B4-BE49-F238E27FC236}">
                <a16:creationId xmlns:a16="http://schemas.microsoft.com/office/drawing/2014/main" id="{75921225-2A8A-FA2F-A0EB-EF31B45878B5}"/>
              </a:ext>
            </a:extLst>
          </p:cNvPr>
          <p:cNvSpPr txBox="1"/>
          <p:nvPr/>
        </p:nvSpPr>
        <p:spPr>
          <a:xfrm>
            <a:off x="7072024" y="3354523"/>
            <a:ext cx="3516988" cy="246221"/>
          </a:xfrm>
          <a:prstGeom prst="rect">
            <a:avLst/>
          </a:prstGeom>
          <a:noFill/>
          <a:ln>
            <a:noFill/>
          </a:ln>
        </p:spPr>
        <p:txBody>
          <a:bodyPr wrap="none" lIns="0" tIns="0" rIns="0" bIns="0" anchor="t">
            <a:spAutoFit/>
          </a:bodyPr>
          <a:lstStyle/>
          <a:p>
            <a:pPr algn="l"/>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Diseño</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de </a:t>
            </a:r>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d</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ietas</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consejos de nutrición</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30" name="TextBox 24">
            <a:extLst>
              <a:ext uri="{FF2B5EF4-FFF2-40B4-BE49-F238E27FC236}">
                <a16:creationId xmlns:a16="http://schemas.microsoft.com/office/drawing/2014/main" id="{99F7EDBF-48FD-4D11-EF68-0BAE617A9BF7}"/>
              </a:ext>
            </a:extLst>
          </p:cNvPr>
          <p:cNvSpPr txBox="1"/>
          <p:nvPr/>
        </p:nvSpPr>
        <p:spPr>
          <a:xfrm>
            <a:off x="7072024" y="3637829"/>
            <a:ext cx="3239669" cy="246221"/>
          </a:xfrm>
          <a:prstGeom prst="rect">
            <a:avLst/>
          </a:prstGeom>
          <a:noFill/>
          <a:ln>
            <a:noFill/>
          </a:ln>
        </p:spPr>
        <p:txBody>
          <a:bodyPr wrap="none" lIns="0" tIns="0" rIns="0" bIns="0" anchor="t">
            <a:spAutoFit/>
          </a:bodyPr>
          <a:lstStyle/>
          <a:p>
            <a:pPr algn="l"/>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Ayuda para desórdenes alimenticios</a:t>
            </a:r>
          </a:p>
        </p:txBody>
      </p:sp>
      <p:sp>
        <p:nvSpPr>
          <p:cNvPr id="331" name="TextBox 25">
            <a:extLst>
              <a:ext uri="{FF2B5EF4-FFF2-40B4-BE49-F238E27FC236}">
                <a16:creationId xmlns:a16="http://schemas.microsoft.com/office/drawing/2014/main" id="{DCE50327-E29E-B25D-ACF2-A4C2A02D0BD0}"/>
              </a:ext>
            </a:extLst>
          </p:cNvPr>
          <p:cNvSpPr txBox="1"/>
          <p:nvPr/>
        </p:nvSpPr>
        <p:spPr>
          <a:xfrm>
            <a:off x="6526051" y="1887491"/>
            <a:ext cx="4432304" cy="246221"/>
          </a:xfrm>
          <a:prstGeom prst="rect">
            <a:avLst/>
          </a:prstGeom>
          <a:noFill/>
          <a:ln>
            <a:noFill/>
          </a:ln>
        </p:spPr>
        <p:txBody>
          <a:bodyPr wrap="none" lIns="0" tIns="0" rIns="0" bIns="0" anchor="t">
            <a:spAutoFit/>
          </a:bodyPr>
          <a:lstStyle/>
          <a:p>
            <a:pPr algn="l"/>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Atención</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Postoperatoria</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servicio a nivel nacional</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33" name="TextBox 27">
            <a:extLst>
              <a:ext uri="{FF2B5EF4-FFF2-40B4-BE49-F238E27FC236}">
                <a16:creationId xmlns:a16="http://schemas.microsoft.com/office/drawing/2014/main" id="{AF68BCD1-334D-D90E-57FE-F6B9BC55FB3E}"/>
              </a:ext>
            </a:extLst>
          </p:cNvPr>
          <p:cNvSpPr txBox="1"/>
          <p:nvPr/>
        </p:nvSpPr>
        <p:spPr>
          <a:xfrm>
            <a:off x="6515428" y="2169022"/>
            <a:ext cx="3303790"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Servicio de calidad y con experiencia</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34" name="TextBox 28">
            <a:extLst>
              <a:ext uri="{FF2B5EF4-FFF2-40B4-BE49-F238E27FC236}">
                <a16:creationId xmlns:a16="http://schemas.microsoft.com/office/drawing/2014/main" id="{8CA66114-C98E-115E-15CD-6EF21FD0E81F}"/>
              </a:ext>
            </a:extLst>
          </p:cNvPr>
          <p:cNvSpPr txBox="1"/>
          <p:nvPr/>
        </p:nvSpPr>
        <p:spPr>
          <a:xfrm>
            <a:off x="1517877" y="4737213"/>
            <a:ext cx="3114635" cy="246221"/>
          </a:xfrm>
          <a:prstGeom prst="rect">
            <a:avLst/>
          </a:prstGeom>
          <a:noFill/>
          <a:ln>
            <a:noFill/>
          </a:ln>
        </p:spPr>
        <p:txBody>
          <a:bodyPr wrap="none" lIns="0" tIns="0" rIns="0" bIns="0" anchor="t">
            <a:spAutoFit/>
          </a:bodyPr>
          <a:lstStyle/>
          <a:p>
            <a:pPr algn="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Recolección</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y Traslado</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del Cuerpo</a:t>
            </a:r>
          </a:p>
        </p:txBody>
      </p:sp>
      <p:sp>
        <p:nvSpPr>
          <p:cNvPr id="335" name="TextBox 30">
            <a:extLst>
              <a:ext uri="{FF2B5EF4-FFF2-40B4-BE49-F238E27FC236}">
                <a16:creationId xmlns:a16="http://schemas.microsoft.com/office/drawing/2014/main" id="{83027B87-D408-0F9D-012D-BBBE1DCBFC5C}"/>
              </a:ext>
            </a:extLst>
          </p:cNvPr>
          <p:cNvSpPr txBox="1"/>
          <p:nvPr/>
        </p:nvSpPr>
        <p:spPr>
          <a:xfrm>
            <a:off x="3399318" y="4461357"/>
            <a:ext cx="1227900" cy="246221"/>
          </a:xfrm>
          <a:prstGeom prst="rect">
            <a:avLst/>
          </a:prstGeom>
          <a:noFill/>
          <a:ln>
            <a:noFill/>
          </a:ln>
        </p:spPr>
        <p:txBody>
          <a:bodyPr wrap="none" lIns="0" tIns="0" rIns="0" bIns="0" anchor="t">
            <a:spAutoFit/>
          </a:bodyPr>
          <a:lstStyle/>
          <a:p>
            <a:pPr algn="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Gestión</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Legal</a:t>
            </a:r>
          </a:p>
        </p:txBody>
      </p:sp>
      <p:sp>
        <p:nvSpPr>
          <p:cNvPr id="336" name="TextBox 32">
            <a:extLst>
              <a:ext uri="{FF2B5EF4-FFF2-40B4-BE49-F238E27FC236}">
                <a16:creationId xmlns:a16="http://schemas.microsoft.com/office/drawing/2014/main" id="{3604692B-6A9B-6710-5440-E2538F448A3F}"/>
              </a:ext>
            </a:extLst>
          </p:cNvPr>
          <p:cNvSpPr txBox="1"/>
          <p:nvPr/>
        </p:nvSpPr>
        <p:spPr>
          <a:xfrm>
            <a:off x="1202106" y="5033134"/>
            <a:ext cx="3414045" cy="492443"/>
          </a:xfrm>
          <a:prstGeom prst="rect">
            <a:avLst/>
          </a:prstGeom>
          <a:noFill/>
          <a:ln>
            <a:noFill/>
          </a:ln>
        </p:spPr>
        <p:txBody>
          <a:bodyPr wrap="squar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Arreglo estético del cuerpo, ataúd estándar, sala de velación, cremación</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pic>
        <p:nvPicPr>
          <p:cNvPr id="2" name="Imagen 1">
            <a:extLst>
              <a:ext uri="{FF2B5EF4-FFF2-40B4-BE49-F238E27FC236}">
                <a16:creationId xmlns:a16="http://schemas.microsoft.com/office/drawing/2014/main" id="{7AA55EE3-EC9E-45B9-4184-6CBFAEA0B117}"/>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AB7EADFE-596F-6EFE-3EE9-6B70A6583C82}"/>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4BE18C8D-3E68-286E-38B1-923DD065C589}"/>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AD85D8FC-6CD1-8C27-ECAE-3E7C5206EA62}"/>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1279178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258">
          <a:extLst>
            <a:ext uri="{FF2B5EF4-FFF2-40B4-BE49-F238E27FC236}">
              <a16:creationId xmlns:a16="http://schemas.microsoft.com/office/drawing/2014/main" id="{8E3E5A77-BEEF-A8A7-83F6-93ADAAAAA2DA}"/>
            </a:ext>
          </a:extLst>
        </p:cNvPr>
        <p:cNvGrpSpPr/>
        <p:nvPr/>
      </p:nvGrpSpPr>
      <p:grpSpPr>
        <a:xfrm>
          <a:off x="0" y="0"/>
          <a:ext cx="0" cy="0"/>
          <a:chOff x="0" y="0"/>
          <a:chExt cx="0" cy="0"/>
        </a:xfrm>
      </p:grpSpPr>
      <p:sp>
        <p:nvSpPr>
          <p:cNvPr id="345" name="Google Shape;196;g31dbd23bb8a_0_92">
            <a:extLst>
              <a:ext uri="{FF2B5EF4-FFF2-40B4-BE49-F238E27FC236}">
                <a16:creationId xmlns:a16="http://schemas.microsoft.com/office/drawing/2014/main" id="{DB811D76-68CE-C689-FBEE-710EB1C83E59}"/>
              </a:ext>
            </a:extLst>
          </p:cNvPr>
          <p:cNvSpPr/>
          <p:nvPr/>
        </p:nvSpPr>
        <p:spPr>
          <a:xfrm>
            <a:off x="6917442" y="1670510"/>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3" name="Google Shape;196;g31dbd23bb8a_0_92">
            <a:extLst>
              <a:ext uri="{FF2B5EF4-FFF2-40B4-BE49-F238E27FC236}">
                <a16:creationId xmlns:a16="http://schemas.microsoft.com/office/drawing/2014/main" id="{7387BA8E-ABD0-A5D6-CC14-E2ACD15A7DD4}"/>
              </a:ext>
            </a:extLst>
          </p:cNvPr>
          <p:cNvSpPr/>
          <p:nvPr/>
        </p:nvSpPr>
        <p:spPr>
          <a:xfrm>
            <a:off x="5635027" y="2247992"/>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5" name="Rounded Rectangle 9">
            <a:extLst>
              <a:ext uri="{FF2B5EF4-FFF2-40B4-BE49-F238E27FC236}">
                <a16:creationId xmlns:a16="http://schemas.microsoft.com/office/drawing/2014/main" id="{D6EA8AF7-62DF-B636-9D37-AA90D740C55D}"/>
              </a:ext>
            </a:extLst>
          </p:cNvPr>
          <p:cNvSpPr/>
          <p:nvPr/>
        </p:nvSpPr>
        <p:spPr>
          <a:xfrm rot="2552303">
            <a:off x="5411053" y="2702165"/>
            <a:ext cx="3459316" cy="3254038"/>
          </a:xfrm>
          <a:custGeom>
            <a:avLst/>
            <a:gdLst/>
            <a:ahLst/>
            <a:cxnLst/>
            <a:rect l="0" t="0" r="0" b="0"/>
            <a:pathLst>
              <a:path w="2737203" h="2574777">
                <a:moveTo>
                  <a:pt x="1958400" y="0"/>
                </a:moveTo>
                <a:cubicBezTo>
                  <a:pt x="2210486" y="124581"/>
                  <a:pt x="2417556" y="324523"/>
                  <a:pt x="2550888" y="572093"/>
                </a:cubicBezTo>
                <a:cubicBezTo>
                  <a:pt x="2684219" y="819663"/>
                  <a:pt x="2737203" y="1102589"/>
                  <a:pt x="2702492" y="1381629"/>
                </a:cubicBezTo>
                <a:cubicBezTo>
                  <a:pt x="2667780" y="1660669"/>
                  <a:pt x="2547093" y="1921991"/>
                  <a:pt x="2357170" y="2129349"/>
                </a:cubicBezTo>
                <a:cubicBezTo>
                  <a:pt x="2238741" y="2258650"/>
                  <a:pt x="2097050" y="2362972"/>
                  <a:pt x="1940498" y="2437501"/>
                </a:cubicBezTo>
                <a:moveTo>
                  <a:pt x="1592952" y="2548535"/>
                </a:moveTo>
                <a:cubicBezTo>
                  <a:pt x="1467414" y="2570622"/>
                  <a:pt x="1339981" y="2574777"/>
                  <a:pt x="1214386" y="2561364"/>
                </a:cubicBezTo>
                <a:moveTo>
                  <a:pt x="801893" y="2449505"/>
                </a:moveTo>
                <a:cubicBezTo>
                  <a:pt x="694035" y="2400922"/>
                  <a:pt x="593596" y="2338691"/>
                  <a:pt x="502828" y="2264769"/>
                </a:cubicBezTo>
                <a:moveTo>
                  <a:pt x="264607" y="2013757"/>
                </a:moveTo>
                <a:cubicBezTo>
                  <a:pt x="242163" y="1983051"/>
                  <a:pt x="220961" y="1951326"/>
                  <a:pt x="201074" y="1918650"/>
                </a:cubicBezTo>
                <a:cubicBezTo>
                  <a:pt x="117769" y="1781768"/>
                  <a:pt x="59914" y="1632046"/>
                  <a:pt x="29251" y="1476665"/>
                </a:cubicBezTo>
                <a:moveTo>
                  <a:pt x="18253" y="1412975"/>
                </a:moveTo>
                <a:cubicBezTo>
                  <a:pt x="3875" y="1315950"/>
                  <a:pt x="0" y="1217132"/>
                  <a:pt x="7041" y="1118223"/>
                </a:cubicBezTo>
                <a:cubicBezTo>
                  <a:pt x="21761" y="911430"/>
                  <a:pt x="83659" y="711792"/>
                  <a:pt x="186800" y="534171"/>
                </a:cubicBezTo>
                <a:moveTo>
                  <a:pt x="224370" y="473237"/>
                </a:moveTo>
                <a:cubicBezTo>
                  <a:pt x="251433" y="431837"/>
                  <a:pt x="280837" y="391806"/>
                  <a:pt x="312500" y="353352"/>
                </a:cubicBezTo>
              </a:path>
            </a:pathLst>
          </a:custGeom>
          <a:noFill/>
          <a:ln w="12700">
            <a:solidFill>
              <a:srgbClr val="EF3663"/>
            </a:solidFill>
          </a:ln>
        </p:spPr>
        <p:txBody>
          <a:bodyPr rtlCol="0" anchor="ctr"/>
          <a:lstStyle/>
          <a:p>
            <a:pPr algn="ctr"/>
            <a:endParaRPr/>
          </a:p>
        </p:txBody>
      </p:sp>
      <p:sp>
        <p:nvSpPr>
          <p:cNvPr id="18" name="Rounded Rectangle 5">
            <a:extLst>
              <a:ext uri="{FF2B5EF4-FFF2-40B4-BE49-F238E27FC236}">
                <a16:creationId xmlns:a16="http://schemas.microsoft.com/office/drawing/2014/main" id="{79B301D9-7F66-5CBC-3F5A-74BF4B80B968}"/>
              </a:ext>
            </a:extLst>
          </p:cNvPr>
          <p:cNvSpPr/>
          <p:nvPr/>
        </p:nvSpPr>
        <p:spPr>
          <a:xfrm>
            <a:off x="5305067" y="2342325"/>
            <a:ext cx="3400792" cy="3767552"/>
          </a:xfrm>
          <a:custGeom>
            <a:avLst/>
            <a:gdLst/>
            <a:ahLst/>
            <a:cxnLst/>
            <a:rect l="0" t="0" r="0" b="0"/>
            <a:pathLst>
              <a:path w="2690895" h="2981099">
                <a:moveTo>
                  <a:pt x="718807" y="237908"/>
                </a:moveTo>
                <a:cubicBezTo>
                  <a:pt x="847299" y="161053"/>
                  <a:pt x="987476" y="103789"/>
                  <a:pt x="1134797" y="68798"/>
                </a:cubicBezTo>
                <a:cubicBezTo>
                  <a:pt x="1424455" y="0"/>
                  <a:pt x="1728156" y="20529"/>
                  <a:pt x="2005919" y="127682"/>
                </a:cubicBezTo>
                <a:cubicBezTo>
                  <a:pt x="2283683" y="234836"/>
                  <a:pt x="2522487" y="423590"/>
                  <a:pt x="2690895" y="669097"/>
                </a:cubicBezTo>
                <a:moveTo>
                  <a:pt x="202141" y="760332"/>
                </a:moveTo>
                <a:cubicBezTo>
                  <a:pt x="253476" y="672304"/>
                  <a:pt x="314059" y="589394"/>
                  <a:pt x="383192" y="513105"/>
                </a:cubicBezTo>
                <a:cubicBezTo>
                  <a:pt x="465230" y="422574"/>
                  <a:pt x="557729" y="343109"/>
                  <a:pt x="658306" y="276119"/>
                </a:cubicBezTo>
                <a:moveTo>
                  <a:pt x="1872" y="1538347"/>
                </a:moveTo>
                <a:cubicBezTo>
                  <a:pt x="0" y="1460587"/>
                  <a:pt x="4278" y="1382464"/>
                  <a:pt x="14827" y="1304704"/>
                </a:cubicBezTo>
                <a:cubicBezTo>
                  <a:pt x="30792" y="1187034"/>
                  <a:pt x="60821" y="1072394"/>
                  <a:pt x="103839" y="963086"/>
                </a:cubicBezTo>
                <a:moveTo>
                  <a:pt x="269983" y="2351112"/>
                </a:moveTo>
                <a:cubicBezTo>
                  <a:pt x="228665" y="2292396"/>
                  <a:pt x="191524" y="2230499"/>
                  <a:pt x="158959" y="2165835"/>
                </a:cubicBezTo>
                <a:cubicBezTo>
                  <a:pt x="113970" y="2076500"/>
                  <a:pt x="78424" y="1983292"/>
                  <a:pt x="52572" y="1887710"/>
                </a:cubicBezTo>
                <a:moveTo>
                  <a:pt x="910292" y="2864196"/>
                </a:moveTo>
                <a:cubicBezTo>
                  <a:pt x="860794" y="2843649"/>
                  <a:pt x="812290" y="2820348"/>
                  <a:pt x="765011" y="2794341"/>
                </a:cubicBezTo>
                <a:cubicBezTo>
                  <a:pt x="694637" y="2755630"/>
                  <a:pt x="627870" y="2711416"/>
                  <a:pt x="565257" y="2662262"/>
                </a:cubicBezTo>
                <a:moveTo>
                  <a:pt x="2424802" y="2630355"/>
                </a:moveTo>
                <a:cubicBezTo>
                  <a:pt x="2197069" y="2822116"/>
                  <a:pt x="1916605" y="2940419"/>
                  <a:pt x="1620332" y="2969691"/>
                </a:cubicBezTo>
                <a:cubicBezTo>
                  <a:pt x="1504859" y="2981099"/>
                  <a:pt x="1389096" y="2978775"/>
                  <a:pt x="1275364" y="2963194"/>
                </a:cubicBezTo>
              </a:path>
            </a:pathLst>
          </a:custGeom>
          <a:noFill/>
          <a:ln w="12700">
            <a:solidFill>
              <a:srgbClr val="FF7012"/>
            </a:solidFill>
          </a:ln>
        </p:spPr>
        <p:txBody>
          <a:bodyPr rtlCol="0" anchor="ctr"/>
          <a:lstStyle/>
          <a:p>
            <a:pPr algn="ctr"/>
            <a:endParaRPr/>
          </a:p>
        </p:txBody>
      </p:sp>
      <p:sp>
        <p:nvSpPr>
          <p:cNvPr id="341" name="Google Shape;196;g31dbd23bb8a_0_92">
            <a:extLst>
              <a:ext uri="{FF2B5EF4-FFF2-40B4-BE49-F238E27FC236}">
                <a16:creationId xmlns:a16="http://schemas.microsoft.com/office/drawing/2014/main" id="{D06D8F47-2F26-2D99-E441-A5E186F06074}"/>
              </a:ext>
            </a:extLst>
          </p:cNvPr>
          <p:cNvSpPr/>
          <p:nvPr/>
        </p:nvSpPr>
        <p:spPr>
          <a:xfrm>
            <a:off x="5095878" y="3269015"/>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9" name="Google Shape;196;g31dbd23bb8a_0_92">
            <a:extLst>
              <a:ext uri="{FF2B5EF4-FFF2-40B4-BE49-F238E27FC236}">
                <a16:creationId xmlns:a16="http://schemas.microsoft.com/office/drawing/2014/main" id="{8330F4E9-1AAE-D606-2B96-9E9477C56C87}"/>
              </a:ext>
            </a:extLst>
          </p:cNvPr>
          <p:cNvSpPr/>
          <p:nvPr/>
        </p:nvSpPr>
        <p:spPr>
          <a:xfrm>
            <a:off x="5048212" y="4194885"/>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 name="Rounded Rectangle 17">
            <a:extLst>
              <a:ext uri="{FF2B5EF4-FFF2-40B4-BE49-F238E27FC236}">
                <a16:creationId xmlns:a16="http://schemas.microsoft.com/office/drawing/2014/main" id="{7A39CDF4-6380-7326-02B9-F3F453F5C432}"/>
              </a:ext>
            </a:extLst>
          </p:cNvPr>
          <p:cNvSpPr/>
          <p:nvPr/>
        </p:nvSpPr>
        <p:spPr>
          <a:xfrm rot="2834910">
            <a:off x="5885695" y="2845889"/>
            <a:ext cx="2664968" cy="2868792"/>
          </a:xfrm>
          <a:custGeom>
            <a:avLst/>
            <a:gdLst/>
            <a:ahLst/>
            <a:cxnLst/>
            <a:rect l="0" t="0" r="0" b="0"/>
            <a:pathLst>
              <a:path w="2108671" h="2269949">
                <a:moveTo>
                  <a:pt x="496147" y="132095"/>
                </a:moveTo>
                <a:cubicBezTo>
                  <a:pt x="693837" y="35949"/>
                  <a:pt x="915417" y="0"/>
                  <a:pt x="1133364" y="28714"/>
                </a:cubicBezTo>
                <a:cubicBezTo>
                  <a:pt x="1351310" y="57428"/>
                  <a:pt x="1556018" y="149540"/>
                  <a:pt x="1722060" y="293608"/>
                </a:cubicBezTo>
                <a:cubicBezTo>
                  <a:pt x="1888102" y="437676"/>
                  <a:pt x="2008159" y="627350"/>
                  <a:pt x="2067318" y="839070"/>
                </a:cubicBezTo>
                <a:cubicBezTo>
                  <a:pt x="2094112" y="934960"/>
                  <a:pt x="2107880" y="1033458"/>
                  <a:pt x="2108671" y="1131974"/>
                </a:cubicBezTo>
                <a:moveTo>
                  <a:pt x="2056865" y="1478085"/>
                </a:moveTo>
                <a:cubicBezTo>
                  <a:pt x="2056191" y="1480224"/>
                  <a:pt x="2055510" y="1482361"/>
                  <a:pt x="2054823" y="1484497"/>
                </a:cubicBezTo>
                <a:cubicBezTo>
                  <a:pt x="2031687" y="1556431"/>
                  <a:pt x="2001461" y="1625483"/>
                  <a:pt x="1964789" y="1690721"/>
                </a:cubicBezTo>
                <a:moveTo>
                  <a:pt x="1686386" y="2018047"/>
                </a:moveTo>
                <a:cubicBezTo>
                  <a:pt x="1627422" y="2065079"/>
                  <a:pt x="1564158" y="2105814"/>
                  <a:pt x="1497639" y="2139832"/>
                </a:cubicBezTo>
                <a:moveTo>
                  <a:pt x="1153134" y="2250476"/>
                </a:moveTo>
                <a:cubicBezTo>
                  <a:pt x="1132273" y="2253603"/>
                  <a:pt x="1111288" y="2256146"/>
                  <a:pt x="1090204" y="2258098"/>
                </a:cubicBezTo>
                <a:cubicBezTo>
                  <a:pt x="962144" y="2269949"/>
                  <a:pt x="833697" y="2259637"/>
                  <a:pt x="710337" y="2228268"/>
                </a:cubicBezTo>
                <a:moveTo>
                  <a:pt x="646865" y="2210124"/>
                </a:moveTo>
                <a:cubicBezTo>
                  <a:pt x="581714" y="2189408"/>
                  <a:pt x="518299" y="2162687"/>
                  <a:pt x="457466" y="2130131"/>
                </a:cubicBezTo>
                <a:cubicBezTo>
                  <a:pt x="341615" y="2068131"/>
                  <a:pt x="238177" y="1986604"/>
                  <a:pt x="151372" y="1889750"/>
                </a:cubicBezTo>
                <a:moveTo>
                  <a:pt x="105318" y="1834943"/>
                </a:moveTo>
                <a:cubicBezTo>
                  <a:pt x="65874" y="1784839"/>
                  <a:pt x="30602" y="1731246"/>
                  <a:pt x="0" y="1674657"/>
                </a:cubicBezTo>
              </a:path>
            </a:pathLst>
          </a:custGeom>
          <a:noFill/>
          <a:ln w="12700">
            <a:solidFill>
              <a:srgbClr val="EF3663"/>
            </a:solidFill>
          </a:ln>
        </p:spPr>
        <p:txBody>
          <a:bodyPr rtlCol="0" anchor="ctr"/>
          <a:lstStyle/>
          <a:p>
            <a:pPr algn="ctr"/>
            <a:endParaRPr/>
          </a:p>
        </p:txBody>
      </p:sp>
      <p:sp>
        <p:nvSpPr>
          <p:cNvPr id="39" name="Rounded Rectangle 13">
            <a:extLst>
              <a:ext uri="{FF2B5EF4-FFF2-40B4-BE49-F238E27FC236}">
                <a16:creationId xmlns:a16="http://schemas.microsoft.com/office/drawing/2014/main" id="{115E31B9-1D4C-8A74-7B14-0873B67F3417}"/>
              </a:ext>
            </a:extLst>
          </p:cNvPr>
          <p:cNvSpPr/>
          <p:nvPr/>
        </p:nvSpPr>
        <p:spPr>
          <a:xfrm>
            <a:off x="5606643" y="2667753"/>
            <a:ext cx="3169996" cy="2920044"/>
          </a:xfrm>
          <a:custGeom>
            <a:avLst/>
            <a:gdLst/>
            <a:ahLst/>
            <a:cxnLst/>
            <a:rect l="0" t="0" r="0" b="0"/>
            <a:pathLst>
              <a:path w="2508277" h="2310502">
                <a:moveTo>
                  <a:pt x="17815" y="1459198"/>
                </a:moveTo>
                <a:cubicBezTo>
                  <a:pt x="4867" y="1377784"/>
                  <a:pt x="0" y="1294896"/>
                  <a:pt x="3521" y="1211733"/>
                </a:cubicBezTo>
                <a:cubicBezTo>
                  <a:pt x="13851" y="967750"/>
                  <a:pt x="95922" y="732235"/>
                  <a:pt x="239459" y="534670"/>
                </a:cubicBezTo>
                <a:cubicBezTo>
                  <a:pt x="382995" y="337106"/>
                  <a:pt x="581620" y="186271"/>
                  <a:pt x="810468" y="101048"/>
                </a:cubicBezTo>
                <a:cubicBezTo>
                  <a:pt x="1039316" y="15824"/>
                  <a:pt x="1288219" y="0"/>
                  <a:pt x="1526017" y="55554"/>
                </a:cubicBezTo>
                <a:cubicBezTo>
                  <a:pt x="1763815" y="111108"/>
                  <a:pt x="1979943" y="235574"/>
                  <a:pt x="2147345" y="413369"/>
                </a:cubicBezTo>
                <a:cubicBezTo>
                  <a:pt x="2314746" y="591165"/>
                  <a:pt x="2425984" y="814390"/>
                  <a:pt x="2467131" y="1055099"/>
                </a:cubicBezTo>
                <a:cubicBezTo>
                  <a:pt x="2508277" y="1295810"/>
                  <a:pt x="2477506" y="1543310"/>
                  <a:pt x="2378668" y="1766615"/>
                </a:cubicBezTo>
                <a:cubicBezTo>
                  <a:pt x="2353842" y="1822706"/>
                  <a:pt x="2324999" y="1876644"/>
                  <a:pt x="2292460" y="1928054"/>
                </a:cubicBezTo>
                <a:moveTo>
                  <a:pt x="2067127" y="2192971"/>
                </a:moveTo>
                <a:cubicBezTo>
                  <a:pt x="2018611" y="2235990"/>
                  <a:pt x="1966597" y="2275318"/>
                  <a:pt x="1911477" y="2310502"/>
                </a:cubicBezTo>
                <a:moveTo>
                  <a:pt x="181381" y="1906317"/>
                </a:moveTo>
                <a:cubicBezTo>
                  <a:pt x="110576" y="1789175"/>
                  <a:pt x="60020" y="1661784"/>
                  <a:pt x="31078" y="1529472"/>
                </a:cubicBezTo>
              </a:path>
            </a:pathLst>
          </a:custGeom>
          <a:noFill/>
          <a:ln w="12700">
            <a:solidFill>
              <a:srgbClr val="FF7012"/>
            </a:solidFill>
          </a:ln>
        </p:spPr>
        <p:txBody>
          <a:bodyPr rtlCol="0" anchor="ctr"/>
          <a:lstStyle/>
          <a:p>
            <a:pPr algn="ctr"/>
            <a:endParaRPr/>
          </a:p>
        </p:txBody>
      </p:sp>
      <p:sp>
        <p:nvSpPr>
          <p:cNvPr id="337" name="Google Shape;196;g31dbd23bb8a_0_92">
            <a:extLst>
              <a:ext uri="{FF2B5EF4-FFF2-40B4-BE49-F238E27FC236}">
                <a16:creationId xmlns:a16="http://schemas.microsoft.com/office/drawing/2014/main" id="{06F4D72B-8D75-5C12-C43A-5231FF4F58AC}"/>
              </a:ext>
            </a:extLst>
          </p:cNvPr>
          <p:cNvSpPr/>
          <p:nvPr/>
        </p:nvSpPr>
        <p:spPr>
          <a:xfrm>
            <a:off x="5645135" y="5007654"/>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5" name="Google Shape;196;g31dbd23bb8a_0_92">
            <a:extLst>
              <a:ext uri="{FF2B5EF4-FFF2-40B4-BE49-F238E27FC236}">
                <a16:creationId xmlns:a16="http://schemas.microsoft.com/office/drawing/2014/main" id="{244BAC82-5119-FF40-0126-C9F316524B60}"/>
              </a:ext>
            </a:extLst>
          </p:cNvPr>
          <p:cNvSpPr/>
          <p:nvPr/>
        </p:nvSpPr>
        <p:spPr>
          <a:xfrm>
            <a:off x="6421828" y="5428726"/>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3" name="Google Shape;196;g31dbd23bb8a_0_92">
            <a:extLst>
              <a:ext uri="{FF2B5EF4-FFF2-40B4-BE49-F238E27FC236}">
                <a16:creationId xmlns:a16="http://schemas.microsoft.com/office/drawing/2014/main" id="{5CAC2435-7D7B-97E5-6497-254D36F7975C}"/>
              </a:ext>
            </a:extLst>
          </p:cNvPr>
          <p:cNvSpPr/>
          <p:nvPr/>
        </p:nvSpPr>
        <p:spPr>
          <a:xfrm>
            <a:off x="7434923" y="5260123"/>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 name="Rounded Rectangle 25">
            <a:extLst>
              <a:ext uri="{FF2B5EF4-FFF2-40B4-BE49-F238E27FC236}">
                <a16:creationId xmlns:a16="http://schemas.microsoft.com/office/drawing/2014/main" id="{4D984D26-1B54-7371-566D-E2598A618D61}"/>
              </a:ext>
            </a:extLst>
          </p:cNvPr>
          <p:cNvSpPr/>
          <p:nvPr/>
        </p:nvSpPr>
        <p:spPr>
          <a:xfrm>
            <a:off x="6061958" y="3102080"/>
            <a:ext cx="2159138" cy="2260262"/>
          </a:xfrm>
          <a:custGeom>
            <a:avLst/>
            <a:gdLst/>
            <a:ahLst/>
            <a:cxnLst/>
            <a:rect l="0" t="0" r="0" b="0"/>
            <a:pathLst>
              <a:path w="1708431" h="1788447">
                <a:moveTo>
                  <a:pt x="1056063" y="1766937"/>
                </a:moveTo>
                <a:cubicBezTo>
                  <a:pt x="1015404" y="1774535"/>
                  <a:pt x="974113" y="1779295"/>
                  <a:pt x="932479" y="1781119"/>
                </a:cubicBezTo>
                <a:cubicBezTo>
                  <a:pt x="765142" y="1788447"/>
                  <a:pt x="599172" y="1748041"/>
                  <a:pt x="453931" y="1664613"/>
                </a:cubicBezTo>
                <a:cubicBezTo>
                  <a:pt x="308690" y="1581184"/>
                  <a:pt x="190167" y="1458175"/>
                  <a:pt x="112190" y="1309936"/>
                </a:cubicBezTo>
                <a:cubicBezTo>
                  <a:pt x="34214" y="1161697"/>
                  <a:pt x="0" y="994340"/>
                  <a:pt x="13538" y="827392"/>
                </a:cubicBezTo>
                <a:cubicBezTo>
                  <a:pt x="27077" y="660443"/>
                  <a:pt x="87811" y="500786"/>
                  <a:pt x="188654" y="367048"/>
                </a:cubicBezTo>
                <a:cubicBezTo>
                  <a:pt x="289497" y="233310"/>
                  <a:pt x="426292" y="131005"/>
                  <a:pt x="583077" y="72070"/>
                </a:cubicBezTo>
                <a:cubicBezTo>
                  <a:pt x="739863" y="13135"/>
                  <a:pt x="910176" y="0"/>
                  <a:pt x="1074145" y="34195"/>
                </a:cubicBezTo>
                <a:moveTo>
                  <a:pt x="1507327" y="1534108"/>
                </a:moveTo>
                <a:cubicBezTo>
                  <a:pt x="1473776" y="1566507"/>
                  <a:pt x="1437577" y="1596325"/>
                  <a:pt x="1399008" y="1623221"/>
                </a:cubicBezTo>
                <a:cubicBezTo>
                  <a:pt x="1315552" y="1681417"/>
                  <a:pt x="1223087" y="1724470"/>
                  <a:pt x="1125846" y="1750945"/>
                </a:cubicBezTo>
                <a:moveTo>
                  <a:pt x="1708431" y="1240024"/>
                </a:moveTo>
                <a:cubicBezTo>
                  <a:pt x="1672062" y="1326840"/>
                  <a:pt x="1622243" y="1406838"/>
                  <a:pt x="1561193" y="1477266"/>
                </a:cubicBezTo>
              </a:path>
            </a:pathLst>
          </a:custGeom>
          <a:noFill/>
          <a:ln w="12700">
            <a:solidFill>
              <a:srgbClr val="EF3663"/>
            </a:solidFill>
          </a:ln>
        </p:spPr>
        <p:txBody>
          <a:bodyPr rtlCol="0" anchor="ctr"/>
          <a:lstStyle/>
          <a:p>
            <a:pPr algn="ctr"/>
            <a:endParaRPr/>
          </a:p>
        </p:txBody>
      </p:sp>
      <p:sp>
        <p:nvSpPr>
          <p:cNvPr id="331" name="Google Shape;196;g31dbd23bb8a_0_92">
            <a:extLst>
              <a:ext uri="{FF2B5EF4-FFF2-40B4-BE49-F238E27FC236}">
                <a16:creationId xmlns:a16="http://schemas.microsoft.com/office/drawing/2014/main" id="{B1AC37E9-69C3-26C1-1FA4-80779850A791}"/>
              </a:ext>
            </a:extLst>
          </p:cNvPr>
          <p:cNvSpPr/>
          <p:nvPr/>
        </p:nvSpPr>
        <p:spPr>
          <a:xfrm>
            <a:off x="7899289" y="4642085"/>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9" name="Rounded Rectangle 33">
            <a:extLst>
              <a:ext uri="{FF2B5EF4-FFF2-40B4-BE49-F238E27FC236}">
                <a16:creationId xmlns:a16="http://schemas.microsoft.com/office/drawing/2014/main" id="{189B6D4C-AEFC-82BF-0F19-A7CC8FD57038}"/>
              </a:ext>
            </a:extLst>
          </p:cNvPr>
          <p:cNvSpPr/>
          <p:nvPr/>
        </p:nvSpPr>
        <p:spPr>
          <a:xfrm>
            <a:off x="6351488" y="3543678"/>
            <a:ext cx="1649948" cy="1505744"/>
          </a:xfrm>
          <a:custGeom>
            <a:avLst/>
            <a:gdLst/>
            <a:ahLst/>
            <a:cxnLst/>
            <a:rect l="0" t="0" r="0" b="0"/>
            <a:pathLst>
              <a:path w="1305530" h="1191428">
                <a:moveTo>
                  <a:pt x="1130278" y="97993"/>
                </a:moveTo>
                <a:cubicBezTo>
                  <a:pt x="1165707" y="136244"/>
                  <a:pt x="1196159" y="178428"/>
                  <a:pt x="1221154" y="223528"/>
                </a:cubicBezTo>
                <a:moveTo>
                  <a:pt x="1253114" y="289879"/>
                </a:moveTo>
                <a:cubicBezTo>
                  <a:pt x="1273814" y="339990"/>
                  <a:pt x="1288224" y="392791"/>
                  <a:pt x="1295782" y="447099"/>
                </a:cubicBezTo>
                <a:cubicBezTo>
                  <a:pt x="1305530" y="517142"/>
                  <a:pt x="1303630" y="587886"/>
                  <a:pt x="1290546" y="656561"/>
                </a:cubicBezTo>
                <a:moveTo>
                  <a:pt x="1273258" y="726047"/>
                </a:moveTo>
                <a:cubicBezTo>
                  <a:pt x="1262458" y="761029"/>
                  <a:pt x="1248648" y="795189"/>
                  <a:pt x="1231892" y="828130"/>
                </a:cubicBezTo>
                <a:cubicBezTo>
                  <a:pt x="1172131" y="945619"/>
                  <a:pt x="1077782" y="1041957"/>
                  <a:pt x="961567" y="1104157"/>
                </a:cubicBezTo>
                <a:cubicBezTo>
                  <a:pt x="845352" y="1166358"/>
                  <a:pt x="712859" y="1191428"/>
                  <a:pt x="581953" y="1175987"/>
                </a:cubicBezTo>
                <a:cubicBezTo>
                  <a:pt x="451046" y="1160546"/>
                  <a:pt x="328022" y="1105337"/>
                  <a:pt x="229468" y="1017805"/>
                </a:cubicBezTo>
                <a:cubicBezTo>
                  <a:pt x="130914" y="930272"/>
                  <a:pt x="61569" y="814625"/>
                  <a:pt x="30784" y="686457"/>
                </a:cubicBezTo>
                <a:cubicBezTo>
                  <a:pt x="0" y="558288"/>
                  <a:pt x="9254" y="423762"/>
                  <a:pt x="57302" y="301017"/>
                </a:cubicBezTo>
                <a:cubicBezTo>
                  <a:pt x="105349" y="178272"/>
                  <a:pt x="189877" y="73211"/>
                  <a:pt x="299490" y="0"/>
                </a:cubicBezTo>
              </a:path>
            </a:pathLst>
          </a:custGeom>
          <a:noFill/>
          <a:ln w="12700">
            <a:solidFill>
              <a:srgbClr val="EF3663"/>
            </a:solidFill>
          </a:ln>
        </p:spPr>
        <p:txBody>
          <a:bodyPr rtlCol="0" anchor="ctr"/>
          <a:lstStyle/>
          <a:p>
            <a:pPr algn="ctr"/>
            <a:endParaRPr/>
          </a:p>
        </p:txBody>
      </p:sp>
      <p:sp>
        <p:nvSpPr>
          <p:cNvPr id="55" name="Rounded Rectangle 29">
            <a:extLst>
              <a:ext uri="{FF2B5EF4-FFF2-40B4-BE49-F238E27FC236}">
                <a16:creationId xmlns:a16="http://schemas.microsoft.com/office/drawing/2014/main" id="{EEA577C4-00DD-4679-074B-125E4BCD8514}"/>
              </a:ext>
            </a:extLst>
          </p:cNvPr>
          <p:cNvSpPr/>
          <p:nvPr/>
        </p:nvSpPr>
        <p:spPr>
          <a:xfrm rot="1204826">
            <a:off x="6214935" y="3272142"/>
            <a:ext cx="1935412" cy="1806208"/>
          </a:xfrm>
          <a:custGeom>
            <a:avLst/>
            <a:gdLst/>
            <a:ahLst/>
            <a:cxnLst/>
            <a:rect l="0" t="0" r="0" b="0"/>
            <a:pathLst>
              <a:path w="1531404" h="1429173">
                <a:moveTo>
                  <a:pt x="132960" y="1206193"/>
                </a:moveTo>
                <a:cubicBezTo>
                  <a:pt x="46929" y="1079925"/>
                  <a:pt x="744" y="930758"/>
                  <a:pt x="372" y="777968"/>
                </a:cubicBezTo>
                <a:cubicBezTo>
                  <a:pt x="0" y="625178"/>
                  <a:pt x="45458" y="475788"/>
                  <a:pt x="130872" y="349102"/>
                </a:cubicBezTo>
                <a:cubicBezTo>
                  <a:pt x="216286" y="222415"/>
                  <a:pt x="337730" y="124257"/>
                  <a:pt x="479511" y="67309"/>
                </a:cubicBezTo>
                <a:cubicBezTo>
                  <a:pt x="608368" y="15553"/>
                  <a:pt x="748638" y="0"/>
                  <a:pt x="885231" y="21920"/>
                </a:cubicBezTo>
                <a:moveTo>
                  <a:pt x="1272839" y="206249"/>
                </a:moveTo>
                <a:cubicBezTo>
                  <a:pt x="1288125" y="219893"/>
                  <a:pt x="1302896" y="234182"/>
                  <a:pt x="1317107" y="249092"/>
                </a:cubicBezTo>
                <a:cubicBezTo>
                  <a:pt x="1324264" y="256600"/>
                  <a:pt x="1331257" y="264243"/>
                  <a:pt x="1338083" y="272013"/>
                </a:cubicBezTo>
                <a:moveTo>
                  <a:pt x="1502202" y="579111"/>
                </a:moveTo>
                <a:cubicBezTo>
                  <a:pt x="1508427" y="602432"/>
                  <a:pt x="1513562" y="626105"/>
                  <a:pt x="1517569" y="650055"/>
                </a:cubicBezTo>
                <a:cubicBezTo>
                  <a:pt x="1530585" y="727846"/>
                  <a:pt x="1531404" y="806729"/>
                  <a:pt x="1520390" y="883952"/>
                </a:cubicBezTo>
                <a:moveTo>
                  <a:pt x="1504874" y="962809"/>
                </a:moveTo>
                <a:cubicBezTo>
                  <a:pt x="1493534" y="1007795"/>
                  <a:pt x="1478067" y="1051862"/>
                  <a:pt x="1458549" y="1094435"/>
                </a:cubicBezTo>
                <a:cubicBezTo>
                  <a:pt x="1422282" y="1173542"/>
                  <a:pt x="1372977" y="1245419"/>
                  <a:pt x="1313114" y="1307281"/>
                </a:cubicBezTo>
                <a:moveTo>
                  <a:pt x="1260975" y="1356337"/>
                </a:moveTo>
                <a:cubicBezTo>
                  <a:pt x="1229613" y="1383189"/>
                  <a:pt x="1195990" y="1407569"/>
                  <a:pt x="1160376" y="1429173"/>
                </a:cubicBezTo>
              </a:path>
            </a:pathLst>
          </a:custGeom>
          <a:noFill/>
          <a:ln w="12700">
            <a:solidFill>
              <a:srgbClr val="FF7012"/>
            </a:solidFill>
          </a:ln>
        </p:spPr>
        <p:txBody>
          <a:bodyPr rtlCol="0" anchor="ctr"/>
          <a:lstStyle/>
          <a:p>
            <a:pPr algn="ctr"/>
            <a:endParaRPr/>
          </a:p>
        </p:txBody>
      </p:sp>
      <p:sp>
        <p:nvSpPr>
          <p:cNvPr id="329" name="Google Shape;196;g31dbd23bb8a_0_92">
            <a:extLst>
              <a:ext uri="{FF2B5EF4-FFF2-40B4-BE49-F238E27FC236}">
                <a16:creationId xmlns:a16="http://schemas.microsoft.com/office/drawing/2014/main" id="{840216D1-2DFE-7793-4002-50FC8AAB83AC}"/>
              </a:ext>
            </a:extLst>
          </p:cNvPr>
          <p:cNvSpPr/>
          <p:nvPr/>
        </p:nvSpPr>
        <p:spPr>
          <a:xfrm>
            <a:off x="7942684" y="3800598"/>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3" name="Rounded Rectangle 37">
            <a:extLst>
              <a:ext uri="{FF2B5EF4-FFF2-40B4-BE49-F238E27FC236}">
                <a16:creationId xmlns:a16="http://schemas.microsoft.com/office/drawing/2014/main" id="{D575B5BC-61AA-6174-756E-B5817794BBA0}"/>
              </a:ext>
            </a:extLst>
          </p:cNvPr>
          <p:cNvSpPr/>
          <p:nvPr/>
        </p:nvSpPr>
        <p:spPr>
          <a:xfrm>
            <a:off x="6604358" y="3562707"/>
            <a:ext cx="1232884" cy="1351742"/>
          </a:xfrm>
          <a:custGeom>
            <a:avLst/>
            <a:gdLst/>
            <a:ahLst/>
            <a:cxnLst/>
            <a:rect l="0" t="0" r="0" b="0"/>
            <a:pathLst>
              <a:path w="975528" h="1069574">
                <a:moveTo>
                  <a:pt x="24462" y="222664"/>
                </a:moveTo>
                <a:cubicBezTo>
                  <a:pt x="91000" y="131823"/>
                  <a:pt x="184976" y="64776"/>
                  <a:pt x="292523" y="31415"/>
                </a:cubicBezTo>
                <a:cubicBezTo>
                  <a:pt x="393798" y="0"/>
                  <a:pt x="502056" y="22"/>
                  <a:pt x="603077" y="31224"/>
                </a:cubicBezTo>
                <a:moveTo>
                  <a:pt x="678944" y="61293"/>
                </a:moveTo>
                <a:cubicBezTo>
                  <a:pt x="760800" y="101352"/>
                  <a:pt x="831166" y="162204"/>
                  <a:pt x="882717" y="238214"/>
                </a:cubicBezTo>
                <a:cubicBezTo>
                  <a:pt x="895578" y="257177"/>
                  <a:pt x="907130" y="276878"/>
                  <a:pt x="917332" y="297180"/>
                </a:cubicBezTo>
                <a:moveTo>
                  <a:pt x="945052" y="363220"/>
                </a:moveTo>
                <a:cubicBezTo>
                  <a:pt x="965977" y="424480"/>
                  <a:pt x="975528" y="489466"/>
                  <a:pt x="972785" y="554949"/>
                </a:cubicBezTo>
                <a:cubicBezTo>
                  <a:pt x="968074" y="667453"/>
                  <a:pt x="927325" y="775463"/>
                  <a:pt x="856550" y="863042"/>
                </a:cubicBezTo>
                <a:cubicBezTo>
                  <a:pt x="785775" y="950623"/>
                  <a:pt x="688724" y="1013134"/>
                  <a:pt x="579714" y="1041354"/>
                </a:cubicBezTo>
                <a:cubicBezTo>
                  <a:pt x="470705" y="1069574"/>
                  <a:pt x="355512" y="1062007"/>
                  <a:pt x="251131" y="1019770"/>
                </a:cubicBezTo>
                <a:cubicBezTo>
                  <a:pt x="146750" y="977533"/>
                  <a:pt x="58710" y="902863"/>
                  <a:pt x="0" y="806778"/>
                </a:cubicBezTo>
              </a:path>
            </a:pathLst>
          </a:custGeom>
          <a:noFill/>
          <a:ln w="12700">
            <a:solidFill>
              <a:srgbClr val="FF7012"/>
            </a:solidFill>
          </a:ln>
        </p:spPr>
        <p:txBody>
          <a:bodyPr rtlCol="0" anchor="ctr"/>
          <a:lstStyle/>
          <a:p>
            <a:pPr algn="ctr"/>
            <a:endParaRPr/>
          </a:p>
        </p:txBody>
      </p:sp>
      <p:sp>
        <p:nvSpPr>
          <p:cNvPr id="327" name="Google Shape;196;g31dbd23bb8a_0_92">
            <a:extLst>
              <a:ext uri="{FF2B5EF4-FFF2-40B4-BE49-F238E27FC236}">
                <a16:creationId xmlns:a16="http://schemas.microsoft.com/office/drawing/2014/main" id="{57AF4F15-50C5-DF0F-4344-69A6CD5B52B5}"/>
              </a:ext>
            </a:extLst>
          </p:cNvPr>
          <p:cNvSpPr/>
          <p:nvPr/>
        </p:nvSpPr>
        <p:spPr>
          <a:xfrm>
            <a:off x="7305207" y="3184135"/>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259" name="Google Shape;259;g31dbd23bb8a_0_164">
            <a:extLst>
              <a:ext uri="{FF2B5EF4-FFF2-40B4-BE49-F238E27FC236}">
                <a16:creationId xmlns:a16="http://schemas.microsoft.com/office/drawing/2014/main" id="{39270317-3614-2F7E-962C-BF99EAF10564}"/>
              </a:ext>
            </a:extLst>
          </p:cNvPr>
          <p:cNvGrpSpPr/>
          <p:nvPr/>
        </p:nvGrpSpPr>
        <p:grpSpPr>
          <a:xfrm>
            <a:off x="11408966" y="-5"/>
            <a:ext cx="783040" cy="2125875"/>
            <a:chOff x="11420466" y="-28230"/>
            <a:chExt cx="783040" cy="2125875"/>
          </a:xfrm>
        </p:grpSpPr>
        <p:sp>
          <p:nvSpPr>
            <p:cNvPr id="260" name="Google Shape;260;g31dbd23bb8a_0_164">
              <a:extLst>
                <a:ext uri="{FF2B5EF4-FFF2-40B4-BE49-F238E27FC236}">
                  <a16:creationId xmlns:a16="http://schemas.microsoft.com/office/drawing/2014/main" id="{FF7106D6-E8F4-997E-E23E-EC2BF7CFFA2A}"/>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a:extLst>
                <a:ext uri="{FF2B5EF4-FFF2-40B4-BE49-F238E27FC236}">
                  <a16:creationId xmlns:a16="http://schemas.microsoft.com/office/drawing/2014/main" id="{E1573E1F-9F3D-4715-6FDB-549CBE9DB66F}"/>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a:extLst>
                <a:ext uri="{FF2B5EF4-FFF2-40B4-BE49-F238E27FC236}">
                  <a16:creationId xmlns:a16="http://schemas.microsoft.com/office/drawing/2014/main" id="{414F6E2A-9EDF-0D33-373E-9184121B489D}"/>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a:extLst>
              <a:ext uri="{FF2B5EF4-FFF2-40B4-BE49-F238E27FC236}">
                <a16:creationId xmlns:a16="http://schemas.microsoft.com/office/drawing/2014/main" id="{32E20E09-BF80-CA90-8BF9-20B3FF3149BE}"/>
              </a:ext>
            </a:extLst>
          </p:cNvPr>
          <p:cNvGrpSpPr/>
          <p:nvPr/>
        </p:nvGrpSpPr>
        <p:grpSpPr>
          <a:xfrm>
            <a:off x="-9190" y="5982440"/>
            <a:ext cx="2967719" cy="883871"/>
            <a:chOff x="-9190" y="5982440"/>
            <a:chExt cx="2967719" cy="883871"/>
          </a:xfrm>
        </p:grpSpPr>
        <p:sp>
          <p:nvSpPr>
            <p:cNvPr id="264" name="Google Shape;264;g31dbd23bb8a_0_164">
              <a:extLst>
                <a:ext uri="{FF2B5EF4-FFF2-40B4-BE49-F238E27FC236}">
                  <a16:creationId xmlns:a16="http://schemas.microsoft.com/office/drawing/2014/main" id="{2B44CDDE-81A3-2CDB-267C-828126DF847B}"/>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038EA809-ABA8-F440-704F-F2432E2F8FB6}"/>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E6121721-A164-7CDF-2567-F0C3023E8A7B}"/>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F1629528-4140-1EF7-247B-9CC571BA3272}"/>
              </a:ext>
            </a:extLst>
          </p:cNvPr>
          <p:cNvSpPr txBox="1"/>
          <p:nvPr/>
        </p:nvSpPr>
        <p:spPr>
          <a:xfrm>
            <a:off x="533199" y="371066"/>
            <a:ext cx="51879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LÍMITES DE</a:t>
            </a:r>
            <a:r>
              <a:rPr lang="en-US" sz="3000" b="1" dirty="0">
                <a:solidFill>
                  <a:srgbClr val="EA2565"/>
                </a:solidFill>
                <a:latin typeface="Lato"/>
                <a:ea typeface="Lato"/>
                <a:cs typeface="Lato"/>
                <a:sym typeface="Lato"/>
              </a:rPr>
              <a:t> </a:t>
            </a:r>
            <a:r>
              <a:rPr lang="en-US" sz="3000" b="1" i="0" u="none" strike="noStrike" cap="none" dirty="0">
                <a:solidFill>
                  <a:srgbClr val="EA2565"/>
                </a:solidFill>
                <a:latin typeface="Lato"/>
                <a:ea typeface="Lato"/>
                <a:cs typeface="Lato"/>
                <a:sym typeface="Lato"/>
              </a:rPr>
              <a:t>COBERTURA</a:t>
            </a:r>
            <a:endParaRPr sz="3000" b="1" i="0" u="none" strike="noStrike" cap="none" dirty="0">
              <a:solidFill>
                <a:srgbClr val="EA2565"/>
              </a:solidFill>
              <a:latin typeface="Lato"/>
              <a:ea typeface="Lato"/>
              <a:cs typeface="Lato"/>
              <a:sym typeface="Lato"/>
            </a:endParaRPr>
          </a:p>
        </p:txBody>
      </p:sp>
      <p:pic>
        <p:nvPicPr>
          <p:cNvPr id="269" name="Google Shape;269;g31dbd23bb8a_0_164">
            <a:extLst>
              <a:ext uri="{FF2B5EF4-FFF2-40B4-BE49-F238E27FC236}">
                <a16:creationId xmlns:a16="http://schemas.microsoft.com/office/drawing/2014/main" id="{E03A277B-EA8E-BCCA-A69D-46644705583C}"/>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9" name="TextBox 26">
            <a:extLst>
              <a:ext uri="{FF2B5EF4-FFF2-40B4-BE49-F238E27FC236}">
                <a16:creationId xmlns:a16="http://schemas.microsoft.com/office/drawing/2014/main" id="{E3903E13-8047-DCDE-9852-B667EA678DD4}"/>
              </a:ext>
            </a:extLst>
          </p:cNvPr>
          <p:cNvSpPr txBox="1"/>
          <p:nvPr/>
        </p:nvSpPr>
        <p:spPr>
          <a:xfrm>
            <a:off x="825773" y="1749008"/>
            <a:ext cx="2643352" cy="369332"/>
          </a:xfrm>
          <a:prstGeom prst="rect">
            <a:avLst/>
          </a:prstGeom>
          <a:noFill/>
          <a:ln>
            <a:noFill/>
          </a:ln>
        </p:spPr>
        <p:txBody>
          <a:bodyPr wrap="none" lIns="0" tIns="0" rIns="0" bIns="0" anchor="t">
            <a:spAutoFit/>
          </a:bodyPr>
          <a:lstStyle/>
          <a:p>
            <a:pPr algn="ctr"/>
            <a:r>
              <a:rPr lang="es-MX" sz="2400" b="1" dirty="0">
                <a:solidFill>
                  <a:schemeClr val="tx1"/>
                </a:solidFill>
                <a:latin typeface="Lato Black" panose="020F0502020204030203" pitchFamily="34" charset="0"/>
                <a:ea typeface="Lato Black" panose="020F0502020204030203" pitchFamily="34" charset="0"/>
                <a:cs typeface="Lato Black" panose="020F0502020204030203" pitchFamily="34" charset="0"/>
              </a:rPr>
              <a:t>Sumas Aseguradas </a:t>
            </a:r>
            <a:endParaRPr sz="2400" b="1" dirty="0">
              <a:solidFill>
                <a:schemeClr val="tx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7" name="Rounded Rectangle 21">
            <a:extLst>
              <a:ext uri="{FF2B5EF4-FFF2-40B4-BE49-F238E27FC236}">
                <a16:creationId xmlns:a16="http://schemas.microsoft.com/office/drawing/2014/main" id="{B4FF6D62-B248-790D-4D3C-BB5116262194}"/>
              </a:ext>
            </a:extLst>
          </p:cNvPr>
          <p:cNvSpPr/>
          <p:nvPr/>
        </p:nvSpPr>
        <p:spPr>
          <a:xfrm>
            <a:off x="5937244" y="2954698"/>
            <a:ext cx="2180368" cy="2562088"/>
          </a:xfrm>
          <a:custGeom>
            <a:avLst/>
            <a:gdLst/>
            <a:ahLst/>
            <a:cxnLst/>
            <a:rect l="0" t="0" r="0" b="0"/>
            <a:pathLst>
              <a:path w="1725230" h="2027267">
                <a:moveTo>
                  <a:pt x="695766" y="1964560"/>
                </a:moveTo>
                <a:cubicBezTo>
                  <a:pt x="695006" y="1964304"/>
                  <a:pt x="694247" y="1964046"/>
                  <a:pt x="693487" y="1963788"/>
                </a:cubicBezTo>
                <a:cubicBezTo>
                  <a:pt x="529917" y="1908150"/>
                  <a:pt x="383502" y="1811184"/>
                  <a:pt x="268443" y="1682295"/>
                </a:cubicBezTo>
                <a:cubicBezTo>
                  <a:pt x="153384" y="1553407"/>
                  <a:pt x="73589" y="1396970"/>
                  <a:pt x="36794" y="1228160"/>
                </a:cubicBezTo>
                <a:cubicBezTo>
                  <a:pt x="0" y="1059350"/>
                  <a:pt x="7456" y="883895"/>
                  <a:pt x="58441" y="718815"/>
                </a:cubicBezTo>
                <a:cubicBezTo>
                  <a:pt x="109426" y="553736"/>
                  <a:pt x="202207" y="404634"/>
                  <a:pt x="327787" y="285972"/>
                </a:cubicBezTo>
                <a:cubicBezTo>
                  <a:pt x="453366" y="167311"/>
                  <a:pt x="607481" y="83117"/>
                  <a:pt x="775182" y="41558"/>
                </a:cubicBezTo>
                <a:cubicBezTo>
                  <a:pt x="942882" y="0"/>
                  <a:pt x="1118478" y="2486"/>
                  <a:pt x="1284935" y="48776"/>
                </a:cubicBezTo>
                <a:cubicBezTo>
                  <a:pt x="1451392" y="95066"/>
                  <a:pt x="1603061" y="183589"/>
                  <a:pt x="1725230" y="305758"/>
                </a:cubicBezTo>
                <a:moveTo>
                  <a:pt x="1202014" y="1999847"/>
                </a:moveTo>
                <a:cubicBezTo>
                  <a:pt x="1056535" y="2027267"/>
                  <a:pt x="907099" y="2022072"/>
                  <a:pt x="764397" y="1985022"/>
                </a:cubicBezTo>
              </a:path>
            </a:pathLst>
          </a:custGeom>
          <a:noFill/>
          <a:ln w="12700">
            <a:solidFill>
              <a:srgbClr val="FF7012"/>
            </a:solidFill>
          </a:ln>
        </p:spPr>
        <p:txBody>
          <a:bodyPr rtlCol="0" anchor="ctr"/>
          <a:lstStyle/>
          <a:p>
            <a:pPr algn="ctr"/>
            <a:endParaRPr/>
          </a:p>
        </p:txBody>
      </p:sp>
      <p:sp>
        <p:nvSpPr>
          <p:cNvPr id="270" name="Rounded Rectangle 41">
            <a:extLst>
              <a:ext uri="{FF2B5EF4-FFF2-40B4-BE49-F238E27FC236}">
                <a16:creationId xmlns:a16="http://schemas.microsoft.com/office/drawing/2014/main" id="{D205B26B-9BD5-610B-8AA8-723CC346716C}"/>
              </a:ext>
            </a:extLst>
          </p:cNvPr>
          <p:cNvSpPr/>
          <p:nvPr/>
        </p:nvSpPr>
        <p:spPr>
          <a:xfrm>
            <a:off x="6662549" y="3722706"/>
            <a:ext cx="1007110" cy="1032510"/>
          </a:xfrm>
          <a:custGeom>
            <a:avLst/>
            <a:gdLst/>
            <a:ahLst/>
            <a:cxnLst/>
            <a:rect l="0" t="0" r="0" b="0"/>
            <a:pathLst>
              <a:path w="796883" h="816980">
                <a:moveTo>
                  <a:pt x="623878" y="753278"/>
                </a:moveTo>
                <a:cubicBezTo>
                  <a:pt x="552125" y="796786"/>
                  <a:pt x="468649" y="816980"/>
                  <a:pt x="384944" y="811078"/>
                </a:cubicBezTo>
                <a:cubicBezTo>
                  <a:pt x="301238" y="805176"/>
                  <a:pt x="221421" y="773470"/>
                  <a:pt x="156482" y="720324"/>
                </a:cubicBezTo>
                <a:cubicBezTo>
                  <a:pt x="91544" y="667179"/>
                  <a:pt x="44678" y="595209"/>
                  <a:pt x="22339" y="514324"/>
                </a:cubicBezTo>
                <a:cubicBezTo>
                  <a:pt x="0" y="433439"/>
                  <a:pt x="3285" y="347618"/>
                  <a:pt x="31743" y="268678"/>
                </a:cubicBezTo>
                <a:cubicBezTo>
                  <a:pt x="60201" y="189737"/>
                  <a:pt x="112431" y="121560"/>
                  <a:pt x="181243" y="73535"/>
                </a:cubicBezTo>
                <a:cubicBezTo>
                  <a:pt x="250054" y="25510"/>
                  <a:pt x="332062" y="0"/>
                  <a:pt x="415974" y="514"/>
                </a:cubicBezTo>
                <a:cubicBezTo>
                  <a:pt x="440841" y="667"/>
                  <a:pt x="465513" y="3103"/>
                  <a:pt x="489698" y="7728"/>
                </a:cubicBezTo>
                <a:moveTo>
                  <a:pt x="558566" y="27329"/>
                </a:moveTo>
                <a:cubicBezTo>
                  <a:pt x="590763" y="39655"/>
                  <a:pt x="621440" y="56104"/>
                  <a:pt x="649790" y="76412"/>
                </a:cubicBezTo>
                <a:cubicBezTo>
                  <a:pt x="718007" y="125278"/>
                  <a:pt x="769397" y="194091"/>
                  <a:pt x="796883" y="273375"/>
                </a:cubicBezTo>
              </a:path>
            </a:pathLst>
          </a:custGeom>
          <a:noFill/>
          <a:ln w="12700">
            <a:solidFill>
              <a:srgbClr val="EF3663"/>
            </a:solidFill>
          </a:ln>
        </p:spPr>
        <p:txBody>
          <a:bodyPr rtlCol="0" anchor="ctr"/>
          <a:lstStyle/>
          <a:p>
            <a:pPr algn="ctr"/>
            <a:endParaRPr/>
          </a:p>
        </p:txBody>
      </p:sp>
      <p:sp>
        <p:nvSpPr>
          <p:cNvPr id="284" name="TextBox 55">
            <a:extLst>
              <a:ext uri="{FF2B5EF4-FFF2-40B4-BE49-F238E27FC236}">
                <a16:creationId xmlns:a16="http://schemas.microsoft.com/office/drawing/2014/main" id="{9D596EF4-A600-A7EE-B4D6-713041225E24}"/>
              </a:ext>
            </a:extLst>
          </p:cNvPr>
          <p:cNvSpPr txBox="1"/>
          <p:nvPr/>
        </p:nvSpPr>
        <p:spPr>
          <a:xfrm>
            <a:off x="7484398" y="3344410"/>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1</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90" name="TextBox 61">
            <a:extLst>
              <a:ext uri="{FF2B5EF4-FFF2-40B4-BE49-F238E27FC236}">
                <a16:creationId xmlns:a16="http://schemas.microsoft.com/office/drawing/2014/main" id="{BAF72565-E37F-90AF-8B80-ABA1494C16F3}"/>
              </a:ext>
            </a:extLst>
          </p:cNvPr>
          <p:cNvSpPr txBox="1"/>
          <p:nvPr/>
        </p:nvSpPr>
        <p:spPr>
          <a:xfrm>
            <a:off x="8127094" y="3974921"/>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2</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95" name="TextBox 66">
            <a:extLst>
              <a:ext uri="{FF2B5EF4-FFF2-40B4-BE49-F238E27FC236}">
                <a16:creationId xmlns:a16="http://schemas.microsoft.com/office/drawing/2014/main" id="{A961669C-E70F-6BCD-8F79-B1EEF340095C}"/>
              </a:ext>
            </a:extLst>
          </p:cNvPr>
          <p:cNvSpPr txBox="1"/>
          <p:nvPr/>
        </p:nvSpPr>
        <p:spPr>
          <a:xfrm>
            <a:off x="7047746" y="1835801"/>
            <a:ext cx="294130" cy="206858"/>
          </a:xfrm>
          <a:prstGeom prst="rect">
            <a:avLst/>
          </a:prstGeom>
          <a:noFill/>
          <a:ln>
            <a:noFill/>
          </a:ln>
        </p:spPr>
        <p:txBody>
          <a:bodyPr wrap="square" lIns="0" tIns="0" rIns="0" bIns="0" anchor="t">
            <a:spAutoFit/>
          </a:bodyPr>
          <a:lstStyle/>
          <a:p>
            <a:pPr algn="ctr"/>
            <a:r>
              <a:rPr sz="1300" b="1" dirty="0">
                <a:solidFill>
                  <a:srgbClr val="FFFFFF"/>
                </a:solidFill>
                <a:latin typeface="Lato" panose="020F0502020204030203" pitchFamily="34" charset="0"/>
                <a:ea typeface="Lato" panose="020F0502020204030203" pitchFamily="34" charset="0"/>
                <a:cs typeface="Lato" panose="020F0502020204030203" pitchFamily="34" charset="0"/>
              </a:rPr>
              <a:t>1</a:t>
            </a: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0</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grpSp>
        <p:nvGrpSpPr>
          <p:cNvPr id="311" name="Group 3">
            <a:extLst>
              <a:ext uri="{FF2B5EF4-FFF2-40B4-BE49-F238E27FC236}">
                <a16:creationId xmlns:a16="http://schemas.microsoft.com/office/drawing/2014/main" id="{CEA2BFF3-68B6-5A1F-74F7-9949C2961C1F}"/>
              </a:ext>
            </a:extLst>
          </p:cNvPr>
          <p:cNvGrpSpPr/>
          <p:nvPr/>
        </p:nvGrpSpPr>
        <p:grpSpPr>
          <a:xfrm>
            <a:off x="6790716" y="3837828"/>
            <a:ext cx="810640" cy="810640"/>
            <a:chOff x="3769506" y="2071334"/>
            <a:chExt cx="951864" cy="951864"/>
          </a:xfrm>
          <a:solidFill>
            <a:schemeClr val="bg1">
              <a:lumMod val="95000"/>
            </a:schemeClr>
          </a:solidFill>
        </p:grpSpPr>
        <p:sp>
          <p:nvSpPr>
            <p:cNvPr id="312" name="Rounded Rectangle 1">
              <a:extLst>
                <a:ext uri="{FF2B5EF4-FFF2-40B4-BE49-F238E27FC236}">
                  <a16:creationId xmlns:a16="http://schemas.microsoft.com/office/drawing/2014/main" id="{CEE26790-3819-BE4D-55F2-5F09D17B08BE}"/>
                </a:ext>
              </a:extLst>
            </p:cNvPr>
            <p:cNvSpPr/>
            <p:nvPr/>
          </p:nvSpPr>
          <p:spPr>
            <a:xfrm>
              <a:off x="3769506" y="2071334"/>
              <a:ext cx="951864" cy="951864"/>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grpFill/>
            <a:ln>
              <a:noFill/>
            </a:ln>
            <a:effectLst>
              <a:outerShdw blurRad="63500" sx="102000" sy="102000" algn="ctr" rotWithShape="0">
                <a:prstClr val="black">
                  <a:alpha val="40000"/>
                </a:prstClr>
              </a:outerShdw>
            </a:effectLst>
          </p:spPr>
          <p:txBody>
            <a:bodyPr rtlCol="0" anchor="ctr"/>
            <a:lstStyle/>
            <a:p>
              <a:pPr algn="ctr"/>
              <a:endParaRPr dirty="0"/>
            </a:p>
          </p:txBody>
        </p:sp>
        <p:sp>
          <p:nvSpPr>
            <p:cNvPr id="313" name="Rounded Rectangle 2">
              <a:extLst>
                <a:ext uri="{FF2B5EF4-FFF2-40B4-BE49-F238E27FC236}">
                  <a16:creationId xmlns:a16="http://schemas.microsoft.com/office/drawing/2014/main" id="{E4CC5485-CCC0-E63C-30B1-225CEBCBD41E}"/>
                </a:ext>
              </a:extLst>
            </p:cNvPr>
            <p:cNvSpPr/>
            <p:nvPr/>
          </p:nvSpPr>
          <p:spPr>
            <a:xfrm>
              <a:off x="3769506" y="2071334"/>
              <a:ext cx="951864" cy="951864"/>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noFill/>
            <a:ln w="13266">
              <a:noFill/>
            </a:ln>
            <a:effectLst>
              <a:outerShdw blurRad="63500" sx="102000" sy="102000" algn="ctr" rotWithShape="0">
                <a:prstClr val="black">
                  <a:alpha val="40000"/>
                </a:prstClr>
              </a:outerShdw>
            </a:effectLst>
          </p:spPr>
          <p:txBody>
            <a:bodyPr rtlCol="0" anchor="ctr"/>
            <a:lstStyle/>
            <a:p>
              <a:pPr algn="ctr"/>
              <a:endParaRPr/>
            </a:p>
          </p:txBody>
        </p:sp>
      </p:grpSp>
      <p:sp>
        <p:nvSpPr>
          <p:cNvPr id="314" name="Rounded Rectangle 82">
            <a:extLst>
              <a:ext uri="{FF2B5EF4-FFF2-40B4-BE49-F238E27FC236}">
                <a16:creationId xmlns:a16="http://schemas.microsoft.com/office/drawing/2014/main" id="{A211413F-0E7B-141C-2CF9-7541CA01006B}"/>
              </a:ext>
            </a:extLst>
          </p:cNvPr>
          <p:cNvSpPr/>
          <p:nvPr/>
        </p:nvSpPr>
        <p:spPr>
          <a:xfrm>
            <a:off x="7045052" y="4070263"/>
            <a:ext cx="301968" cy="348492"/>
          </a:xfrm>
          <a:custGeom>
            <a:avLst/>
            <a:gdLst/>
            <a:ahLst/>
            <a:cxnLst/>
            <a:rect l="0" t="0" r="0" b="0"/>
            <a:pathLst>
              <a:path w="238933" h="275747">
                <a:moveTo>
                  <a:pt x="95579" y="179361"/>
                </a:moveTo>
                <a:lnTo>
                  <a:pt x="121192" y="179361"/>
                </a:lnTo>
                <a:cubicBezTo>
                  <a:pt x="131460" y="179368"/>
                  <a:pt x="140385" y="172310"/>
                  <a:pt x="142743" y="162316"/>
                </a:cubicBezTo>
                <a:cubicBezTo>
                  <a:pt x="145102" y="152321"/>
                  <a:pt x="140274" y="142018"/>
                  <a:pt x="131086" y="137433"/>
                </a:cubicBezTo>
                <a:lnTo>
                  <a:pt x="107812" y="125797"/>
                </a:lnTo>
                <a:cubicBezTo>
                  <a:pt x="98638" y="121206"/>
                  <a:pt x="93822" y="110910"/>
                  <a:pt x="96179" y="100925"/>
                </a:cubicBezTo>
                <a:cubicBezTo>
                  <a:pt x="98536" y="90940"/>
                  <a:pt x="107447" y="83885"/>
                  <a:pt x="117706" y="83881"/>
                </a:cubicBezTo>
                <a:lnTo>
                  <a:pt x="143319" y="83881"/>
                </a:lnTo>
                <a:moveTo>
                  <a:pt x="119449" y="66003"/>
                </a:moveTo>
                <a:lnTo>
                  <a:pt x="119449" y="83905"/>
                </a:lnTo>
                <a:moveTo>
                  <a:pt x="119449" y="179385"/>
                </a:moveTo>
                <a:lnTo>
                  <a:pt x="119449" y="197287"/>
                </a:lnTo>
                <a:moveTo>
                  <a:pt x="10722" y="22667"/>
                </a:moveTo>
                <a:cubicBezTo>
                  <a:pt x="44975" y="7611"/>
                  <a:pt x="82034" y="0"/>
                  <a:pt x="119449" y="337"/>
                </a:cubicBezTo>
                <a:cubicBezTo>
                  <a:pt x="156868" y="18"/>
                  <a:pt x="193928" y="7650"/>
                  <a:pt x="228176" y="22727"/>
                </a:cubicBezTo>
                <a:cubicBezTo>
                  <a:pt x="234681" y="25739"/>
                  <a:pt x="238831" y="32268"/>
                  <a:pt x="238798" y="39436"/>
                </a:cubicBezTo>
                <a:lnTo>
                  <a:pt x="238798" y="130583"/>
                </a:lnTo>
                <a:cubicBezTo>
                  <a:pt x="238933" y="191128"/>
                  <a:pt x="201841" y="245531"/>
                  <a:pt x="145431" y="267524"/>
                </a:cubicBezTo>
                <a:lnTo>
                  <a:pt x="132697" y="272453"/>
                </a:lnTo>
                <a:cubicBezTo>
                  <a:pt x="124213" y="275747"/>
                  <a:pt x="114804" y="275747"/>
                  <a:pt x="106321" y="272453"/>
                </a:cubicBezTo>
                <a:lnTo>
                  <a:pt x="93526" y="267465"/>
                </a:lnTo>
                <a:cubicBezTo>
                  <a:pt x="37114" y="245498"/>
                  <a:pt x="0" y="191121"/>
                  <a:pt x="100" y="130583"/>
                </a:cubicBezTo>
                <a:lnTo>
                  <a:pt x="100" y="39436"/>
                </a:lnTo>
                <a:cubicBezTo>
                  <a:pt x="43" y="32246"/>
                  <a:pt x="4197" y="25688"/>
                  <a:pt x="10722" y="22667"/>
                </a:cubicBezTo>
                <a:close/>
              </a:path>
            </a:pathLst>
          </a:custGeom>
          <a:noFill/>
          <a:ln w="12700">
            <a:solidFill>
              <a:srgbClr val="EF3663"/>
            </a:solidFill>
          </a:ln>
        </p:spPr>
        <p:txBody>
          <a:bodyPr rtlCol="0" anchor="ctr"/>
          <a:lstStyle/>
          <a:p>
            <a:pPr algn="ctr"/>
            <a:endParaRPr/>
          </a:p>
        </p:txBody>
      </p:sp>
      <p:sp>
        <p:nvSpPr>
          <p:cNvPr id="315" name="TextBox 17">
            <a:extLst>
              <a:ext uri="{FF2B5EF4-FFF2-40B4-BE49-F238E27FC236}">
                <a16:creationId xmlns:a16="http://schemas.microsoft.com/office/drawing/2014/main" id="{2067F8AD-D873-F50C-182B-47A8924C190F}"/>
              </a:ext>
            </a:extLst>
          </p:cNvPr>
          <p:cNvSpPr txBox="1"/>
          <p:nvPr/>
        </p:nvSpPr>
        <p:spPr>
          <a:xfrm>
            <a:off x="6446520" y="1311369"/>
            <a:ext cx="1186222"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50,000,000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16" name="TextBox 17">
            <a:extLst>
              <a:ext uri="{FF2B5EF4-FFF2-40B4-BE49-F238E27FC236}">
                <a16:creationId xmlns:a16="http://schemas.microsoft.com/office/drawing/2014/main" id="{69E1C373-9536-E723-05BA-D7305B04B599}"/>
              </a:ext>
            </a:extLst>
          </p:cNvPr>
          <p:cNvSpPr txBox="1"/>
          <p:nvPr/>
        </p:nvSpPr>
        <p:spPr>
          <a:xfrm>
            <a:off x="8800934" y="2788863"/>
            <a:ext cx="862416"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500,000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17" name="TextBox 17">
            <a:extLst>
              <a:ext uri="{FF2B5EF4-FFF2-40B4-BE49-F238E27FC236}">
                <a16:creationId xmlns:a16="http://schemas.microsoft.com/office/drawing/2014/main" id="{A79F9D5A-1D3B-1BEC-D1CF-88943E971497}"/>
              </a:ext>
            </a:extLst>
          </p:cNvPr>
          <p:cNvSpPr txBox="1"/>
          <p:nvPr/>
        </p:nvSpPr>
        <p:spPr>
          <a:xfrm>
            <a:off x="8953332" y="3867199"/>
            <a:ext cx="1051571"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1,000,000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18" name="TextBox 17">
            <a:extLst>
              <a:ext uri="{FF2B5EF4-FFF2-40B4-BE49-F238E27FC236}">
                <a16:creationId xmlns:a16="http://schemas.microsoft.com/office/drawing/2014/main" id="{68D20797-F5E3-423E-5A48-A0AD09BCCBE6}"/>
              </a:ext>
            </a:extLst>
          </p:cNvPr>
          <p:cNvSpPr txBox="1"/>
          <p:nvPr/>
        </p:nvSpPr>
        <p:spPr>
          <a:xfrm>
            <a:off x="8658960" y="5120583"/>
            <a:ext cx="1051571"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2,000,000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19" name="TextBox 17">
            <a:extLst>
              <a:ext uri="{FF2B5EF4-FFF2-40B4-BE49-F238E27FC236}">
                <a16:creationId xmlns:a16="http://schemas.microsoft.com/office/drawing/2014/main" id="{714BE8E6-2788-BB29-DFEB-B9FF0E80A2A7}"/>
              </a:ext>
            </a:extLst>
          </p:cNvPr>
          <p:cNvSpPr txBox="1"/>
          <p:nvPr/>
        </p:nvSpPr>
        <p:spPr>
          <a:xfrm>
            <a:off x="7718181" y="6071757"/>
            <a:ext cx="1051571"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5,000,000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0" name="TextBox 17">
            <a:extLst>
              <a:ext uri="{FF2B5EF4-FFF2-40B4-BE49-F238E27FC236}">
                <a16:creationId xmlns:a16="http://schemas.microsoft.com/office/drawing/2014/main" id="{87D6C6FC-3DDD-7AC0-3EE3-5CD1533C5C91}"/>
              </a:ext>
            </a:extLst>
          </p:cNvPr>
          <p:cNvSpPr txBox="1"/>
          <p:nvPr/>
        </p:nvSpPr>
        <p:spPr>
          <a:xfrm>
            <a:off x="5610978" y="6131275"/>
            <a:ext cx="1051571"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7,000,000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1" name="TextBox 17">
            <a:extLst>
              <a:ext uri="{FF2B5EF4-FFF2-40B4-BE49-F238E27FC236}">
                <a16:creationId xmlns:a16="http://schemas.microsoft.com/office/drawing/2014/main" id="{F7EB29D9-7C8B-6D23-5C79-17B83F61C806}"/>
              </a:ext>
            </a:extLst>
          </p:cNvPr>
          <p:cNvSpPr txBox="1"/>
          <p:nvPr/>
        </p:nvSpPr>
        <p:spPr>
          <a:xfrm>
            <a:off x="4293249" y="5385665"/>
            <a:ext cx="1186222"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10,000,000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2" name="TextBox 17">
            <a:extLst>
              <a:ext uri="{FF2B5EF4-FFF2-40B4-BE49-F238E27FC236}">
                <a16:creationId xmlns:a16="http://schemas.microsoft.com/office/drawing/2014/main" id="{742FEA0F-E506-92B1-645B-1C7B31009A94}"/>
              </a:ext>
            </a:extLst>
          </p:cNvPr>
          <p:cNvSpPr txBox="1"/>
          <p:nvPr/>
        </p:nvSpPr>
        <p:spPr>
          <a:xfrm>
            <a:off x="3708001" y="4364228"/>
            <a:ext cx="1186222"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20,000,000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3" name="TextBox 17">
            <a:extLst>
              <a:ext uri="{FF2B5EF4-FFF2-40B4-BE49-F238E27FC236}">
                <a16:creationId xmlns:a16="http://schemas.microsoft.com/office/drawing/2014/main" id="{4C724BC6-08A8-6917-B0D0-FCF2C22AEF07}"/>
              </a:ext>
            </a:extLst>
          </p:cNvPr>
          <p:cNvSpPr txBox="1"/>
          <p:nvPr/>
        </p:nvSpPr>
        <p:spPr>
          <a:xfrm>
            <a:off x="3779868" y="3236688"/>
            <a:ext cx="1186222"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30,000,000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4" name="TextBox 17">
            <a:extLst>
              <a:ext uri="{FF2B5EF4-FFF2-40B4-BE49-F238E27FC236}">
                <a16:creationId xmlns:a16="http://schemas.microsoft.com/office/drawing/2014/main" id="{185ACC19-B4C2-72C9-9E45-B51B71048E94}"/>
              </a:ext>
            </a:extLst>
          </p:cNvPr>
          <p:cNvSpPr txBox="1"/>
          <p:nvPr/>
        </p:nvSpPr>
        <p:spPr>
          <a:xfrm>
            <a:off x="4393835" y="2126881"/>
            <a:ext cx="1186222"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40,000,000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8" name="Google Shape;196;g31dbd23bb8a_0_92">
            <a:extLst>
              <a:ext uri="{FF2B5EF4-FFF2-40B4-BE49-F238E27FC236}">
                <a16:creationId xmlns:a16="http://schemas.microsoft.com/office/drawing/2014/main" id="{0E013E87-C417-C67C-FCB9-E7C2089E44D6}"/>
              </a:ext>
            </a:extLst>
          </p:cNvPr>
          <p:cNvSpPr/>
          <p:nvPr/>
        </p:nvSpPr>
        <p:spPr>
          <a:xfrm flipH="1">
            <a:off x="7211664" y="3678185"/>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0" name="Google Shape;196;g31dbd23bb8a_0_92">
            <a:extLst>
              <a:ext uri="{FF2B5EF4-FFF2-40B4-BE49-F238E27FC236}">
                <a16:creationId xmlns:a16="http://schemas.microsoft.com/office/drawing/2014/main" id="{E7EBF118-E9D7-109A-4814-2A3CF84933BB}"/>
              </a:ext>
            </a:extLst>
          </p:cNvPr>
          <p:cNvSpPr/>
          <p:nvPr/>
        </p:nvSpPr>
        <p:spPr>
          <a:xfrm flipH="1">
            <a:off x="7794446" y="4168246"/>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7" name="TextBox 48">
            <a:extLst>
              <a:ext uri="{FF2B5EF4-FFF2-40B4-BE49-F238E27FC236}">
                <a16:creationId xmlns:a16="http://schemas.microsoft.com/office/drawing/2014/main" id="{5ECADB33-BA5D-A835-BAA3-C8C774052F45}"/>
              </a:ext>
            </a:extLst>
          </p:cNvPr>
          <p:cNvSpPr txBox="1"/>
          <p:nvPr/>
        </p:nvSpPr>
        <p:spPr>
          <a:xfrm>
            <a:off x="5299717" y="3407425"/>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8</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85" name="TextBox 56">
            <a:extLst>
              <a:ext uri="{FF2B5EF4-FFF2-40B4-BE49-F238E27FC236}">
                <a16:creationId xmlns:a16="http://schemas.microsoft.com/office/drawing/2014/main" id="{AE21FE3D-8385-B3D7-1033-91D11BBC1633}"/>
              </a:ext>
            </a:extLst>
          </p:cNvPr>
          <p:cNvSpPr txBox="1"/>
          <p:nvPr/>
        </p:nvSpPr>
        <p:spPr>
          <a:xfrm>
            <a:off x="5755235" y="2412767"/>
            <a:ext cx="294130"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9</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93" name="TextBox 64">
            <a:extLst>
              <a:ext uri="{FF2B5EF4-FFF2-40B4-BE49-F238E27FC236}">
                <a16:creationId xmlns:a16="http://schemas.microsoft.com/office/drawing/2014/main" id="{C384855F-47FE-B691-E791-FB42FF391FA0}"/>
              </a:ext>
            </a:extLst>
          </p:cNvPr>
          <p:cNvSpPr txBox="1"/>
          <p:nvPr/>
        </p:nvSpPr>
        <p:spPr>
          <a:xfrm>
            <a:off x="5240612" y="4355160"/>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7</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96" name="TextBox 67">
            <a:extLst>
              <a:ext uri="{FF2B5EF4-FFF2-40B4-BE49-F238E27FC236}">
                <a16:creationId xmlns:a16="http://schemas.microsoft.com/office/drawing/2014/main" id="{9C04B2E0-0F35-9531-95AC-11CAADC2AF06}"/>
              </a:ext>
            </a:extLst>
          </p:cNvPr>
          <p:cNvSpPr txBox="1"/>
          <p:nvPr/>
        </p:nvSpPr>
        <p:spPr>
          <a:xfrm>
            <a:off x="8085941" y="4789011"/>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3</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98" name="TextBox 69">
            <a:extLst>
              <a:ext uri="{FF2B5EF4-FFF2-40B4-BE49-F238E27FC236}">
                <a16:creationId xmlns:a16="http://schemas.microsoft.com/office/drawing/2014/main" id="{05EFF281-528C-7380-9A1F-8EE23710645B}"/>
              </a:ext>
            </a:extLst>
          </p:cNvPr>
          <p:cNvSpPr txBox="1"/>
          <p:nvPr/>
        </p:nvSpPr>
        <p:spPr>
          <a:xfrm>
            <a:off x="5838846" y="5129169"/>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6</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301" name="TextBox 73">
            <a:extLst>
              <a:ext uri="{FF2B5EF4-FFF2-40B4-BE49-F238E27FC236}">
                <a16:creationId xmlns:a16="http://schemas.microsoft.com/office/drawing/2014/main" id="{117384A3-62D3-FC62-B018-3BAFFC21246C}"/>
              </a:ext>
            </a:extLst>
          </p:cNvPr>
          <p:cNvSpPr txBox="1"/>
          <p:nvPr/>
        </p:nvSpPr>
        <p:spPr>
          <a:xfrm>
            <a:off x="7618692" y="5417401"/>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4</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304" name="TextBox 76">
            <a:extLst>
              <a:ext uri="{FF2B5EF4-FFF2-40B4-BE49-F238E27FC236}">
                <a16:creationId xmlns:a16="http://schemas.microsoft.com/office/drawing/2014/main" id="{9E113019-1E6D-E0FE-A5B6-0A314E858EB4}"/>
              </a:ext>
            </a:extLst>
          </p:cNvPr>
          <p:cNvSpPr txBox="1"/>
          <p:nvPr/>
        </p:nvSpPr>
        <p:spPr>
          <a:xfrm>
            <a:off x="6611999" y="5588423"/>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5</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332" name="Google Shape;196;g31dbd23bb8a_0_92">
            <a:extLst>
              <a:ext uri="{FF2B5EF4-FFF2-40B4-BE49-F238E27FC236}">
                <a16:creationId xmlns:a16="http://schemas.microsoft.com/office/drawing/2014/main" id="{97B42E78-93B9-76F1-5961-92070D553A1B}"/>
              </a:ext>
            </a:extLst>
          </p:cNvPr>
          <p:cNvSpPr/>
          <p:nvPr/>
        </p:nvSpPr>
        <p:spPr>
          <a:xfrm flipH="1">
            <a:off x="7749913" y="4725305"/>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4" name="Google Shape;196;g31dbd23bb8a_0_92">
            <a:extLst>
              <a:ext uri="{FF2B5EF4-FFF2-40B4-BE49-F238E27FC236}">
                <a16:creationId xmlns:a16="http://schemas.microsoft.com/office/drawing/2014/main" id="{D1BE6650-F56E-ED92-2126-C931EF40137F}"/>
              </a:ext>
            </a:extLst>
          </p:cNvPr>
          <p:cNvSpPr/>
          <p:nvPr/>
        </p:nvSpPr>
        <p:spPr>
          <a:xfrm flipH="1">
            <a:off x="7505694" y="5096831"/>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6" name="Google Shape;196;g31dbd23bb8a_0_92">
            <a:extLst>
              <a:ext uri="{FF2B5EF4-FFF2-40B4-BE49-F238E27FC236}">
                <a16:creationId xmlns:a16="http://schemas.microsoft.com/office/drawing/2014/main" id="{DA3C6125-F609-8BC7-D58F-CC250392D443}"/>
              </a:ext>
            </a:extLst>
          </p:cNvPr>
          <p:cNvSpPr/>
          <p:nvPr/>
        </p:nvSpPr>
        <p:spPr>
          <a:xfrm flipH="1">
            <a:off x="6751797" y="5242273"/>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8" name="Google Shape;196;g31dbd23bb8a_0_92">
            <a:extLst>
              <a:ext uri="{FF2B5EF4-FFF2-40B4-BE49-F238E27FC236}">
                <a16:creationId xmlns:a16="http://schemas.microsoft.com/office/drawing/2014/main" id="{D4C709A5-697B-BF61-C6A2-0F47EC15647C}"/>
              </a:ext>
            </a:extLst>
          </p:cNvPr>
          <p:cNvSpPr/>
          <p:nvPr/>
        </p:nvSpPr>
        <p:spPr>
          <a:xfrm flipH="1">
            <a:off x="6106352" y="4862658"/>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0" name="Google Shape;196;g31dbd23bb8a_0_92">
            <a:extLst>
              <a:ext uri="{FF2B5EF4-FFF2-40B4-BE49-F238E27FC236}">
                <a16:creationId xmlns:a16="http://schemas.microsoft.com/office/drawing/2014/main" id="{A712C8CE-87C8-6AF6-F9C0-47CB952EB1E7}"/>
              </a:ext>
            </a:extLst>
          </p:cNvPr>
          <p:cNvSpPr/>
          <p:nvPr/>
        </p:nvSpPr>
        <p:spPr>
          <a:xfrm flipH="1">
            <a:off x="5721099" y="4418755"/>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2" name="Google Shape;196;g31dbd23bb8a_0_92">
            <a:extLst>
              <a:ext uri="{FF2B5EF4-FFF2-40B4-BE49-F238E27FC236}">
                <a16:creationId xmlns:a16="http://schemas.microsoft.com/office/drawing/2014/main" id="{3CEDFB1C-C548-D7BA-F5B7-7724965692B3}"/>
              </a:ext>
            </a:extLst>
          </p:cNvPr>
          <p:cNvSpPr/>
          <p:nvPr/>
        </p:nvSpPr>
        <p:spPr>
          <a:xfrm flipH="1">
            <a:off x="5746827" y="3477576"/>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4" name="Google Shape;196;g31dbd23bb8a_0_92">
            <a:extLst>
              <a:ext uri="{FF2B5EF4-FFF2-40B4-BE49-F238E27FC236}">
                <a16:creationId xmlns:a16="http://schemas.microsoft.com/office/drawing/2014/main" id="{F3EDB87D-D11A-60AB-2F96-BC925930C385}"/>
              </a:ext>
            </a:extLst>
          </p:cNvPr>
          <p:cNvSpPr/>
          <p:nvPr/>
        </p:nvSpPr>
        <p:spPr>
          <a:xfrm flipH="1">
            <a:off x="6184256" y="2769334"/>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6" name="Google Shape;196;g31dbd23bb8a_0_92">
            <a:extLst>
              <a:ext uri="{FF2B5EF4-FFF2-40B4-BE49-F238E27FC236}">
                <a16:creationId xmlns:a16="http://schemas.microsoft.com/office/drawing/2014/main" id="{A7718C8A-459F-1897-3D16-2E438467E4DE}"/>
              </a:ext>
            </a:extLst>
          </p:cNvPr>
          <p:cNvSpPr/>
          <p:nvPr/>
        </p:nvSpPr>
        <p:spPr>
          <a:xfrm flipH="1">
            <a:off x="7132807" y="2328064"/>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7" name="TextBox 26">
            <a:extLst>
              <a:ext uri="{FF2B5EF4-FFF2-40B4-BE49-F238E27FC236}">
                <a16:creationId xmlns:a16="http://schemas.microsoft.com/office/drawing/2014/main" id="{B35019C9-272B-394A-C7C1-BB82D8C68E94}"/>
              </a:ext>
            </a:extLst>
          </p:cNvPr>
          <p:cNvSpPr txBox="1"/>
          <p:nvPr/>
        </p:nvSpPr>
        <p:spPr>
          <a:xfrm>
            <a:off x="781434" y="4421399"/>
            <a:ext cx="2491068" cy="369332"/>
          </a:xfrm>
          <a:prstGeom prst="rect">
            <a:avLst/>
          </a:prstGeom>
          <a:noFill/>
          <a:ln>
            <a:noFill/>
          </a:ln>
        </p:spPr>
        <p:txBody>
          <a:bodyPr wrap="none" lIns="0" tIns="0" rIns="0" bIns="0" anchor="t">
            <a:spAutoFit/>
          </a:bodyPr>
          <a:lstStyle/>
          <a:p>
            <a:pPr algn="ctr"/>
            <a:r>
              <a:rPr lang="es-MX" sz="2400" b="1" dirty="0">
                <a:solidFill>
                  <a:schemeClr val="tx1"/>
                </a:solidFill>
                <a:latin typeface="Lato Black" panose="020F0502020204030203" pitchFamily="34" charset="0"/>
                <a:ea typeface="Lato Black" panose="020F0502020204030203" pitchFamily="34" charset="0"/>
                <a:cs typeface="Lato Black" panose="020F0502020204030203" pitchFamily="34" charset="0"/>
              </a:rPr>
              <a:t>Nivel Hospitalario</a:t>
            </a:r>
            <a:endParaRPr sz="2400" b="1" dirty="0">
              <a:solidFill>
                <a:schemeClr val="tx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48" name="TextBox 17">
            <a:extLst>
              <a:ext uri="{FF2B5EF4-FFF2-40B4-BE49-F238E27FC236}">
                <a16:creationId xmlns:a16="http://schemas.microsoft.com/office/drawing/2014/main" id="{181345BB-AD99-B29A-0EF6-0DF245DE631A}"/>
              </a:ext>
            </a:extLst>
          </p:cNvPr>
          <p:cNvSpPr txBox="1"/>
          <p:nvPr/>
        </p:nvSpPr>
        <p:spPr>
          <a:xfrm>
            <a:off x="984131" y="4924946"/>
            <a:ext cx="1197444" cy="830997"/>
          </a:xfrm>
          <a:prstGeom prst="rect">
            <a:avLst/>
          </a:prstGeom>
          <a:noFill/>
          <a:ln>
            <a:noFill/>
          </a:ln>
        </p:spPr>
        <p:txBody>
          <a:bodyPr wrap="none" lIns="0" tIns="0" rIns="0" bIns="0" anchor="t">
            <a:spAutoFit/>
          </a:bodyPr>
          <a:lstStyle/>
          <a:p>
            <a:pPr marL="285750" indent="-285750">
              <a:buFont typeface="Arial" panose="020B0604020202020204" pitchFamily="34" charset="0"/>
              <a:buChar char="•"/>
            </a:pPr>
            <a:r>
              <a:rPr lang="es-MX" sz="1800" b="1" dirty="0">
                <a:solidFill>
                  <a:srgbClr val="B8387D"/>
                </a:solidFill>
                <a:latin typeface="Lato Black" panose="020F0502020204030203" pitchFamily="34" charset="0"/>
                <a:ea typeface="Lato Black" panose="020F0502020204030203" pitchFamily="34" charset="0"/>
                <a:cs typeface="Lato Black" panose="020F0502020204030203" pitchFamily="34" charset="0"/>
              </a:rPr>
              <a:t>Amplio</a:t>
            </a:r>
          </a:p>
          <a:p>
            <a:pPr marL="285750" indent="-285750">
              <a:buFont typeface="Arial" panose="020B0604020202020204" pitchFamily="34" charset="0"/>
              <a:buChar char="•"/>
            </a:pPr>
            <a:r>
              <a:rPr lang="es-MX" sz="1800" b="1" dirty="0">
                <a:solidFill>
                  <a:srgbClr val="B8387D"/>
                </a:solidFill>
                <a:latin typeface="Lato Black" panose="020F0502020204030203" pitchFamily="34" charset="0"/>
                <a:ea typeface="Lato Black" panose="020F0502020204030203" pitchFamily="34" charset="0"/>
                <a:cs typeface="Lato Black" panose="020F0502020204030203" pitchFamily="34" charset="0"/>
              </a:rPr>
              <a:t>Estándar</a:t>
            </a:r>
          </a:p>
          <a:p>
            <a:pPr marL="285750" indent="-285750">
              <a:buFont typeface="Arial" panose="020B0604020202020204" pitchFamily="34" charset="0"/>
              <a:buChar char="•"/>
            </a:pPr>
            <a:r>
              <a:rPr lang="es-MX" sz="1800" b="1" dirty="0">
                <a:solidFill>
                  <a:srgbClr val="B8387D"/>
                </a:solidFill>
                <a:latin typeface="Lato Black" panose="020F0502020204030203" pitchFamily="34" charset="0"/>
                <a:ea typeface="Lato Black" panose="020F0502020204030203" pitchFamily="34" charset="0"/>
                <a:cs typeface="Lato Black" panose="020F0502020204030203" pitchFamily="34" charset="0"/>
              </a:rPr>
              <a:t>Esencial</a:t>
            </a:r>
            <a:endParaRPr sz="1800" b="1" dirty="0">
              <a:solidFill>
                <a:srgbClr val="B8387D"/>
              </a:solidFill>
              <a:latin typeface="Lato Black" panose="020F0502020204030203" pitchFamily="34" charset="0"/>
              <a:ea typeface="Lato Black" panose="020F0502020204030203" pitchFamily="34" charset="0"/>
              <a:cs typeface="Lato Black" panose="020F0502020204030203" pitchFamily="34" charset="0"/>
            </a:endParaRPr>
          </a:p>
        </p:txBody>
      </p:sp>
      <p:pic>
        <p:nvPicPr>
          <p:cNvPr id="2" name="Imagen 1">
            <a:extLst>
              <a:ext uri="{FF2B5EF4-FFF2-40B4-BE49-F238E27FC236}">
                <a16:creationId xmlns:a16="http://schemas.microsoft.com/office/drawing/2014/main" id="{66796518-4561-2B16-5D94-D618040AC996}"/>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936A4BD7-425F-BD0B-2868-AF90CD7BF83B}"/>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A55D0A72-BC73-DF14-77ED-0C0DD688B887}"/>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E8A849EC-D631-2F31-D097-E857BA74C844}"/>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1088927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85">
          <a:extLst>
            <a:ext uri="{FF2B5EF4-FFF2-40B4-BE49-F238E27FC236}">
              <a16:creationId xmlns:a16="http://schemas.microsoft.com/office/drawing/2014/main" id="{E8151CEA-487A-C0F2-27A7-3335C2F24283}"/>
            </a:ext>
          </a:extLst>
        </p:cNvPr>
        <p:cNvGrpSpPr/>
        <p:nvPr/>
      </p:nvGrpSpPr>
      <p:grpSpPr>
        <a:xfrm>
          <a:off x="0" y="0"/>
          <a:ext cx="0" cy="0"/>
          <a:chOff x="0" y="0"/>
          <a:chExt cx="0" cy="0"/>
        </a:xfrm>
      </p:grpSpPr>
      <p:grpSp>
        <p:nvGrpSpPr>
          <p:cNvPr id="33" name="Group 12">
            <a:extLst>
              <a:ext uri="{FF2B5EF4-FFF2-40B4-BE49-F238E27FC236}">
                <a16:creationId xmlns:a16="http://schemas.microsoft.com/office/drawing/2014/main" id="{EF4E4DD2-6A2B-740B-0098-FB720D8D2405}"/>
              </a:ext>
            </a:extLst>
          </p:cNvPr>
          <p:cNvGrpSpPr/>
          <p:nvPr/>
        </p:nvGrpSpPr>
        <p:grpSpPr>
          <a:xfrm rot="10800000">
            <a:off x="6351989" y="3771900"/>
            <a:ext cx="233258" cy="3079184"/>
            <a:chOff x="4071025" y="2483206"/>
            <a:chExt cx="95507" cy="939161"/>
          </a:xfrm>
        </p:grpSpPr>
        <p:sp>
          <p:nvSpPr>
            <p:cNvPr id="34" name="Rounded Rectangle 10">
              <a:extLst>
                <a:ext uri="{FF2B5EF4-FFF2-40B4-BE49-F238E27FC236}">
                  <a16:creationId xmlns:a16="http://schemas.microsoft.com/office/drawing/2014/main" id="{389B1E58-1B8F-1C96-3FB9-3D264E35A43D}"/>
                </a:ext>
              </a:extLst>
            </p:cNvPr>
            <p:cNvSpPr/>
            <p:nvPr/>
          </p:nvSpPr>
          <p:spPr>
            <a:xfrm>
              <a:off x="4071025" y="2483206"/>
              <a:ext cx="95507" cy="939161"/>
            </a:xfrm>
            <a:custGeom>
              <a:avLst/>
              <a:gdLst/>
              <a:ahLst/>
              <a:cxnLst/>
              <a:rect l="0" t="0" r="0" b="0"/>
              <a:pathLst>
                <a:path w="95507" h="939161">
                  <a:moveTo>
                    <a:pt x="0" y="0"/>
                  </a:moveTo>
                  <a:lnTo>
                    <a:pt x="95507" y="0"/>
                  </a:lnTo>
                  <a:lnTo>
                    <a:pt x="95507" y="939161"/>
                  </a:lnTo>
                  <a:lnTo>
                    <a:pt x="0" y="939161"/>
                  </a:lnTo>
                  <a:close/>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sp>
          <p:nvSpPr>
            <p:cNvPr id="35" name="Rounded Rectangle 11">
              <a:extLst>
                <a:ext uri="{FF2B5EF4-FFF2-40B4-BE49-F238E27FC236}">
                  <a16:creationId xmlns:a16="http://schemas.microsoft.com/office/drawing/2014/main" id="{97B7A5CA-5098-F642-692A-842722B5D5AD}"/>
                </a:ext>
              </a:extLst>
            </p:cNvPr>
            <p:cNvSpPr/>
            <p:nvPr/>
          </p:nvSpPr>
          <p:spPr>
            <a:xfrm>
              <a:off x="4071025" y="2483206"/>
              <a:ext cx="95507" cy="939161"/>
            </a:xfrm>
            <a:custGeom>
              <a:avLst/>
              <a:gdLst/>
              <a:ahLst/>
              <a:cxnLst/>
              <a:rect l="0" t="0" r="0" b="0"/>
              <a:pathLst>
                <a:path w="95507" h="939161">
                  <a:moveTo>
                    <a:pt x="0" y="0"/>
                  </a:moveTo>
                  <a:lnTo>
                    <a:pt x="95507" y="0"/>
                  </a:lnTo>
                  <a:lnTo>
                    <a:pt x="95507" y="939161"/>
                  </a:lnTo>
                  <a:lnTo>
                    <a:pt x="0" y="939161"/>
                  </a:lnTo>
                  <a:close/>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grpSp>
      <p:grpSp>
        <p:nvGrpSpPr>
          <p:cNvPr id="986" name="Google Shape;986;g3339ad799fb_0_100">
            <a:extLst>
              <a:ext uri="{FF2B5EF4-FFF2-40B4-BE49-F238E27FC236}">
                <a16:creationId xmlns:a16="http://schemas.microsoft.com/office/drawing/2014/main" id="{8672D58D-9EB1-593B-6EBF-52EF0C0DBF42}"/>
              </a:ext>
            </a:extLst>
          </p:cNvPr>
          <p:cNvGrpSpPr/>
          <p:nvPr/>
        </p:nvGrpSpPr>
        <p:grpSpPr>
          <a:xfrm>
            <a:off x="11408966" y="-5"/>
            <a:ext cx="783040" cy="2125875"/>
            <a:chOff x="11420466" y="-28230"/>
            <a:chExt cx="783040" cy="2125875"/>
          </a:xfrm>
        </p:grpSpPr>
        <p:sp>
          <p:nvSpPr>
            <p:cNvPr id="987" name="Google Shape;987;g3339ad799fb_0_100">
              <a:extLst>
                <a:ext uri="{FF2B5EF4-FFF2-40B4-BE49-F238E27FC236}">
                  <a16:creationId xmlns:a16="http://schemas.microsoft.com/office/drawing/2014/main" id="{482D455D-AEBC-039F-5A79-47273AB7C60D}"/>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8" name="Google Shape;988;g3339ad799fb_0_100">
              <a:extLst>
                <a:ext uri="{FF2B5EF4-FFF2-40B4-BE49-F238E27FC236}">
                  <a16:creationId xmlns:a16="http://schemas.microsoft.com/office/drawing/2014/main" id="{785FBD8B-BE4E-E425-9325-97E988CF6F1E}"/>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9" name="Google Shape;989;g3339ad799fb_0_100">
              <a:extLst>
                <a:ext uri="{FF2B5EF4-FFF2-40B4-BE49-F238E27FC236}">
                  <a16:creationId xmlns:a16="http://schemas.microsoft.com/office/drawing/2014/main" id="{B20C020C-2AC3-0628-1E2E-7E71B4889E91}"/>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90" name="Google Shape;990;g3339ad799fb_0_100">
            <a:extLst>
              <a:ext uri="{FF2B5EF4-FFF2-40B4-BE49-F238E27FC236}">
                <a16:creationId xmlns:a16="http://schemas.microsoft.com/office/drawing/2014/main" id="{8703B264-E495-7B30-4763-1F4C579E2097}"/>
              </a:ext>
            </a:extLst>
          </p:cNvPr>
          <p:cNvGrpSpPr/>
          <p:nvPr/>
        </p:nvGrpSpPr>
        <p:grpSpPr>
          <a:xfrm>
            <a:off x="-9" y="4732120"/>
            <a:ext cx="783040" cy="2125875"/>
            <a:chOff x="11420466" y="-28230"/>
            <a:chExt cx="783040" cy="2125875"/>
          </a:xfrm>
          <a:solidFill>
            <a:srgbClr val="FF7012"/>
          </a:solidFill>
        </p:grpSpPr>
        <p:sp>
          <p:nvSpPr>
            <p:cNvPr id="991" name="Google Shape;991;g3339ad799fb_0_100">
              <a:extLst>
                <a:ext uri="{FF2B5EF4-FFF2-40B4-BE49-F238E27FC236}">
                  <a16:creationId xmlns:a16="http://schemas.microsoft.com/office/drawing/2014/main" id="{0B90815D-C0F9-BFE4-2F35-95147B4784DC}"/>
                </a:ext>
              </a:extLst>
            </p:cNvPr>
            <p:cNvSpPr/>
            <p:nvPr/>
          </p:nvSpPr>
          <p:spPr>
            <a:xfrm flipH="1">
              <a:off x="11420466" y="129231"/>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grp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2" name="Google Shape;992;g3339ad799fb_0_100">
              <a:extLst>
                <a:ext uri="{FF2B5EF4-FFF2-40B4-BE49-F238E27FC236}">
                  <a16:creationId xmlns:a16="http://schemas.microsoft.com/office/drawing/2014/main" id="{EE8E9621-24EA-2403-0752-6A966F5D96D1}"/>
                </a:ext>
              </a:extLst>
            </p:cNvPr>
            <p:cNvSpPr/>
            <p:nvPr/>
          </p:nvSpPr>
          <p:spPr>
            <a:xfrm flipH="1">
              <a:off x="11431972"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grp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3" name="Google Shape;993;g3339ad799fb_0_100">
              <a:extLst>
                <a:ext uri="{FF2B5EF4-FFF2-40B4-BE49-F238E27FC236}">
                  <a16:creationId xmlns:a16="http://schemas.microsoft.com/office/drawing/2014/main" id="{AF881A49-F1DA-397A-784D-4B3A70E3AC84}"/>
                </a:ext>
              </a:extLst>
            </p:cNvPr>
            <p:cNvSpPr/>
            <p:nvPr/>
          </p:nvSpPr>
          <p:spPr>
            <a:xfrm flipH="1">
              <a:off x="11443331" y="297487"/>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grp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94" name="Google Shape;994;g3339ad799fb_0_100">
            <a:extLst>
              <a:ext uri="{FF2B5EF4-FFF2-40B4-BE49-F238E27FC236}">
                <a16:creationId xmlns:a16="http://schemas.microsoft.com/office/drawing/2014/main" id="{CC6B18C7-C927-4D53-1244-B71F041667A2}"/>
              </a:ext>
            </a:extLst>
          </p:cNvPr>
          <p:cNvSpPr txBox="1"/>
          <p:nvPr/>
        </p:nvSpPr>
        <p:spPr>
          <a:xfrm>
            <a:off x="597874" y="411758"/>
            <a:ext cx="5802925"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LÍMITES DE </a:t>
            </a:r>
            <a:r>
              <a:rPr lang="en-US" sz="3000" b="1" dirty="0">
                <a:solidFill>
                  <a:srgbClr val="EA2565"/>
                </a:solidFill>
                <a:latin typeface="Lato"/>
                <a:ea typeface="Lato"/>
                <a:cs typeface="Lato"/>
                <a:sym typeface="Lato"/>
              </a:rPr>
              <a:t>COBERTURA</a:t>
            </a:r>
            <a:endParaRPr sz="3000" b="1" i="0" u="none" strike="noStrike" cap="none" dirty="0">
              <a:solidFill>
                <a:srgbClr val="EA2565"/>
              </a:solidFill>
              <a:latin typeface="Lato"/>
              <a:ea typeface="Lato"/>
              <a:cs typeface="Lato"/>
              <a:sym typeface="Lato"/>
            </a:endParaRPr>
          </a:p>
        </p:txBody>
      </p:sp>
      <p:grpSp>
        <p:nvGrpSpPr>
          <p:cNvPr id="24" name="Group 3">
            <a:extLst>
              <a:ext uri="{FF2B5EF4-FFF2-40B4-BE49-F238E27FC236}">
                <a16:creationId xmlns:a16="http://schemas.microsoft.com/office/drawing/2014/main" id="{7DE5E6F9-B546-1CB0-D3BC-31D1B425865C}"/>
              </a:ext>
            </a:extLst>
          </p:cNvPr>
          <p:cNvGrpSpPr/>
          <p:nvPr/>
        </p:nvGrpSpPr>
        <p:grpSpPr>
          <a:xfrm rot="1961486">
            <a:off x="5888712" y="2649480"/>
            <a:ext cx="1159812" cy="1146852"/>
            <a:chOff x="3876030" y="2013625"/>
            <a:chExt cx="474886" cy="469580"/>
          </a:xfrm>
        </p:grpSpPr>
        <p:sp>
          <p:nvSpPr>
            <p:cNvPr id="25" name="Rounded Rectangle 1">
              <a:extLst>
                <a:ext uri="{FF2B5EF4-FFF2-40B4-BE49-F238E27FC236}">
                  <a16:creationId xmlns:a16="http://schemas.microsoft.com/office/drawing/2014/main" id="{C16328DC-B062-5D92-9F75-1D3BA4F302E3}"/>
                </a:ext>
              </a:extLst>
            </p:cNvPr>
            <p:cNvSpPr/>
            <p:nvPr/>
          </p:nvSpPr>
          <p:spPr>
            <a:xfrm>
              <a:off x="3876030" y="2013625"/>
              <a:ext cx="474886" cy="469580"/>
            </a:xfrm>
            <a:custGeom>
              <a:avLst/>
              <a:gdLst/>
              <a:ahLst/>
              <a:cxnLst/>
              <a:rect l="0" t="0" r="0" b="0"/>
              <a:pathLst>
                <a:path w="474886" h="469580">
                  <a:moveTo>
                    <a:pt x="474886" y="234790"/>
                  </a:moveTo>
                  <a:cubicBezTo>
                    <a:pt x="474886" y="364461"/>
                    <a:pt x="368579" y="469580"/>
                    <a:pt x="237443" y="469580"/>
                  </a:cubicBezTo>
                  <a:cubicBezTo>
                    <a:pt x="106306" y="469580"/>
                    <a:pt x="0" y="364461"/>
                    <a:pt x="0" y="234790"/>
                  </a:cubicBezTo>
                  <a:cubicBezTo>
                    <a:pt x="0" y="105119"/>
                    <a:pt x="106306" y="0"/>
                    <a:pt x="237443" y="0"/>
                  </a:cubicBezTo>
                  <a:cubicBezTo>
                    <a:pt x="368579" y="0"/>
                    <a:pt x="474886" y="105119"/>
                    <a:pt x="474886" y="234790"/>
                  </a:cubicBezTo>
                  <a:close/>
                  <a:moveTo>
                    <a:pt x="470767" y="278564"/>
                  </a:moveTo>
                  <a:cubicBezTo>
                    <a:pt x="473881" y="263392"/>
                    <a:pt x="474886" y="250871"/>
                    <a:pt x="474886" y="234790"/>
                  </a:cubicBezTo>
                  <a:cubicBezTo>
                    <a:pt x="474886" y="218709"/>
                    <a:pt x="472218" y="198229"/>
                    <a:pt x="469103" y="183056"/>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sp>
          <p:nvSpPr>
            <p:cNvPr id="26" name="Rounded Rectangle 2">
              <a:extLst>
                <a:ext uri="{FF2B5EF4-FFF2-40B4-BE49-F238E27FC236}">
                  <a16:creationId xmlns:a16="http://schemas.microsoft.com/office/drawing/2014/main" id="{D22AF863-A679-7F1C-3439-0564D9A14FA1}"/>
                </a:ext>
              </a:extLst>
            </p:cNvPr>
            <p:cNvSpPr/>
            <p:nvPr/>
          </p:nvSpPr>
          <p:spPr>
            <a:xfrm>
              <a:off x="3876030" y="2013625"/>
              <a:ext cx="474886" cy="469580"/>
            </a:xfrm>
            <a:custGeom>
              <a:avLst/>
              <a:gdLst/>
              <a:ahLst/>
              <a:cxnLst/>
              <a:rect l="0" t="0" r="0" b="0"/>
              <a:pathLst>
                <a:path w="474886" h="469580">
                  <a:moveTo>
                    <a:pt x="474886" y="234790"/>
                  </a:moveTo>
                  <a:cubicBezTo>
                    <a:pt x="474886" y="364461"/>
                    <a:pt x="368579" y="469580"/>
                    <a:pt x="237443" y="469580"/>
                  </a:cubicBezTo>
                  <a:cubicBezTo>
                    <a:pt x="106306" y="469580"/>
                    <a:pt x="0" y="364461"/>
                    <a:pt x="0" y="234790"/>
                  </a:cubicBezTo>
                  <a:cubicBezTo>
                    <a:pt x="0" y="105119"/>
                    <a:pt x="106306" y="0"/>
                    <a:pt x="237443" y="0"/>
                  </a:cubicBezTo>
                  <a:cubicBezTo>
                    <a:pt x="368579" y="0"/>
                    <a:pt x="474886" y="105119"/>
                    <a:pt x="474886" y="234790"/>
                  </a:cubicBezTo>
                  <a:close/>
                  <a:moveTo>
                    <a:pt x="470767" y="278564"/>
                  </a:moveTo>
                  <a:cubicBezTo>
                    <a:pt x="473881" y="263392"/>
                    <a:pt x="474886" y="250871"/>
                    <a:pt x="474886" y="234790"/>
                  </a:cubicBezTo>
                  <a:cubicBezTo>
                    <a:pt x="474886" y="218709"/>
                    <a:pt x="472218" y="198229"/>
                    <a:pt x="469103" y="183056"/>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grpSp>
      <p:grpSp>
        <p:nvGrpSpPr>
          <p:cNvPr id="27" name="Group 6">
            <a:extLst>
              <a:ext uri="{FF2B5EF4-FFF2-40B4-BE49-F238E27FC236}">
                <a16:creationId xmlns:a16="http://schemas.microsoft.com/office/drawing/2014/main" id="{667F31FA-DD4D-049D-F9BB-42A648B82841}"/>
              </a:ext>
            </a:extLst>
          </p:cNvPr>
          <p:cNvGrpSpPr/>
          <p:nvPr/>
        </p:nvGrpSpPr>
        <p:grpSpPr>
          <a:xfrm>
            <a:off x="2531983" y="4437460"/>
            <a:ext cx="3479440" cy="1166294"/>
            <a:chOff x="2530960" y="2682181"/>
            <a:chExt cx="1424659" cy="477539"/>
          </a:xfrm>
        </p:grpSpPr>
        <p:sp>
          <p:nvSpPr>
            <p:cNvPr id="28" name="Rounded Rectangle 4">
              <a:extLst>
                <a:ext uri="{FF2B5EF4-FFF2-40B4-BE49-F238E27FC236}">
                  <a16:creationId xmlns:a16="http://schemas.microsoft.com/office/drawing/2014/main" id="{6D1E94E9-1F08-F26E-024D-06F414C828EA}"/>
                </a:ext>
              </a:extLst>
            </p:cNvPr>
            <p:cNvSpPr/>
            <p:nvPr/>
          </p:nvSpPr>
          <p:spPr>
            <a:xfrm>
              <a:off x="2530960" y="2682181"/>
              <a:ext cx="1424659" cy="477539"/>
            </a:xfrm>
            <a:custGeom>
              <a:avLst/>
              <a:gdLst/>
              <a:ahLst/>
              <a:cxnLst/>
              <a:rect l="0" t="0" r="0" b="0"/>
              <a:pathLst>
                <a:path w="1424659" h="477539">
                  <a:moveTo>
                    <a:pt x="477539" y="238769"/>
                  </a:moveTo>
                  <a:cubicBezTo>
                    <a:pt x="477539" y="370638"/>
                    <a:pt x="370638" y="477539"/>
                    <a:pt x="238769" y="477539"/>
                  </a:cubicBezTo>
                  <a:cubicBezTo>
                    <a:pt x="106901" y="477539"/>
                    <a:pt x="0" y="370638"/>
                    <a:pt x="0" y="238769"/>
                  </a:cubicBezTo>
                  <a:cubicBezTo>
                    <a:pt x="0" y="106901"/>
                    <a:pt x="106901" y="0"/>
                    <a:pt x="238769" y="0"/>
                  </a:cubicBezTo>
                  <a:cubicBezTo>
                    <a:pt x="370638" y="0"/>
                    <a:pt x="477539" y="106901"/>
                    <a:pt x="477539" y="238769"/>
                  </a:cubicBezTo>
                  <a:close/>
                  <a:moveTo>
                    <a:pt x="473396" y="283286"/>
                  </a:moveTo>
                  <a:cubicBezTo>
                    <a:pt x="476529" y="267856"/>
                    <a:pt x="477539" y="255123"/>
                    <a:pt x="477539" y="238769"/>
                  </a:cubicBezTo>
                  <a:cubicBezTo>
                    <a:pt x="477539" y="222415"/>
                    <a:pt x="474856" y="201589"/>
                    <a:pt x="471724" y="186159"/>
                  </a:cubicBezTo>
                  <a:moveTo>
                    <a:pt x="469580" y="183056"/>
                  </a:moveTo>
                  <a:lnTo>
                    <a:pt x="1139561" y="183056"/>
                  </a:lnTo>
                  <a:cubicBezTo>
                    <a:pt x="1297017" y="183056"/>
                    <a:pt x="1424659" y="311338"/>
                    <a:pt x="1424659" y="469580"/>
                  </a:cubicBezTo>
                  <a:lnTo>
                    <a:pt x="1377143" y="469580"/>
                  </a:lnTo>
                  <a:lnTo>
                    <a:pt x="1329627" y="469580"/>
                  </a:lnTo>
                  <a:cubicBezTo>
                    <a:pt x="1329627" y="364085"/>
                    <a:pt x="1244532" y="278564"/>
                    <a:pt x="1139561" y="278564"/>
                  </a:cubicBezTo>
                  <a:lnTo>
                    <a:pt x="469580" y="278564"/>
                  </a:lnTo>
                  <a:cubicBezTo>
                    <a:pt x="472697" y="263134"/>
                    <a:pt x="474332" y="247164"/>
                    <a:pt x="474332" y="230810"/>
                  </a:cubicBezTo>
                  <a:cubicBezTo>
                    <a:pt x="474332" y="214456"/>
                    <a:pt x="472697" y="198486"/>
                    <a:pt x="469580" y="183056"/>
                  </a:cubicBezTo>
                  <a:close/>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sp>
          <p:nvSpPr>
            <p:cNvPr id="29" name="Rounded Rectangle 5">
              <a:extLst>
                <a:ext uri="{FF2B5EF4-FFF2-40B4-BE49-F238E27FC236}">
                  <a16:creationId xmlns:a16="http://schemas.microsoft.com/office/drawing/2014/main" id="{29448D8A-3DD6-F9EA-581B-72E30A6F623B}"/>
                </a:ext>
              </a:extLst>
            </p:cNvPr>
            <p:cNvSpPr/>
            <p:nvPr/>
          </p:nvSpPr>
          <p:spPr>
            <a:xfrm>
              <a:off x="2530960" y="2682181"/>
              <a:ext cx="1424659" cy="469580"/>
            </a:xfrm>
            <a:custGeom>
              <a:avLst/>
              <a:gdLst/>
              <a:ahLst/>
              <a:cxnLst/>
              <a:rect l="0" t="0" r="0" b="0"/>
              <a:pathLst>
                <a:path w="1424659" h="469580">
                  <a:moveTo>
                    <a:pt x="474886" y="234790"/>
                  </a:moveTo>
                  <a:cubicBezTo>
                    <a:pt x="474886" y="364461"/>
                    <a:pt x="368579" y="469580"/>
                    <a:pt x="237443" y="469580"/>
                  </a:cubicBezTo>
                  <a:cubicBezTo>
                    <a:pt x="106306" y="469580"/>
                    <a:pt x="0" y="364461"/>
                    <a:pt x="0" y="234790"/>
                  </a:cubicBezTo>
                  <a:cubicBezTo>
                    <a:pt x="0" y="105119"/>
                    <a:pt x="106306" y="0"/>
                    <a:pt x="237443" y="0"/>
                  </a:cubicBezTo>
                  <a:cubicBezTo>
                    <a:pt x="368579" y="0"/>
                    <a:pt x="474886" y="105119"/>
                    <a:pt x="474886" y="234790"/>
                  </a:cubicBezTo>
                  <a:close/>
                  <a:moveTo>
                    <a:pt x="1329152" y="469580"/>
                  </a:moveTo>
                  <a:cubicBezTo>
                    <a:pt x="1329152" y="365843"/>
                    <a:pt x="1243045" y="278564"/>
                    <a:pt x="1138136" y="278564"/>
                  </a:cubicBezTo>
                  <a:lnTo>
                    <a:pt x="470767" y="278564"/>
                  </a:lnTo>
                  <a:cubicBezTo>
                    <a:pt x="473881" y="263392"/>
                    <a:pt x="474886" y="250871"/>
                    <a:pt x="474886" y="234790"/>
                  </a:cubicBezTo>
                  <a:cubicBezTo>
                    <a:pt x="474886" y="218709"/>
                    <a:pt x="472218" y="198229"/>
                    <a:pt x="469103" y="183056"/>
                  </a:cubicBezTo>
                  <a:lnTo>
                    <a:pt x="1138136" y="183056"/>
                  </a:lnTo>
                  <a:cubicBezTo>
                    <a:pt x="1295499" y="183056"/>
                    <a:pt x="1424659" y="313975"/>
                    <a:pt x="1424659" y="469580"/>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grpSp>
      <p:grpSp>
        <p:nvGrpSpPr>
          <p:cNvPr id="30" name="Group 9">
            <a:extLst>
              <a:ext uri="{FF2B5EF4-FFF2-40B4-BE49-F238E27FC236}">
                <a16:creationId xmlns:a16="http://schemas.microsoft.com/office/drawing/2014/main" id="{E761779B-B510-2E20-ABD7-B05C81EEAEE6}"/>
              </a:ext>
            </a:extLst>
          </p:cNvPr>
          <p:cNvGrpSpPr/>
          <p:nvPr/>
        </p:nvGrpSpPr>
        <p:grpSpPr>
          <a:xfrm>
            <a:off x="5778164" y="5575935"/>
            <a:ext cx="233259" cy="1275148"/>
            <a:chOff x="3860112" y="3151761"/>
            <a:chExt cx="95507" cy="270605"/>
          </a:xfrm>
          <a:solidFill>
            <a:srgbClr val="EA2565"/>
          </a:solidFill>
        </p:grpSpPr>
        <p:sp>
          <p:nvSpPr>
            <p:cNvPr id="31" name="Rounded Rectangle 7">
              <a:extLst>
                <a:ext uri="{FF2B5EF4-FFF2-40B4-BE49-F238E27FC236}">
                  <a16:creationId xmlns:a16="http://schemas.microsoft.com/office/drawing/2014/main" id="{BB99BBC6-22FC-3A9F-34E1-EFDEA2B2E4DD}"/>
                </a:ext>
              </a:extLst>
            </p:cNvPr>
            <p:cNvSpPr/>
            <p:nvPr/>
          </p:nvSpPr>
          <p:spPr>
            <a:xfrm>
              <a:off x="3860112" y="3151761"/>
              <a:ext cx="95507" cy="270605"/>
            </a:xfrm>
            <a:custGeom>
              <a:avLst/>
              <a:gdLst/>
              <a:ahLst/>
              <a:cxnLst/>
              <a:rect l="0" t="0" r="0" b="0"/>
              <a:pathLst>
                <a:path w="95507" h="270605">
                  <a:moveTo>
                    <a:pt x="95507" y="270605"/>
                  </a:moveTo>
                  <a:lnTo>
                    <a:pt x="0" y="270605"/>
                  </a:lnTo>
                  <a:lnTo>
                    <a:pt x="0" y="0"/>
                  </a:lnTo>
                  <a:lnTo>
                    <a:pt x="95507" y="0"/>
                  </a:lnTo>
                  <a:close/>
                </a:path>
              </a:pathLst>
            </a:custGeom>
            <a:grpFill/>
            <a:ln>
              <a:noFill/>
            </a:ln>
          </p:spPr>
          <p:txBody>
            <a:bodyPr rtlCol="0" anchor="ctr"/>
            <a:lstStyle/>
            <a:p>
              <a:pPr algn="ctr"/>
              <a:endParaRPr/>
            </a:p>
          </p:txBody>
        </p:sp>
        <p:sp>
          <p:nvSpPr>
            <p:cNvPr id="32" name="Rounded Rectangle 8">
              <a:extLst>
                <a:ext uri="{FF2B5EF4-FFF2-40B4-BE49-F238E27FC236}">
                  <a16:creationId xmlns:a16="http://schemas.microsoft.com/office/drawing/2014/main" id="{99E0D079-6C8B-CA28-DA7C-6A539E011D47}"/>
                </a:ext>
              </a:extLst>
            </p:cNvPr>
            <p:cNvSpPr/>
            <p:nvPr/>
          </p:nvSpPr>
          <p:spPr>
            <a:xfrm>
              <a:off x="3860112" y="3151761"/>
              <a:ext cx="95507" cy="270605"/>
            </a:xfrm>
            <a:custGeom>
              <a:avLst/>
              <a:gdLst/>
              <a:ahLst/>
              <a:cxnLst/>
              <a:rect l="0" t="0" r="0" b="0"/>
              <a:pathLst>
                <a:path w="95507" h="270605">
                  <a:moveTo>
                    <a:pt x="95507" y="0"/>
                  </a:moveTo>
                  <a:lnTo>
                    <a:pt x="95507" y="270605"/>
                  </a:lnTo>
                  <a:cubicBezTo>
                    <a:pt x="58209" y="270605"/>
                    <a:pt x="37298" y="270605"/>
                    <a:pt x="0" y="270605"/>
                  </a:cubicBezTo>
                  <a:lnTo>
                    <a:pt x="0" y="0"/>
                  </a:lnTo>
                </a:path>
              </a:pathLst>
            </a:custGeom>
            <a:grpFill/>
            <a:ln w="11937">
              <a:noFill/>
            </a:ln>
          </p:spPr>
          <p:txBody>
            <a:bodyPr rtlCol="0" anchor="ctr"/>
            <a:lstStyle/>
            <a:p>
              <a:pPr algn="ctr"/>
              <a:endParaRPr/>
            </a:p>
          </p:txBody>
        </p:sp>
      </p:grpSp>
      <p:sp>
        <p:nvSpPr>
          <p:cNvPr id="37" name="TextBox 15">
            <a:extLst>
              <a:ext uri="{FF2B5EF4-FFF2-40B4-BE49-F238E27FC236}">
                <a16:creationId xmlns:a16="http://schemas.microsoft.com/office/drawing/2014/main" id="{EA2D007E-B1A2-5AF1-1027-94DB11462865}"/>
              </a:ext>
            </a:extLst>
          </p:cNvPr>
          <p:cNvSpPr txBox="1"/>
          <p:nvPr/>
        </p:nvSpPr>
        <p:spPr>
          <a:xfrm>
            <a:off x="4977962" y="2018352"/>
            <a:ext cx="2951129" cy="492443"/>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PPr>
            <a:lvl1pPr algn="r">
              <a:defRPr sz="1100">
                <a:solidFill>
                  <a:srgbClr val="484848"/>
                </a:solidFill>
                <a:latin typeface="Lato" panose="020F0502020204030203" pitchFamily="34" charset="0"/>
                <a:ea typeface="Lato" panose="020F0502020204030203" pitchFamily="34" charset="0"/>
                <a:cs typeface="Lato" panose="020F0502020204030203" pitchFamily="34" charset="0"/>
              </a:defRPr>
            </a:lvl1pPr>
          </a:lstStyle>
          <a:p>
            <a:pPr algn="ctr"/>
            <a:r>
              <a:rPr lang="es-MX" sz="1600" noProof="0" dirty="0"/>
              <a:t>Resulta en primas más altas pero
reduce los gastos del Asegurado.</a:t>
            </a:r>
          </a:p>
        </p:txBody>
      </p:sp>
      <p:sp>
        <p:nvSpPr>
          <p:cNvPr id="39" name="TextBox 17">
            <a:extLst>
              <a:ext uri="{FF2B5EF4-FFF2-40B4-BE49-F238E27FC236}">
                <a16:creationId xmlns:a16="http://schemas.microsoft.com/office/drawing/2014/main" id="{C09C9795-5F62-BA5D-E012-33766F30B178}"/>
              </a:ext>
            </a:extLst>
          </p:cNvPr>
          <p:cNvSpPr txBox="1"/>
          <p:nvPr/>
        </p:nvSpPr>
        <p:spPr>
          <a:xfrm>
            <a:off x="1708012" y="3796758"/>
            <a:ext cx="2808461" cy="492443"/>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PPr>
            <a:lvl1pPr algn="r">
              <a:defRPr sz="1100">
                <a:solidFill>
                  <a:srgbClr val="484848"/>
                </a:solidFill>
                <a:latin typeface="Lato" panose="020F0502020204030203" pitchFamily="34" charset="0"/>
                <a:ea typeface="Lato" panose="020F0502020204030203" pitchFamily="34" charset="0"/>
                <a:cs typeface="Lato" panose="020F0502020204030203" pitchFamily="34" charset="0"/>
              </a:defRPr>
            </a:lvl1pPr>
          </a:lstStyle>
          <a:p>
            <a:pPr algn="ctr"/>
            <a:r>
              <a:rPr lang="es-MX" sz="1600" noProof="0" dirty="0"/>
              <a:t>Ofrece primas más bajas pero
requiere más gastos de bolsillo.</a:t>
            </a:r>
          </a:p>
        </p:txBody>
      </p:sp>
      <p:sp>
        <p:nvSpPr>
          <p:cNvPr id="42" name="TextBox 26">
            <a:extLst>
              <a:ext uri="{FF2B5EF4-FFF2-40B4-BE49-F238E27FC236}">
                <a16:creationId xmlns:a16="http://schemas.microsoft.com/office/drawing/2014/main" id="{D07CDCF4-193B-A1D7-09F3-4582B5CF65F3}"/>
              </a:ext>
            </a:extLst>
          </p:cNvPr>
          <p:cNvSpPr txBox="1"/>
          <p:nvPr/>
        </p:nvSpPr>
        <p:spPr>
          <a:xfrm>
            <a:off x="9454964" y="2176295"/>
            <a:ext cx="1048365" cy="276999"/>
          </a:xfrm>
          <a:prstGeom prst="rect">
            <a:avLst/>
          </a:prstGeom>
          <a:noFill/>
          <a:ln>
            <a:noFill/>
          </a:ln>
        </p:spPr>
        <p:txBody>
          <a:bodyPr wrap="none" lIns="0" tIns="0" rIns="0" bIns="0" anchor="t">
            <a:spAutoFit/>
          </a:bodyPr>
          <a:lstStyle/>
          <a:p>
            <a:pPr algn="ctr"/>
            <a:r>
              <a:rPr lang="es-MX" sz="1800" dirty="0">
                <a:solidFill>
                  <a:srgbClr val="B8387D"/>
                </a:solidFill>
                <a:latin typeface="Lato Black" panose="020F0502020204030203" pitchFamily="34" charset="0"/>
                <a:ea typeface="Lato Black" panose="020F0502020204030203" pitchFamily="34" charset="0"/>
                <a:cs typeface="Lato Black" panose="020F0502020204030203" pitchFamily="34" charset="0"/>
              </a:rPr>
              <a:t>Deducible</a:t>
            </a:r>
            <a:endParaRPr sz="1800" dirty="0">
              <a:solidFill>
                <a:srgbClr val="B8387D"/>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3" name="TextBox 26">
            <a:extLst>
              <a:ext uri="{FF2B5EF4-FFF2-40B4-BE49-F238E27FC236}">
                <a16:creationId xmlns:a16="http://schemas.microsoft.com/office/drawing/2014/main" id="{6871595D-4A4A-278E-7633-616386609D4F}"/>
              </a:ext>
            </a:extLst>
          </p:cNvPr>
          <p:cNvSpPr txBox="1"/>
          <p:nvPr/>
        </p:nvSpPr>
        <p:spPr>
          <a:xfrm>
            <a:off x="8598043" y="4618066"/>
            <a:ext cx="1104470" cy="276999"/>
          </a:xfrm>
          <a:prstGeom prst="rect">
            <a:avLst/>
          </a:prstGeom>
          <a:noFill/>
          <a:ln>
            <a:noFill/>
          </a:ln>
        </p:spPr>
        <p:txBody>
          <a:bodyPr wrap="none" lIns="0" tIns="0" rIns="0" bIns="0" anchor="t">
            <a:spAutoFit/>
          </a:bodyPr>
          <a:lstStyle/>
          <a:p>
            <a:pPr algn="ctr"/>
            <a:r>
              <a:rPr lang="es-MX" sz="1800" dirty="0">
                <a:solidFill>
                  <a:srgbClr val="B8387D"/>
                </a:solidFill>
                <a:latin typeface="Lato Black" panose="020F0502020204030203" pitchFamily="34" charset="0"/>
                <a:ea typeface="Lato Black" panose="020F0502020204030203" pitchFamily="34" charset="0"/>
                <a:cs typeface="Lato Black" panose="020F0502020204030203" pitchFamily="34" charset="0"/>
              </a:rPr>
              <a:t>Coaseguro</a:t>
            </a:r>
            <a:endParaRPr sz="1800" dirty="0">
              <a:solidFill>
                <a:srgbClr val="B8387D"/>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7" name="TextBox 17">
            <a:extLst>
              <a:ext uri="{FF2B5EF4-FFF2-40B4-BE49-F238E27FC236}">
                <a16:creationId xmlns:a16="http://schemas.microsoft.com/office/drawing/2014/main" id="{BE9784CC-F9EB-FAFB-BAE3-7CDF99D463E0}"/>
              </a:ext>
            </a:extLst>
          </p:cNvPr>
          <p:cNvSpPr txBox="1"/>
          <p:nvPr/>
        </p:nvSpPr>
        <p:spPr>
          <a:xfrm>
            <a:off x="1822857" y="3163472"/>
            <a:ext cx="2488272" cy="615553"/>
          </a:xfrm>
          <a:prstGeom prst="rect">
            <a:avLst/>
          </a:prstGeom>
          <a:noFill/>
          <a:ln>
            <a:noFill/>
          </a:ln>
        </p:spPr>
        <p:txBody>
          <a:bodyPr wrap="square" lIns="0" tIns="0" rIns="0" bIns="0" anchor="t">
            <a:spAutoFit/>
          </a:bodyPr>
          <a:lstStyle/>
          <a:p>
            <a:pPr algn="ctr"/>
            <a:r>
              <a:rPr lang="es-MX" sz="2000" b="1" dirty="0">
                <a:solidFill>
                  <a:srgbClr val="FF7012"/>
                </a:solidFill>
                <a:latin typeface="Lato Black" panose="020F0502020204030203" pitchFamily="34" charset="0"/>
                <a:ea typeface="Lato Black" panose="020F0502020204030203" pitchFamily="34" charset="0"/>
                <a:cs typeface="Lato Black" panose="020F0502020204030203" pitchFamily="34" charset="0"/>
              </a:rPr>
              <a:t>Deducible y Coaseguro Alto</a:t>
            </a:r>
            <a:endParaRPr sz="2000" b="1" dirty="0">
              <a:solidFill>
                <a:srgbClr val="FF7012"/>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8" name="TextBox 17">
            <a:extLst>
              <a:ext uri="{FF2B5EF4-FFF2-40B4-BE49-F238E27FC236}">
                <a16:creationId xmlns:a16="http://schemas.microsoft.com/office/drawing/2014/main" id="{631688A9-E4BB-24A0-3BD7-2A10418A1588}"/>
              </a:ext>
            </a:extLst>
          </p:cNvPr>
          <p:cNvSpPr txBox="1"/>
          <p:nvPr/>
        </p:nvSpPr>
        <p:spPr>
          <a:xfrm>
            <a:off x="5344705" y="1351925"/>
            <a:ext cx="2025100" cy="615553"/>
          </a:xfrm>
          <a:prstGeom prst="rect">
            <a:avLst/>
          </a:prstGeom>
          <a:noFill/>
          <a:ln>
            <a:noFill/>
          </a:ln>
        </p:spPr>
        <p:txBody>
          <a:bodyPr wrap="square" lIns="0" tIns="0" rIns="0" bIns="0" anchor="t">
            <a:spAutoFit/>
          </a:bodyPr>
          <a:lstStyle/>
          <a:p>
            <a:pPr algn="ctr"/>
            <a:r>
              <a:rPr lang="es-MX" sz="20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Deducible y Coaseguro Bajo</a:t>
            </a:r>
            <a:endParaRPr sz="20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51" name="Rounded Rectangle 23">
            <a:extLst>
              <a:ext uri="{FF2B5EF4-FFF2-40B4-BE49-F238E27FC236}">
                <a16:creationId xmlns:a16="http://schemas.microsoft.com/office/drawing/2014/main" id="{1A3172E0-A4DB-AEB4-E159-EE90E5E01FF2}"/>
              </a:ext>
            </a:extLst>
          </p:cNvPr>
          <p:cNvSpPr/>
          <p:nvPr/>
        </p:nvSpPr>
        <p:spPr>
          <a:xfrm>
            <a:off x="6244551" y="2977952"/>
            <a:ext cx="448134" cy="517182"/>
          </a:xfrm>
          <a:custGeom>
            <a:avLst/>
            <a:gdLst/>
            <a:ahLst/>
            <a:cxnLst/>
            <a:rect l="0" t="0" r="0" b="0"/>
            <a:pathLst>
              <a:path w="325105" h="375197">
                <a:moveTo>
                  <a:pt x="130051" y="244049"/>
                </a:moveTo>
                <a:lnTo>
                  <a:pt x="164900" y="244049"/>
                </a:lnTo>
                <a:cubicBezTo>
                  <a:pt x="178872" y="244059"/>
                  <a:pt x="191016" y="234455"/>
                  <a:pt x="194225" y="220856"/>
                </a:cubicBezTo>
                <a:cubicBezTo>
                  <a:pt x="197434" y="207257"/>
                  <a:pt x="190865" y="193237"/>
                  <a:pt x="178363" y="187000"/>
                </a:cubicBezTo>
                <a:lnTo>
                  <a:pt x="146696" y="171166"/>
                </a:lnTo>
                <a:cubicBezTo>
                  <a:pt x="134212" y="164920"/>
                  <a:pt x="127660" y="150911"/>
                  <a:pt x="130867" y="137325"/>
                </a:cubicBezTo>
                <a:cubicBezTo>
                  <a:pt x="134074" y="123739"/>
                  <a:pt x="146199" y="114139"/>
                  <a:pt x="160158" y="114134"/>
                </a:cubicBezTo>
                <a:lnTo>
                  <a:pt x="195008" y="114134"/>
                </a:lnTo>
                <a:moveTo>
                  <a:pt x="162529" y="89807"/>
                </a:moveTo>
                <a:lnTo>
                  <a:pt x="162529" y="114166"/>
                </a:lnTo>
                <a:moveTo>
                  <a:pt x="162529" y="244081"/>
                </a:moveTo>
                <a:lnTo>
                  <a:pt x="162529" y="268440"/>
                </a:lnTo>
                <a:moveTo>
                  <a:pt x="14589" y="30842"/>
                </a:moveTo>
                <a:cubicBezTo>
                  <a:pt x="61195" y="10356"/>
                  <a:pt x="111621" y="0"/>
                  <a:pt x="162529" y="458"/>
                </a:cubicBezTo>
                <a:cubicBezTo>
                  <a:pt x="213443" y="25"/>
                  <a:pt x="263869" y="10409"/>
                  <a:pt x="310470" y="30923"/>
                </a:cubicBezTo>
                <a:cubicBezTo>
                  <a:pt x="319320" y="35022"/>
                  <a:pt x="324968" y="43905"/>
                  <a:pt x="324923" y="53659"/>
                </a:cubicBezTo>
                <a:lnTo>
                  <a:pt x="324923" y="177678"/>
                </a:lnTo>
                <a:cubicBezTo>
                  <a:pt x="325105" y="260060"/>
                  <a:pt x="274636" y="334083"/>
                  <a:pt x="197882" y="364009"/>
                </a:cubicBezTo>
                <a:lnTo>
                  <a:pt x="180555" y="370715"/>
                </a:lnTo>
                <a:cubicBezTo>
                  <a:pt x="169012" y="375197"/>
                  <a:pt x="156209" y="375197"/>
                  <a:pt x="144666" y="370715"/>
                </a:cubicBezTo>
                <a:lnTo>
                  <a:pt x="127257" y="363928"/>
                </a:lnTo>
                <a:cubicBezTo>
                  <a:pt x="50499" y="334039"/>
                  <a:pt x="0" y="260051"/>
                  <a:pt x="136" y="177678"/>
                </a:cubicBezTo>
                <a:lnTo>
                  <a:pt x="136" y="53659"/>
                </a:lnTo>
                <a:cubicBezTo>
                  <a:pt x="59" y="43876"/>
                  <a:pt x="5711" y="34953"/>
                  <a:pt x="14589" y="30842"/>
                </a:cubicBezTo>
                <a:close/>
              </a:path>
            </a:pathLst>
          </a:custGeom>
          <a:noFill/>
          <a:ln w="38100">
            <a:solidFill>
              <a:srgbClr val="FFFFFF"/>
            </a:solidFill>
          </a:ln>
        </p:spPr>
        <p:txBody>
          <a:bodyPr rtlCol="0" anchor="ctr"/>
          <a:lstStyle/>
          <a:p>
            <a:pPr algn="ctr"/>
            <a:endParaRPr/>
          </a:p>
        </p:txBody>
      </p:sp>
      <p:sp>
        <p:nvSpPr>
          <p:cNvPr id="52" name="TextBox 17">
            <a:extLst>
              <a:ext uri="{FF2B5EF4-FFF2-40B4-BE49-F238E27FC236}">
                <a16:creationId xmlns:a16="http://schemas.microsoft.com/office/drawing/2014/main" id="{3F632086-EF9B-5E87-9295-4D4389E37547}"/>
              </a:ext>
            </a:extLst>
          </p:cNvPr>
          <p:cNvSpPr txBox="1"/>
          <p:nvPr/>
        </p:nvSpPr>
        <p:spPr>
          <a:xfrm>
            <a:off x="8973947" y="4938094"/>
            <a:ext cx="402354" cy="984885"/>
          </a:xfrm>
          <a:prstGeom prst="rect">
            <a:avLst/>
          </a:prstGeom>
          <a:noFill/>
          <a:ln>
            <a:noFill/>
          </a:ln>
        </p:spPr>
        <p:txBody>
          <a:bodyPr wrap="none" lIns="0" tIns="0" rIns="0" bIns="0" anchor="t">
            <a:spAutoFit/>
          </a:bodyPr>
          <a:lstStyle/>
          <a:p>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10%</a:t>
            </a:r>
          </a:p>
          <a:p>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15%</a:t>
            </a:r>
          </a:p>
          <a:p>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20%</a:t>
            </a:r>
          </a:p>
          <a:p>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25%</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53" name="TextBox 17">
            <a:extLst>
              <a:ext uri="{FF2B5EF4-FFF2-40B4-BE49-F238E27FC236}">
                <a16:creationId xmlns:a16="http://schemas.microsoft.com/office/drawing/2014/main" id="{4450E36E-8D32-445B-060A-C1B061A80550}"/>
              </a:ext>
            </a:extLst>
          </p:cNvPr>
          <p:cNvSpPr txBox="1"/>
          <p:nvPr/>
        </p:nvSpPr>
        <p:spPr>
          <a:xfrm>
            <a:off x="9600036" y="2496323"/>
            <a:ext cx="758221" cy="1969770"/>
          </a:xfrm>
          <a:prstGeom prst="rect">
            <a:avLst/>
          </a:prstGeom>
          <a:noFill/>
          <a:ln>
            <a:noFill/>
          </a:ln>
        </p:spPr>
        <p:txBody>
          <a:bodyPr wrap="none" lIns="0" tIns="0" rIns="0" bIns="0" anchor="t">
            <a:spAutoFit/>
          </a:bodyPr>
          <a:lstStyle/>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15,000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22,000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35,000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50,000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75,000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100,000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150,000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200,000</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54" name="Rounded Rectangle 35">
            <a:extLst>
              <a:ext uri="{FF2B5EF4-FFF2-40B4-BE49-F238E27FC236}">
                <a16:creationId xmlns:a16="http://schemas.microsoft.com/office/drawing/2014/main" id="{0C281D9B-C4CC-071A-6DE7-DDF9BCF14F94}"/>
              </a:ext>
            </a:extLst>
          </p:cNvPr>
          <p:cNvSpPr/>
          <p:nvPr/>
        </p:nvSpPr>
        <p:spPr>
          <a:xfrm>
            <a:off x="2894965" y="4791803"/>
            <a:ext cx="438150" cy="438169"/>
          </a:xfrm>
          <a:custGeom>
            <a:avLst/>
            <a:gdLst/>
            <a:ahLst/>
            <a:cxnLst/>
            <a:rect l="0" t="0" r="0" b="0"/>
            <a:pathLst>
              <a:path w="438150" h="438169">
                <a:moveTo>
                  <a:pt x="190500" y="438150"/>
                </a:moveTo>
                <a:lnTo>
                  <a:pt x="19050" y="438150"/>
                </a:lnTo>
                <a:cubicBezTo>
                  <a:pt x="8528" y="438150"/>
                  <a:pt x="0" y="429621"/>
                  <a:pt x="0" y="419100"/>
                </a:cubicBezTo>
                <a:lnTo>
                  <a:pt x="0" y="19050"/>
                </a:lnTo>
                <a:cubicBezTo>
                  <a:pt x="0" y="8528"/>
                  <a:pt x="8528" y="0"/>
                  <a:pt x="19050" y="0"/>
                </a:cubicBezTo>
                <a:lnTo>
                  <a:pt x="272281" y="0"/>
                </a:lnTo>
                <a:cubicBezTo>
                  <a:pt x="277336" y="6"/>
                  <a:pt x="282181" y="2020"/>
                  <a:pt x="285750" y="5600"/>
                </a:cubicBezTo>
                <a:lnTo>
                  <a:pt x="356368" y="76200"/>
                </a:lnTo>
                <a:cubicBezTo>
                  <a:pt x="359941" y="79771"/>
                  <a:pt x="361948" y="84616"/>
                  <a:pt x="361950" y="89668"/>
                </a:cubicBezTo>
                <a:lnTo>
                  <a:pt x="361950" y="152400"/>
                </a:lnTo>
                <a:moveTo>
                  <a:pt x="264795" y="171126"/>
                </a:moveTo>
                <a:cubicBezTo>
                  <a:pt x="254595" y="122034"/>
                  <a:pt x="208084" y="89254"/>
                  <a:pt x="158421" y="96158"/>
                </a:cubicBezTo>
                <a:cubicBezTo>
                  <a:pt x="108758" y="103061"/>
                  <a:pt x="72951" y="147284"/>
                  <a:pt x="76529" y="197296"/>
                </a:cubicBezTo>
                <a:cubicBezTo>
                  <a:pt x="80106" y="247309"/>
                  <a:pt x="121843" y="285985"/>
                  <a:pt x="171983" y="285750"/>
                </a:cubicBezTo>
                <a:moveTo>
                  <a:pt x="209550" y="190519"/>
                </a:moveTo>
                <a:lnTo>
                  <a:pt x="171450" y="190519"/>
                </a:lnTo>
                <a:lnTo>
                  <a:pt x="171450" y="133369"/>
                </a:lnTo>
                <a:moveTo>
                  <a:pt x="295275" y="381000"/>
                </a:moveTo>
                <a:lnTo>
                  <a:pt x="333965" y="381000"/>
                </a:lnTo>
                <a:cubicBezTo>
                  <a:pt x="346226" y="381014"/>
                  <a:pt x="356770" y="372322"/>
                  <a:pt x="359096" y="360284"/>
                </a:cubicBezTo>
                <a:cubicBezTo>
                  <a:pt x="361421" y="348246"/>
                  <a:pt x="354873" y="336252"/>
                  <a:pt x="343490" y="331698"/>
                </a:cubicBezTo>
                <a:lnTo>
                  <a:pt x="304171" y="315982"/>
                </a:lnTo>
                <a:cubicBezTo>
                  <a:pt x="292814" y="311412"/>
                  <a:pt x="286290" y="299433"/>
                  <a:pt x="288613" y="287413"/>
                </a:cubicBezTo>
                <a:cubicBezTo>
                  <a:pt x="290936" y="275394"/>
                  <a:pt x="301454" y="266708"/>
                  <a:pt x="313696" y="266700"/>
                </a:cubicBezTo>
                <a:lnTo>
                  <a:pt x="352425" y="266700"/>
                </a:lnTo>
                <a:moveTo>
                  <a:pt x="323850" y="381019"/>
                </a:moveTo>
                <a:lnTo>
                  <a:pt x="323850" y="400069"/>
                </a:lnTo>
                <a:moveTo>
                  <a:pt x="323850" y="247669"/>
                </a:moveTo>
                <a:lnTo>
                  <a:pt x="323850" y="266719"/>
                </a:lnTo>
                <a:moveTo>
                  <a:pt x="209550" y="323869"/>
                </a:moveTo>
                <a:cubicBezTo>
                  <a:pt x="209550" y="260742"/>
                  <a:pt x="260723" y="209569"/>
                  <a:pt x="323850" y="209569"/>
                </a:cubicBezTo>
                <a:cubicBezTo>
                  <a:pt x="386976" y="209569"/>
                  <a:pt x="438150" y="260742"/>
                  <a:pt x="438150" y="323869"/>
                </a:cubicBezTo>
                <a:cubicBezTo>
                  <a:pt x="438150" y="386995"/>
                  <a:pt x="386976" y="438169"/>
                  <a:pt x="323850" y="438169"/>
                </a:cubicBezTo>
                <a:cubicBezTo>
                  <a:pt x="260723" y="438169"/>
                  <a:pt x="209550" y="386995"/>
                  <a:pt x="209550" y="323869"/>
                </a:cubicBezTo>
                <a:close/>
              </a:path>
            </a:pathLst>
          </a:custGeom>
          <a:noFill/>
          <a:ln w="38100">
            <a:solidFill>
              <a:srgbClr val="FFFFFF"/>
            </a:solidFill>
          </a:ln>
        </p:spPr>
        <p:txBody>
          <a:bodyPr rtlCol="0" anchor="ctr"/>
          <a:lstStyle/>
          <a:p>
            <a:pPr algn="ctr"/>
            <a:endParaRPr/>
          </a:p>
        </p:txBody>
      </p:sp>
      <p:sp>
        <p:nvSpPr>
          <p:cNvPr id="55" name="TextBox 26">
            <a:extLst>
              <a:ext uri="{FF2B5EF4-FFF2-40B4-BE49-F238E27FC236}">
                <a16:creationId xmlns:a16="http://schemas.microsoft.com/office/drawing/2014/main" id="{96C93689-0BF0-366F-0F8D-9C6F3A533814}"/>
              </a:ext>
            </a:extLst>
          </p:cNvPr>
          <p:cNvSpPr txBox="1"/>
          <p:nvPr/>
        </p:nvSpPr>
        <p:spPr>
          <a:xfrm>
            <a:off x="9968309" y="4618066"/>
            <a:ext cx="1686360" cy="276999"/>
          </a:xfrm>
          <a:prstGeom prst="rect">
            <a:avLst/>
          </a:prstGeom>
          <a:noFill/>
          <a:ln>
            <a:noFill/>
          </a:ln>
        </p:spPr>
        <p:txBody>
          <a:bodyPr wrap="none" lIns="0" tIns="0" rIns="0" bIns="0" anchor="t">
            <a:spAutoFit/>
          </a:bodyPr>
          <a:lstStyle/>
          <a:p>
            <a:pPr algn="ctr"/>
            <a:r>
              <a:rPr lang="es-MX" sz="1800" dirty="0">
                <a:solidFill>
                  <a:srgbClr val="B8387D"/>
                </a:solidFill>
                <a:latin typeface="Lato Black" panose="020F0502020204030203" pitchFamily="34" charset="0"/>
                <a:ea typeface="Lato Black" panose="020F0502020204030203" pitchFamily="34" charset="0"/>
                <a:cs typeface="Lato Black" panose="020F0502020204030203" pitchFamily="34" charset="0"/>
              </a:rPr>
              <a:t>Tope Coaseguro</a:t>
            </a:r>
            <a:endParaRPr sz="1800" dirty="0">
              <a:solidFill>
                <a:srgbClr val="B8387D"/>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56" name="TextBox 17">
            <a:extLst>
              <a:ext uri="{FF2B5EF4-FFF2-40B4-BE49-F238E27FC236}">
                <a16:creationId xmlns:a16="http://schemas.microsoft.com/office/drawing/2014/main" id="{B48B77F4-AE86-94B9-2E45-8EC0DB7587D0}"/>
              </a:ext>
            </a:extLst>
          </p:cNvPr>
          <p:cNvSpPr txBox="1"/>
          <p:nvPr/>
        </p:nvSpPr>
        <p:spPr>
          <a:xfrm>
            <a:off x="10432377" y="4943900"/>
            <a:ext cx="758221" cy="984885"/>
          </a:xfrm>
          <a:prstGeom prst="rect">
            <a:avLst/>
          </a:prstGeom>
          <a:noFill/>
          <a:ln>
            <a:noFill/>
          </a:ln>
        </p:spPr>
        <p:txBody>
          <a:bodyPr wrap="none" lIns="0" tIns="0" rIns="0" bIns="0" anchor="t">
            <a:spAutoFit/>
          </a:bodyPr>
          <a:lstStyle/>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30,000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50,000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75,000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100,000</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3" name="Imagen 2">
            <a:extLst>
              <a:ext uri="{FF2B5EF4-FFF2-40B4-BE49-F238E27FC236}">
                <a16:creationId xmlns:a16="http://schemas.microsoft.com/office/drawing/2014/main" id="{10D198AD-6B63-8ED8-5F76-16CC769801F3}"/>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4" name="Grupo 3">
            <a:extLst>
              <a:ext uri="{FF2B5EF4-FFF2-40B4-BE49-F238E27FC236}">
                <a16:creationId xmlns:a16="http://schemas.microsoft.com/office/drawing/2014/main" id="{5C62B330-4ECA-F52E-78D5-75CA7CFFE829}"/>
              </a:ext>
            </a:extLst>
          </p:cNvPr>
          <p:cNvGrpSpPr/>
          <p:nvPr/>
        </p:nvGrpSpPr>
        <p:grpSpPr>
          <a:xfrm>
            <a:off x="620624" y="1005789"/>
            <a:ext cx="2706068" cy="77400"/>
            <a:chOff x="620624" y="1005789"/>
            <a:chExt cx="2706068" cy="77400"/>
          </a:xfrm>
        </p:grpSpPr>
        <p:cxnSp>
          <p:nvCxnSpPr>
            <p:cNvPr id="5" name="Google Shape;215;g31dbd23bb8a_0_92">
              <a:extLst>
                <a:ext uri="{FF2B5EF4-FFF2-40B4-BE49-F238E27FC236}">
                  <a16:creationId xmlns:a16="http://schemas.microsoft.com/office/drawing/2014/main" id="{782DE0A6-6DFA-64BF-19D3-0928D6A25C75}"/>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6" name="Google Shape;215;g31dbd23bb8a_0_92">
              <a:extLst>
                <a:ext uri="{FF2B5EF4-FFF2-40B4-BE49-F238E27FC236}">
                  <a16:creationId xmlns:a16="http://schemas.microsoft.com/office/drawing/2014/main" id="{9D990F7B-04C3-95BD-9576-8A6998BCEFBB}"/>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983623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62">
          <a:extLst>
            <a:ext uri="{FF2B5EF4-FFF2-40B4-BE49-F238E27FC236}">
              <a16:creationId xmlns:a16="http://schemas.microsoft.com/office/drawing/2014/main" id="{CEBBE649-2DE1-6A8A-7886-C37FE1F625C5}"/>
            </a:ext>
          </a:extLst>
        </p:cNvPr>
        <p:cNvGrpSpPr/>
        <p:nvPr/>
      </p:nvGrpSpPr>
      <p:grpSpPr>
        <a:xfrm>
          <a:off x="0" y="0"/>
          <a:ext cx="0" cy="0"/>
          <a:chOff x="0" y="0"/>
          <a:chExt cx="0" cy="0"/>
        </a:xfrm>
      </p:grpSpPr>
      <p:sp>
        <p:nvSpPr>
          <p:cNvPr id="45" name="Flecha: curvada hacia la derecha 44">
            <a:extLst>
              <a:ext uri="{FF2B5EF4-FFF2-40B4-BE49-F238E27FC236}">
                <a16:creationId xmlns:a16="http://schemas.microsoft.com/office/drawing/2014/main" id="{9015FE75-C391-BA40-5F73-1B02B3E69EC3}"/>
              </a:ext>
            </a:extLst>
          </p:cNvPr>
          <p:cNvSpPr/>
          <p:nvPr/>
        </p:nvSpPr>
        <p:spPr>
          <a:xfrm>
            <a:off x="3154368" y="3122207"/>
            <a:ext cx="1238114" cy="1404451"/>
          </a:xfrm>
          <a:prstGeom prst="curvedRightArrow">
            <a:avLst>
              <a:gd name="adj1" fmla="val 26390"/>
              <a:gd name="adj2" fmla="val 50000"/>
              <a:gd name="adj3" fmla="val 35941"/>
            </a:avLst>
          </a:prstGeom>
          <a:gradFill flip="none" rotWithShape="1">
            <a:gsLst>
              <a:gs pos="0">
                <a:srgbClr val="FF7012"/>
              </a:gs>
              <a:gs pos="63200">
                <a:srgbClr val="F24146"/>
              </a:gs>
              <a:gs pos="0">
                <a:srgbClr val="FF7012">
                  <a:shade val="67500"/>
                  <a:satMod val="115000"/>
                </a:srgbClr>
              </a:gs>
              <a:gs pos="100000">
                <a:srgbClr val="EA2565"/>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solidFill>
                <a:schemeClr val="tx1"/>
              </a:solidFill>
            </a:endParaRPr>
          </a:p>
        </p:txBody>
      </p:sp>
      <p:sp>
        <p:nvSpPr>
          <p:cNvPr id="2" name="Google Shape;941;g333a5785e25_1_56">
            <a:extLst>
              <a:ext uri="{FF2B5EF4-FFF2-40B4-BE49-F238E27FC236}">
                <a16:creationId xmlns:a16="http://schemas.microsoft.com/office/drawing/2014/main" id="{5170426B-FA7C-2941-F02A-FE591B460C75}"/>
              </a:ext>
            </a:extLst>
          </p:cNvPr>
          <p:cNvSpPr txBox="1"/>
          <p:nvPr/>
        </p:nvSpPr>
        <p:spPr>
          <a:xfrm>
            <a:off x="501542" y="388827"/>
            <a:ext cx="5238857"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CÁLCULO </a:t>
            </a:r>
            <a:r>
              <a:rPr lang="en-US" sz="3000" b="1" dirty="0">
                <a:solidFill>
                  <a:srgbClr val="EA2565"/>
                </a:solidFill>
                <a:latin typeface="Lato"/>
                <a:ea typeface="Lato"/>
                <a:cs typeface="Lato"/>
                <a:sym typeface="Lato"/>
              </a:rPr>
              <a:t>GASTO MÉDICO</a:t>
            </a:r>
            <a:endParaRPr sz="3000" b="1" i="0" u="none" strike="noStrike" cap="none" dirty="0">
              <a:solidFill>
                <a:srgbClr val="EA2565"/>
              </a:solidFill>
              <a:latin typeface="Lato"/>
              <a:ea typeface="Lato"/>
              <a:cs typeface="Lato"/>
              <a:sym typeface="Lato"/>
            </a:endParaRPr>
          </a:p>
        </p:txBody>
      </p:sp>
      <p:grpSp>
        <p:nvGrpSpPr>
          <p:cNvPr id="4" name="Group 3">
            <a:extLst>
              <a:ext uri="{FF2B5EF4-FFF2-40B4-BE49-F238E27FC236}">
                <a16:creationId xmlns:a16="http://schemas.microsoft.com/office/drawing/2014/main" id="{F0B69E02-9F74-43B0-6544-E75F9C745F3E}"/>
              </a:ext>
            </a:extLst>
          </p:cNvPr>
          <p:cNvGrpSpPr/>
          <p:nvPr/>
        </p:nvGrpSpPr>
        <p:grpSpPr>
          <a:xfrm>
            <a:off x="5285354" y="5929530"/>
            <a:ext cx="660024" cy="598912"/>
            <a:chOff x="1133475" y="4229100"/>
            <a:chExt cx="514350" cy="466725"/>
          </a:xfrm>
        </p:grpSpPr>
        <p:sp>
          <p:nvSpPr>
            <p:cNvPr id="5" name="Rounded Rectangle 1">
              <a:extLst>
                <a:ext uri="{FF2B5EF4-FFF2-40B4-BE49-F238E27FC236}">
                  <a16:creationId xmlns:a16="http://schemas.microsoft.com/office/drawing/2014/main" id="{6C546327-E19E-CF72-B32E-5216263D94CD}"/>
                </a:ext>
              </a:extLst>
            </p:cNvPr>
            <p:cNvSpPr/>
            <p:nvPr/>
          </p:nvSpPr>
          <p:spPr>
            <a:xfrm>
              <a:off x="1133475" y="4229100"/>
              <a:ext cx="514350" cy="466725"/>
            </a:xfrm>
            <a:custGeom>
              <a:avLst/>
              <a:gdLst/>
              <a:ahLst/>
              <a:cxnLst/>
              <a:rect l="0" t="0" r="0" b="0"/>
              <a:pathLst>
                <a:path w="514350" h="466725">
                  <a:moveTo>
                    <a:pt x="514350" y="207433"/>
                  </a:moveTo>
                  <a:cubicBezTo>
                    <a:pt x="514350" y="350636"/>
                    <a:pt x="399208" y="466725"/>
                    <a:pt x="257175" y="466725"/>
                  </a:cubicBezTo>
                  <a:cubicBezTo>
                    <a:pt x="115141" y="466725"/>
                    <a:pt x="0" y="350636"/>
                    <a:pt x="0" y="207433"/>
                  </a:cubicBezTo>
                  <a:cubicBezTo>
                    <a:pt x="0" y="122613"/>
                    <a:pt x="40394" y="47306"/>
                    <a:pt x="102845" y="0"/>
                  </a:cubicBezTo>
                  <a:lnTo>
                    <a:pt x="411504" y="0"/>
                  </a:lnTo>
                  <a:cubicBezTo>
                    <a:pt x="473956" y="47306"/>
                    <a:pt x="514350" y="122614"/>
                    <a:pt x="514350" y="207433"/>
                  </a:cubicBezTo>
                  <a:close/>
                </a:path>
              </a:pathLst>
            </a:custGeom>
            <a:solidFill>
              <a:srgbClr val="D7D7D7"/>
            </a:solidFill>
            <a:ln>
              <a:noFill/>
            </a:ln>
          </p:spPr>
          <p:txBody>
            <a:bodyPr rtlCol="0" anchor="ctr"/>
            <a:lstStyle/>
            <a:p>
              <a:pPr algn="ctr"/>
              <a:endParaRPr/>
            </a:p>
          </p:txBody>
        </p:sp>
        <p:sp>
          <p:nvSpPr>
            <p:cNvPr id="6" name="Rounded Rectangle 2">
              <a:extLst>
                <a:ext uri="{FF2B5EF4-FFF2-40B4-BE49-F238E27FC236}">
                  <a16:creationId xmlns:a16="http://schemas.microsoft.com/office/drawing/2014/main" id="{4AB3110D-EE31-9981-1CAE-92CDDBAF0069}"/>
                </a:ext>
              </a:extLst>
            </p:cNvPr>
            <p:cNvSpPr/>
            <p:nvPr/>
          </p:nvSpPr>
          <p:spPr>
            <a:xfrm>
              <a:off x="1133475" y="4229100"/>
              <a:ext cx="514350" cy="466725"/>
            </a:xfrm>
            <a:custGeom>
              <a:avLst/>
              <a:gdLst/>
              <a:ahLst/>
              <a:cxnLst/>
              <a:rect l="0" t="0" r="0" b="0"/>
              <a:pathLst>
                <a:path w="514350" h="466725">
                  <a:moveTo>
                    <a:pt x="514350" y="207433"/>
                  </a:moveTo>
                  <a:cubicBezTo>
                    <a:pt x="514350" y="350636"/>
                    <a:pt x="399208" y="466725"/>
                    <a:pt x="257175" y="466725"/>
                  </a:cubicBezTo>
                  <a:cubicBezTo>
                    <a:pt x="115141" y="466725"/>
                    <a:pt x="0" y="350636"/>
                    <a:pt x="0" y="207433"/>
                  </a:cubicBezTo>
                  <a:cubicBezTo>
                    <a:pt x="0" y="122613"/>
                    <a:pt x="40394" y="47306"/>
                    <a:pt x="102845" y="0"/>
                  </a:cubicBezTo>
                  <a:lnTo>
                    <a:pt x="411504" y="0"/>
                  </a:lnTo>
                  <a:cubicBezTo>
                    <a:pt x="473956" y="47306"/>
                    <a:pt x="514350" y="122614"/>
                    <a:pt x="514350" y="207433"/>
                  </a:cubicBezTo>
                  <a:close/>
                </a:path>
              </a:pathLst>
            </a:custGeom>
            <a:noFill/>
            <a:ln w="14287">
              <a:solidFill>
                <a:srgbClr val="FFFFFF"/>
              </a:solidFill>
            </a:ln>
          </p:spPr>
          <p:txBody>
            <a:bodyPr rtlCol="0" anchor="ctr"/>
            <a:lstStyle/>
            <a:p>
              <a:pPr algn="ctr"/>
              <a:endParaRPr/>
            </a:p>
          </p:txBody>
        </p:sp>
      </p:grpSp>
      <p:grpSp>
        <p:nvGrpSpPr>
          <p:cNvPr id="7" name="Group 6">
            <a:extLst>
              <a:ext uri="{FF2B5EF4-FFF2-40B4-BE49-F238E27FC236}">
                <a16:creationId xmlns:a16="http://schemas.microsoft.com/office/drawing/2014/main" id="{69E7DBC4-E874-028A-AA59-61934C9DF137}"/>
              </a:ext>
            </a:extLst>
          </p:cNvPr>
          <p:cNvGrpSpPr/>
          <p:nvPr/>
        </p:nvGrpSpPr>
        <p:grpSpPr>
          <a:xfrm>
            <a:off x="4739299" y="1199791"/>
            <a:ext cx="1951386" cy="1170832"/>
            <a:chOff x="476250" y="1143000"/>
            <a:chExt cx="1714500" cy="1028700"/>
          </a:xfrm>
        </p:grpSpPr>
        <p:sp>
          <p:nvSpPr>
            <p:cNvPr id="8" name="Rounded Rectangle 4">
              <a:extLst>
                <a:ext uri="{FF2B5EF4-FFF2-40B4-BE49-F238E27FC236}">
                  <a16:creationId xmlns:a16="http://schemas.microsoft.com/office/drawing/2014/main" id="{A466F33B-B8CE-37C9-341B-1D33F2BFFEC3}"/>
                </a:ext>
              </a:extLst>
            </p:cNvPr>
            <p:cNvSpPr/>
            <p:nvPr/>
          </p:nvSpPr>
          <p:spPr>
            <a:xfrm>
              <a:off x="476250" y="1143000"/>
              <a:ext cx="1714500" cy="1028700"/>
            </a:xfrm>
            <a:custGeom>
              <a:avLst/>
              <a:gdLst/>
              <a:ahLst/>
              <a:cxnLst/>
              <a:rect l="0" t="0" r="0" b="0"/>
              <a:pathLst>
                <a:path w="1714500" h="1028700">
                  <a:moveTo>
                    <a:pt x="1143000" y="800100"/>
                  </a:moveTo>
                  <a:cubicBezTo>
                    <a:pt x="1143000" y="642285"/>
                    <a:pt x="1270935" y="514350"/>
                    <a:pt x="1428750" y="514350"/>
                  </a:cubicBezTo>
                  <a:cubicBezTo>
                    <a:pt x="1586564" y="514350"/>
                    <a:pt x="1714500" y="642285"/>
                    <a:pt x="1714500" y="800100"/>
                  </a:cubicBezTo>
                  <a:cubicBezTo>
                    <a:pt x="1714500" y="893574"/>
                    <a:pt x="1669617" y="976565"/>
                    <a:pt x="1600227" y="1028700"/>
                  </a:cubicBezTo>
                  <a:lnTo>
                    <a:pt x="1257272" y="1028700"/>
                  </a:lnTo>
                  <a:cubicBezTo>
                    <a:pt x="1187882" y="976565"/>
                    <a:pt x="1143000" y="893574"/>
                    <a:pt x="1143000" y="800100"/>
                  </a:cubicBezTo>
                  <a:close/>
                  <a:moveTo>
                    <a:pt x="1143000" y="228600"/>
                  </a:moveTo>
                  <a:cubicBezTo>
                    <a:pt x="1143000" y="354851"/>
                    <a:pt x="1040651" y="457200"/>
                    <a:pt x="914400" y="457200"/>
                  </a:cubicBezTo>
                  <a:cubicBezTo>
                    <a:pt x="788148" y="457200"/>
                    <a:pt x="685800" y="354851"/>
                    <a:pt x="685800" y="228600"/>
                  </a:cubicBezTo>
                  <a:cubicBezTo>
                    <a:pt x="685800" y="102348"/>
                    <a:pt x="788148" y="0"/>
                    <a:pt x="914400" y="0"/>
                  </a:cubicBezTo>
                  <a:cubicBezTo>
                    <a:pt x="1040651" y="0"/>
                    <a:pt x="1143000" y="102348"/>
                    <a:pt x="1143000" y="228600"/>
                  </a:cubicBezTo>
                  <a:close/>
                  <a:moveTo>
                    <a:pt x="532512" y="1028700"/>
                  </a:moveTo>
                  <a:lnTo>
                    <a:pt x="153287" y="1028700"/>
                  </a:lnTo>
                  <a:cubicBezTo>
                    <a:pt x="60894" y="967268"/>
                    <a:pt x="0" y="862220"/>
                    <a:pt x="0" y="742950"/>
                  </a:cubicBezTo>
                  <a:cubicBezTo>
                    <a:pt x="0" y="553571"/>
                    <a:pt x="153521" y="400050"/>
                    <a:pt x="342900" y="400050"/>
                  </a:cubicBezTo>
                  <a:cubicBezTo>
                    <a:pt x="532278" y="400050"/>
                    <a:pt x="685800" y="553571"/>
                    <a:pt x="685800" y="742950"/>
                  </a:cubicBezTo>
                  <a:cubicBezTo>
                    <a:pt x="685800" y="862220"/>
                    <a:pt x="624905" y="967268"/>
                    <a:pt x="532512" y="1028700"/>
                  </a:cubicBezTo>
                  <a:close/>
                </a:path>
              </a:pathLst>
            </a:custGeom>
            <a:solidFill>
              <a:srgbClr val="BCBCBC"/>
            </a:solidFill>
            <a:ln>
              <a:noFill/>
            </a:ln>
          </p:spPr>
          <p:txBody>
            <a:bodyPr rtlCol="0" anchor="ctr"/>
            <a:lstStyle/>
            <a:p>
              <a:pPr algn="ctr"/>
              <a:endParaRPr dirty="0"/>
            </a:p>
          </p:txBody>
        </p:sp>
        <p:sp>
          <p:nvSpPr>
            <p:cNvPr id="9" name="Rounded Rectangle 5">
              <a:extLst>
                <a:ext uri="{FF2B5EF4-FFF2-40B4-BE49-F238E27FC236}">
                  <a16:creationId xmlns:a16="http://schemas.microsoft.com/office/drawing/2014/main" id="{2B81387F-909B-CDBD-632F-58BE68903C27}"/>
                </a:ext>
              </a:extLst>
            </p:cNvPr>
            <p:cNvSpPr/>
            <p:nvPr/>
          </p:nvSpPr>
          <p:spPr>
            <a:xfrm>
              <a:off x="476250" y="1143000"/>
              <a:ext cx="1714500" cy="1028700"/>
            </a:xfrm>
            <a:custGeom>
              <a:avLst/>
              <a:gdLst/>
              <a:ahLst/>
              <a:cxnLst/>
              <a:rect l="0" t="0" r="0" b="0"/>
              <a:pathLst>
                <a:path w="1714500" h="1028700">
                  <a:moveTo>
                    <a:pt x="1143000" y="800100"/>
                  </a:moveTo>
                  <a:cubicBezTo>
                    <a:pt x="1143000" y="642285"/>
                    <a:pt x="1270935" y="514350"/>
                    <a:pt x="1428750" y="514350"/>
                  </a:cubicBezTo>
                  <a:cubicBezTo>
                    <a:pt x="1586564" y="514350"/>
                    <a:pt x="1714500" y="642285"/>
                    <a:pt x="1714500" y="800100"/>
                  </a:cubicBezTo>
                  <a:cubicBezTo>
                    <a:pt x="1714500" y="893574"/>
                    <a:pt x="1669617" y="976565"/>
                    <a:pt x="1600227" y="1028700"/>
                  </a:cubicBezTo>
                  <a:lnTo>
                    <a:pt x="1257272" y="1028700"/>
                  </a:lnTo>
                  <a:cubicBezTo>
                    <a:pt x="1187882" y="976565"/>
                    <a:pt x="1143000" y="893574"/>
                    <a:pt x="1143000" y="800100"/>
                  </a:cubicBezTo>
                  <a:close/>
                  <a:moveTo>
                    <a:pt x="1143000" y="228600"/>
                  </a:moveTo>
                  <a:cubicBezTo>
                    <a:pt x="1143000" y="354851"/>
                    <a:pt x="1040651" y="457200"/>
                    <a:pt x="914400" y="457200"/>
                  </a:cubicBezTo>
                  <a:cubicBezTo>
                    <a:pt x="788148" y="457200"/>
                    <a:pt x="685800" y="354851"/>
                    <a:pt x="685800" y="228600"/>
                  </a:cubicBezTo>
                  <a:cubicBezTo>
                    <a:pt x="685800" y="102348"/>
                    <a:pt x="788148" y="0"/>
                    <a:pt x="914400" y="0"/>
                  </a:cubicBezTo>
                  <a:cubicBezTo>
                    <a:pt x="1040651" y="0"/>
                    <a:pt x="1143000" y="102348"/>
                    <a:pt x="1143000" y="228600"/>
                  </a:cubicBezTo>
                  <a:close/>
                  <a:moveTo>
                    <a:pt x="532512" y="1028700"/>
                  </a:moveTo>
                  <a:lnTo>
                    <a:pt x="153287" y="1028700"/>
                  </a:lnTo>
                  <a:cubicBezTo>
                    <a:pt x="60894" y="967268"/>
                    <a:pt x="0" y="862220"/>
                    <a:pt x="0" y="742950"/>
                  </a:cubicBezTo>
                  <a:cubicBezTo>
                    <a:pt x="0" y="553571"/>
                    <a:pt x="153521" y="400050"/>
                    <a:pt x="342900" y="400050"/>
                  </a:cubicBezTo>
                  <a:cubicBezTo>
                    <a:pt x="532278" y="400050"/>
                    <a:pt x="685800" y="553571"/>
                    <a:pt x="685800" y="742950"/>
                  </a:cubicBezTo>
                  <a:cubicBezTo>
                    <a:pt x="685800" y="862220"/>
                    <a:pt x="624905" y="967268"/>
                    <a:pt x="532512" y="1028700"/>
                  </a:cubicBezTo>
                  <a:close/>
                </a:path>
              </a:pathLst>
            </a:custGeom>
            <a:noFill/>
            <a:ln w="14287">
              <a:solidFill>
                <a:srgbClr val="FFFFFF"/>
              </a:solidFill>
            </a:ln>
          </p:spPr>
          <p:txBody>
            <a:bodyPr rtlCol="0" anchor="ctr"/>
            <a:lstStyle/>
            <a:p>
              <a:pPr algn="ctr"/>
              <a:endParaRPr dirty="0"/>
            </a:p>
          </p:txBody>
        </p:sp>
      </p:grpSp>
      <p:grpSp>
        <p:nvGrpSpPr>
          <p:cNvPr id="10" name="Group 9">
            <a:extLst>
              <a:ext uri="{FF2B5EF4-FFF2-40B4-BE49-F238E27FC236}">
                <a16:creationId xmlns:a16="http://schemas.microsoft.com/office/drawing/2014/main" id="{EBC388E2-BD84-F3E1-DE5B-248DA1AB1936}"/>
              </a:ext>
            </a:extLst>
          </p:cNvPr>
          <p:cNvGrpSpPr/>
          <p:nvPr/>
        </p:nvGrpSpPr>
        <p:grpSpPr>
          <a:xfrm>
            <a:off x="4785190" y="4793466"/>
            <a:ext cx="1595092" cy="1114420"/>
            <a:chOff x="898512" y="3543300"/>
            <a:chExt cx="981600" cy="685800"/>
          </a:xfrm>
          <a:solidFill>
            <a:srgbClr val="F692AA"/>
          </a:solidFill>
        </p:grpSpPr>
        <p:sp>
          <p:nvSpPr>
            <p:cNvPr id="11" name="Rounded Rectangle 7">
              <a:extLst>
                <a:ext uri="{FF2B5EF4-FFF2-40B4-BE49-F238E27FC236}">
                  <a16:creationId xmlns:a16="http://schemas.microsoft.com/office/drawing/2014/main" id="{07E9697A-D877-C81E-7D07-58A9BE25B6BA}"/>
                </a:ext>
              </a:extLst>
            </p:cNvPr>
            <p:cNvSpPr/>
            <p:nvPr/>
          </p:nvSpPr>
          <p:spPr>
            <a:xfrm>
              <a:off x="898512" y="3543300"/>
              <a:ext cx="981598" cy="685800"/>
            </a:xfrm>
            <a:custGeom>
              <a:avLst/>
              <a:gdLst/>
              <a:ahLst/>
              <a:cxnLst/>
              <a:rect l="0" t="0" r="0" b="0"/>
              <a:pathLst>
                <a:path w="981598" h="685800">
                  <a:moveTo>
                    <a:pt x="290015" y="685800"/>
                  </a:moveTo>
                  <a:cubicBezTo>
                    <a:pt x="258452" y="685800"/>
                    <a:pt x="232865" y="660212"/>
                    <a:pt x="232865" y="628650"/>
                  </a:cubicBezTo>
                  <a:lnTo>
                    <a:pt x="232865" y="428625"/>
                  </a:lnTo>
                  <a:lnTo>
                    <a:pt x="0" y="0"/>
                  </a:lnTo>
                  <a:lnTo>
                    <a:pt x="981598" y="0"/>
                  </a:lnTo>
                  <a:lnTo>
                    <a:pt x="748735" y="428625"/>
                  </a:lnTo>
                  <a:lnTo>
                    <a:pt x="748735" y="628650"/>
                  </a:lnTo>
                  <a:cubicBezTo>
                    <a:pt x="748735" y="660212"/>
                    <a:pt x="723148" y="685800"/>
                    <a:pt x="691585" y="685800"/>
                  </a:cubicBezTo>
                  <a:close/>
                </a:path>
              </a:pathLst>
            </a:custGeom>
            <a:grpFill/>
            <a:ln w="28575">
              <a:solidFill>
                <a:schemeClr val="bg1"/>
              </a:solidFill>
            </a:ln>
          </p:spPr>
          <p:txBody>
            <a:bodyPr rtlCol="0" anchor="ctr"/>
            <a:lstStyle/>
            <a:p>
              <a:pPr algn="ctr"/>
              <a:endParaRPr/>
            </a:p>
          </p:txBody>
        </p:sp>
        <p:sp>
          <p:nvSpPr>
            <p:cNvPr id="12" name="Rounded Rectangle 8">
              <a:extLst>
                <a:ext uri="{FF2B5EF4-FFF2-40B4-BE49-F238E27FC236}">
                  <a16:creationId xmlns:a16="http://schemas.microsoft.com/office/drawing/2014/main" id="{9D73757C-BB69-D625-6F79-7E94499BC39C}"/>
                </a:ext>
              </a:extLst>
            </p:cNvPr>
            <p:cNvSpPr/>
            <p:nvPr/>
          </p:nvSpPr>
          <p:spPr>
            <a:xfrm>
              <a:off x="898512" y="3543300"/>
              <a:ext cx="981600" cy="685800"/>
            </a:xfrm>
            <a:custGeom>
              <a:avLst/>
              <a:gdLst/>
              <a:ahLst/>
              <a:cxnLst/>
              <a:rect l="0" t="0" r="0" b="0"/>
              <a:pathLst>
                <a:path w="981600" h="685800">
                  <a:moveTo>
                    <a:pt x="290015" y="685800"/>
                  </a:moveTo>
                  <a:cubicBezTo>
                    <a:pt x="258452" y="685800"/>
                    <a:pt x="232865" y="660212"/>
                    <a:pt x="232865" y="628650"/>
                  </a:cubicBezTo>
                  <a:lnTo>
                    <a:pt x="232865" y="428625"/>
                  </a:lnTo>
                  <a:lnTo>
                    <a:pt x="0" y="0"/>
                  </a:lnTo>
                  <a:lnTo>
                    <a:pt x="981600" y="0"/>
                  </a:lnTo>
                  <a:lnTo>
                    <a:pt x="748735" y="428625"/>
                  </a:lnTo>
                  <a:lnTo>
                    <a:pt x="748735" y="628650"/>
                  </a:lnTo>
                  <a:cubicBezTo>
                    <a:pt x="748735" y="660212"/>
                    <a:pt x="723148" y="685800"/>
                    <a:pt x="691585" y="685800"/>
                  </a:cubicBezTo>
                  <a:close/>
                </a:path>
              </a:pathLst>
            </a:custGeom>
            <a:grpFill/>
            <a:ln w="28575">
              <a:solidFill>
                <a:schemeClr val="bg1"/>
              </a:solidFill>
            </a:ln>
          </p:spPr>
          <p:txBody>
            <a:bodyPr rtlCol="0" anchor="ctr"/>
            <a:lstStyle/>
            <a:p>
              <a:pPr algn="ctr"/>
              <a:endParaRPr/>
            </a:p>
          </p:txBody>
        </p:sp>
      </p:grpSp>
      <p:grpSp>
        <p:nvGrpSpPr>
          <p:cNvPr id="13" name="Group 12">
            <a:extLst>
              <a:ext uri="{FF2B5EF4-FFF2-40B4-BE49-F238E27FC236}">
                <a16:creationId xmlns:a16="http://schemas.microsoft.com/office/drawing/2014/main" id="{B5BD3717-406A-B819-FAE8-A0643AE48337}"/>
              </a:ext>
            </a:extLst>
          </p:cNvPr>
          <p:cNvGrpSpPr/>
          <p:nvPr/>
        </p:nvGrpSpPr>
        <p:grpSpPr>
          <a:xfrm>
            <a:off x="4127811" y="3616658"/>
            <a:ext cx="2906344" cy="1129118"/>
            <a:chOff x="525921" y="2857500"/>
            <a:chExt cx="1726771" cy="685800"/>
          </a:xfrm>
          <a:solidFill>
            <a:srgbClr val="F36788"/>
          </a:solidFill>
        </p:grpSpPr>
        <p:sp>
          <p:nvSpPr>
            <p:cNvPr id="14" name="Rounded Rectangle 10">
              <a:extLst>
                <a:ext uri="{FF2B5EF4-FFF2-40B4-BE49-F238E27FC236}">
                  <a16:creationId xmlns:a16="http://schemas.microsoft.com/office/drawing/2014/main" id="{89D820B0-484A-EF7A-426F-5CC9D498122E}"/>
                </a:ext>
              </a:extLst>
            </p:cNvPr>
            <p:cNvSpPr/>
            <p:nvPr/>
          </p:nvSpPr>
          <p:spPr>
            <a:xfrm>
              <a:off x="525921" y="2857500"/>
              <a:ext cx="1726768" cy="685800"/>
            </a:xfrm>
            <a:custGeom>
              <a:avLst/>
              <a:gdLst/>
              <a:ahLst/>
              <a:cxnLst/>
              <a:rect l="0" t="0" r="0" b="0"/>
              <a:pathLst>
                <a:path w="1726768" h="685800">
                  <a:moveTo>
                    <a:pt x="0" y="0"/>
                  </a:moveTo>
                  <a:lnTo>
                    <a:pt x="1726768" y="0"/>
                  </a:lnTo>
                  <a:lnTo>
                    <a:pt x="1354188" y="685800"/>
                  </a:lnTo>
                  <a:lnTo>
                    <a:pt x="372584" y="685800"/>
                  </a:lnTo>
                  <a:close/>
                </a:path>
              </a:pathLst>
            </a:custGeom>
            <a:grpFill/>
            <a:ln w="38100">
              <a:solidFill>
                <a:schemeClr val="bg1"/>
              </a:solidFill>
            </a:ln>
          </p:spPr>
          <p:txBody>
            <a:bodyPr rtlCol="0" anchor="ctr"/>
            <a:lstStyle/>
            <a:p>
              <a:pPr algn="ctr"/>
              <a:endParaRPr/>
            </a:p>
          </p:txBody>
        </p:sp>
        <p:sp>
          <p:nvSpPr>
            <p:cNvPr id="15" name="Rounded Rectangle 11">
              <a:extLst>
                <a:ext uri="{FF2B5EF4-FFF2-40B4-BE49-F238E27FC236}">
                  <a16:creationId xmlns:a16="http://schemas.microsoft.com/office/drawing/2014/main" id="{78D91615-CAD0-C4FE-62D1-20478E3953C2}"/>
                </a:ext>
              </a:extLst>
            </p:cNvPr>
            <p:cNvSpPr/>
            <p:nvPr/>
          </p:nvSpPr>
          <p:spPr>
            <a:xfrm>
              <a:off x="525921" y="2857500"/>
              <a:ext cx="1726771" cy="685800"/>
            </a:xfrm>
            <a:custGeom>
              <a:avLst/>
              <a:gdLst/>
              <a:ahLst/>
              <a:cxnLst/>
              <a:rect l="0" t="0" r="0" b="0"/>
              <a:pathLst>
                <a:path w="1726771" h="685800">
                  <a:moveTo>
                    <a:pt x="0" y="0"/>
                  </a:moveTo>
                  <a:lnTo>
                    <a:pt x="1726771" y="0"/>
                  </a:lnTo>
                  <a:lnTo>
                    <a:pt x="1354186" y="685800"/>
                  </a:lnTo>
                  <a:lnTo>
                    <a:pt x="372584" y="685800"/>
                  </a:lnTo>
                  <a:close/>
                </a:path>
              </a:pathLst>
            </a:custGeom>
            <a:grpFill/>
            <a:ln w="38100">
              <a:solidFill>
                <a:schemeClr val="bg1"/>
              </a:solidFill>
            </a:ln>
          </p:spPr>
          <p:txBody>
            <a:bodyPr rtlCol="0" anchor="ctr"/>
            <a:lstStyle/>
            <a:p>
              <a:pPr algn="ctr"/>
              <a:endParaRPr/>
            </a:p>
          </p:txBody>
        </p:sp>
      </p:grpSp>
      <p:grpSp>
        <p:nvGrpSpPr>
          <p:cNvPr id="16" name="Group 15">
            <a:extLst>
              <a:ext uri="{FF2B5EF4-FFF2-40B4-BE49-F238E27FC236}">
                <a16:creationId xmlns:a16="http://schemas.microsoft.com/office/drawing/2014/main" id="{EB6B995D-83F6-3BB2-AAF1-0C3668FBE5D1}"/>
              </a:ext>
            </a:extLst>
          </p:cNvPr>
          <p:cNvGrpSpPr/>
          <p:nvPr/>
        </p:nvGrpSpPr>
        <p:grpSpPr>
          <a:xfrm>
            <a:off x="3579790" y="2414929"/>
            <a:ext cx="3996192" cy="1165614"/>
            <a:chOff x="228599" y="2171699"/>
            <a:chExt cx="2324100" cy="685800"/>
          </a:xfrm>
          <a:solidFill>
            <a:srgbClr val="EF3663"/>
          </a:solidFill>
        </p:grpSpPr>
        <p:sp>
          <p:nvSpPr>
            <p:cNvPr id="17" name="Rounded Rectangle 13">
              <a:extLst>
                <a:ext uri="{FF2B5EF4-FFF2-40B4-BE49-F238E27FC236}">
                  <a16:creationId xmlns:a16="http://schemas.microsoft.com/office/drawing/2014/main" id="{68FD0169-7ABF-22BC-9E06-BA418F73F13E}"/>
                </a:ext>
              </a:extLst>
            </p:cNvPr>
            <p:cNvSpPr/>
            <p:nvPr/>
          </p:nvSpPr>
          <p:spPr>
            <a:xfrm>
              <a:off x="228599" y="2171699"/>
              <a:ext cx="2324100" cy="685800"/>
            </a:xfrm>
            <a:custGeom>
              <a:avLst/>
              <a:gdLst/>
              <a:ahLst/>
              <a:cxnLst/>
              <a:rect l="0" t="0" r="0" b="0"/>
              <a:pathLst>
                <a:path w="2324100" h="685800">
                  <a:moveTo>
                    <a:pt x="2324100" y="200077"/>
                  </a:moveTo>
                  <a:cubicBezTo>
                    <a:pt x="2324100" y="231640"/>
                    <a:pt x="2298515" y="257227"/>
                    <a:pt x="2266950" y="257227"/>
                  </a:cubicBezTo>
                  <a:lnTo>
                    <a:pt x="2256929" y="257227"/>
                  </a:lnTo>
                  <a:lnTo>
                    <a:pt x="2024091" y="685800"/>
                  </a:lnTo>
                  <a:lnTo>
                    <a:pt x="297320" y="685800"/>
                  </a:lnTo>
                  <a:lnTo>
                    <a:pt x="64483" y="257227"/>
                  </a:lnTo>
                  <a:lnTo>
                    <a:pt x="57150" y="257227"/>
                  </a:lnTo>
                  <a:cubicBezTo>
                    <a:pt x="25587" y="257227"/>
                    <a:pt x="0" y="231640"/>
                    <a:pt x="0" y="200077"/>
                  </a:cubicBezTo>
                  <a:lnTo>
                    <a:pt x="0" y="57150"/>
                  </a:lnTo>
                  <a:cubicBezTo>
                    <a:pt x="0" y="25587"/>
                    <a:pt x="25587" y="0"/>
                    <a:pt x="57150" y="0"/>
                  </a:cubicBezTo>
                  <a:lnTo>
                    <a:pt x="2266950" y="0"/>
                  </a:lnTo>
                  <a:cubicBezTo>
                    <a:pt x="2298515" y="0"/>
                    <a:pt x="2324100" y="25587"/>
                    <a:pt x="2324100" y="57150"/>
                  </a:cubicBezTo>
                  <a:close/>
                </a:path>
              </a:pathLst>
            </a:custGeom>
            <a:grpFill/>
            <a:ln w="28575">
              <a:noFill/>
            </a:ln>
          </p:spPr>
          <p:txBody>
            <a:bodyPr rtlCol="0" anchor="ctr"/>
            <a:lstStyle/>
            <a:p>
              <a:pPr algn="ctr"/>
              <a:endParaRPr dirty="0"/>
            </a:p>
          </p:txBody>
        </p:sp>
        <p:sp>
          <p:nvSpPr>
            <p:cNvPr id="18" name="Rounded Rectangle 14">
              <a:extLst>
                <a:ext uri="{FF2B5EF4-FFF2-40B4-BE49-F238E27FC236}">
                  <a16:creationId xmlns:a16="http://schemas.microsoft.com/office/drawing/2014/main" id="{815665B4-96EC-D8FF-9974-E3E00CDC811C}"/>
                </a:ext>
              </a:extLst>
            </p:cNvPr>
            <p:cNvSpPr/>
            <p:nvPr/>
          </p:nvSpPr>
          <p:spPr>
            <a:xfrm>
              <a:off x="228599" y="2171699"/>
              <a:ext cx="2324100" cy="685800"/>
            </a:xfrm>
            <a:custGeom>
              <a:avLst/>
              <a:gdLst/>
              <a:ahLst/>
              <a:cxnLst/>
              <a:rect l="0" t="0" r="0" b="0"/>
              <a:pathLst>
                <a:path w="2324100" h="685800">
                  <a:moveTo>
                    <a:pt x="2324100" y="200077"/>
                  </a:moveTo>
                  <a:cubicBezTo>
                    <a:pt x="2324100" y="231640"/>
                    <a:pt x="2298512" y="257227"/>
                    <a:pt x="2266950" y="257227"/>
                  </a:cubicBezTo>
                  <a:lnTo>
                    <a:pt x="2256929" y="257227"/>
                  </a:lnTo>
                  <a:lnTo>
                    <a:pt x="2024092" y="685800"/>
                  </a:lnTo>
                  <a:lnTo>
                    <a:pt x="297320" y="685800"/>
                  </a:lnTo>
                  <a:lnTo>
                    <a:pt x="64483" y="257227"/>
                  </a:lnTo>
                  <a:lnTo>
                    <a:pt x="57150" y="257227"/>
                  </a:lnTo>
                  <a:cubicBezTo>
                    <a:pt x="25587" y="257227"/>
                    <a:pt x="0" y="231640"/>
                    <a:pt x="0" y="200077"/>
                  </a:cubicBezTo>
                  <a:lnTo>
                    <a:pt x="0" y="57150"/>
                  </a:lnTo>
                  <a:cubicBezTo>
                    <a:pt x="0" y="25587"/>
                    <a:pt x="25587" y="0"/>
                    <a:pt x="57150" y="0"/>
                  </a:cubicBezTo>
                  <a:lnTo>
                    <a:pt x="2266950" y="0"/>
                  </a:lnTo>
                  <a:cubicBezTo>
                    <a:pt x="2298512" y="0"/>
                    <a:pt x="2324100" y="25587"/>
                    <a:pt x="2324100" y="57150"/>
                  </a:cubicBezTo>
                  <a:close/>
                </a:path>
              </a:pathLst>
            </a:custGeom>
            <a:grpFill/>
            <a:ln w="28575">
              <a:noFill/>
            </a:ln>
          </p:spPr>
          <p:txBody>
            <a:bodyPr rtlCol="0" anchor="ctr"/>
            <a:lstStyle/>
            <a:p>
              <a:pPr algn="ctr"/>
              <a:endParaRPr/>
            </a:p>
          </p:txBody>
        </p:sp>
      </p:grpSp>
      <p:sp>
        <p:nvSpPr>
          <p:cNvPr id="19" name="Rounded Rectangle 16">
            <a:extLst>
              <a:ext uri="{FF2B5EF4-FFF2-40B4-BE49-F238E27FC236}">
                <a16:creationId xmlns:a16="http://schemas.microsoft.com/office/drawing/2014/main" id="{D6B2A83C-33B4-B708-A747-1E01B1238100}"/>
              </a:ext>
            </a:extLst>
          </p:cNvPr>
          <p:cNvSpPr/>
          <p:nvPr/>
        </p:nvSpPr>
        <p:spPr>
          <a:xfrm>
            <a:off x="7968532" y="2824493"/>
            <a:ext cx="342900" cy="457200"/>
          </a:xfrm>
          <a:custGeom>
            <a:avLst/>
            <a:gdLst/>
            <a:ahLst/>
            <a:cxnLst/>
            <a:rect l="0" t="0" r="0" b="0"/>
            <a:pathLst>
              <a:path w="342900" h="457200">
                <a:moveTo>
                  <a:pt x="338137" y="295275"/>
                </a:moveTo>
                <a:cubicBezTo>
                  <a:pt x="340767" y="295275"/>
                  <a:pt x="342900" y="297407"/>
                  <a:pt x="342900" y="300037"/>
                </a:cubicBezTo>
                <a:lnTo>
                  <a:pt x="342900" y="400050"/>
                </a:lnTo>
                <a:cubicBezTo>
                  <a:pt x="342900" y="431613"/>
                  <a:pt x="317313" y="457200"/>
                  <a:pt x="285750" y="457200"/>
                </a:cubicBezTo>
                <a:lnTo>
                  <a:pt x="185737" y="457200"/>
                </a:lnTo>
                <a:cubicBezTo>
                  <a:pt x="183107" y="457200"/>
                  <a:pt x="180975" y="455067"/>
                  <a:pt x="180975" y="452437"/>
                </a:cubicBezTo>
                <a:lnTo>
                  <a:pt x="180975" y="300037"/>
                </a:lnTo>
                <a:cubicBezTo>
                  <a:pt x="180975" y="297407"/>
                  <a:pt x="183107" y="295275"/>
                  <a:pt x="185737" y="295275"/>
                </a:cubicBezTo>
                <a:close/>
                <a:moveTo>
                  <a:pt x="219075" y="352425"/>
                </a:moveTo>
                <a:cubicBezTo>
                  <a:pt x="219075" y="357685"/>
                  <a:pt x="223339" y="361950"/>
                  <a:pt x="228600" y="361950"/>
                </a:cubicBezTo>
                <a:lnTo>
                  <a:pt x="285750" y="361950"/>
                </a:lnTo>
                <a:cubicBezTo>
                  <a:pt x="291010" y="361950"/>
                  <a:pt x="295275" y="357685"/>
                  <a:pt x="295275" y="352425"/>
                </a:cubicBezTo>
                <a:cubicBezTo>
                  <a:pt x="295275" y="347164"/>
                  <a:pt x="291010" y="342900"/>
                  <a:pt x="285750" y="342900"/>
                </a:cubicBezTo>
                <a:lnTo>
                  <a:pt x="228600" y="342900"/>
                </a:lnTo>
                <a:cubicBezTo>
                  <a:pt x="223339" y="342900"/>
                  <a:pt x="219075" y="347164"/>
                  <a:pt x="219075" y="352425"/>
                </a:cubicBezTo>
                <a:close/>
                <a:moveTo>
                  <a:pt x="219075" y="390525"/>
                </a:moveTo>
                <a:cubicBezTo>
                  <a:pt x="219075" y="395785"/>
                  <a:pt x="223339" y="400050"/>
                  <a:pt x="228600" y="400050"/>
                </a:cubicBezTo>
                <a:lnTo>
                  <a:pt x="285750" y="400050"/>
                </a:lnTo>
                <a:cubicBezTo>
                  <a:pt x="291010" y="400050"/>
                  <a:pt x="295275" y="395785"/>
                  <a:pt x="295275" y="390525"/>
                </a:cubicBezTo>
                <a:cubicBezTo>
                  <a:pt x="295275" y="385264"/>
                  <a:pt x="291010" y="381000"/>
                  <a:pt x="285750" y="381000"/>
                </a:cubicBezTo>
                <a:lnTo>
                  <a:pt x="228600" y="381000"/>
                </a:lnTo>
                <a:cubicBezTo>
                  <a:pt x="223339" y="381000"/>
                  <a:pt x="219075" y="385264"/>
                  <a:pt x="219075" y="390525"/>
                </a:cubicBezTo>
                <a:close/>
                <a:moveTo>
                  <a:pt x="161925" y="452437"/>
                </a:moveTo>
                <a:cubicBezTo>
                  <a:pt x="161925" y="455067"/>
                  <a:pt x="159792" y="457200"/>
                  <a:pt x="157162" y="457200"/>
                </a:cubicBezTo>
                <a:lnTo>
                  <a:pt x="57150" y="457200"/>
                </a:lnTo>
                <a:cubicBezTo>
                  <a:pt x="25586" y="457200"/>
                  <a:pt x="0" y="431613"/>
                  <a:pt x="0" y="400050"/>
                </a:cubicBezTo>
                <a:lnTo>
                  <a:pt x="0" y="300037"/>
                </a:lnTo>
                <a:cubicBezTo>
                  <a:pt x="0" y="297407"/>
                  <a:pt x="2132" y="295275"/>
                  <a:pt x="4762" y="295275"/>
                </a:cubicBezTo>
                <a:lnTo>
                  <a:pt x="157162" y="295275"/>
                </a:lnTo>
                <a:cubicBezTo>
                  <a:pt x="159792" y="295275"/>
                  <a:pt x="161925" y="297407"/>
                  <a:pt x="161925" y="300037"/>
                </a:cubicBezTo>
                <a:close/>
                <a:moveTo>
                  <a:pt x="69532" y="368617"/>
                </a:moveTo>
                <a:cubicBezTo>
                  <a:pt x="71278" y="370569"/>
                  <a:pt x="71278" y="373522"/>
                  <a:pt x="69532" y="375475"/>
                </a:cubicBezTo>
                <a:lnTo>
                  <a:pt x="50482" y="394525"/>
                </a:lnTo>
                <a:cubicBezTo>
                  <a:pt x="48640" y="396254"/>
                  <a:pt x="47596" y="398667"/>
                  <a:pt x="47596" y="401192"/>
                </a:cubicBezTo>
                <a:cubicBezTo>
                  <a:pt x="47596" y="403718"/>
                  <a:pt x="48640" y="406131"/>
                  <a:pt x="50482" y="407860"/>
                </a:cubicBezTo>
                <a:cubicBezTo>
                  <a:pt x="52211" y="409702"/>
                  <a:pt x="54624" y="410746"/>
                  <a:pt x="57150" y="410746"/>
                </a:cubicBezTo>
                <a:cubicBezTo>
                  <a:pt x="59675" y="410746"/>
                  <a:pt x="62088" y="409702"/>
                  <a:pt x="63817" y="407860"/>
                </a:cubicBezTo>
                <a:lnTo>
                  <a:pt x="82867" y="388810"/>
                </a:lnTo>
                <a:cubicBezTo>
                  <a:pt x="84819" y="387064"/>
                  <a:pt x="87772" y="387064"/>
                  <a:pt x="89725" y="388810"/>
                </a:cubicBezTo>
                <a:lnTo>
                  <a:pt x="108775" y="407860"/>
                </a:lnTo>
                <a:cubicBezTo>
                  <a:pt x="110504" y="409702"/>
                  <a:pt x="112917" y="410746"/>
                  <a:pt x="115443" y="410746"/>
                </a:cubicBezTo>
                <a:cubicBezTo>
                  <a:pt x="117968" y="410746"/>
                  <a:pt x="120381" y="409702"/>
                  <a:pt x="122110" y="407860"/>
                </a:cubicBezTo>
                <a:cubicBezTo>
                  <a:pt x="123952" y="406131"/>
                  <a:pt x="124996" y="403718"/>
                  <a:pt x="124996" y="401192"/>
                </a:cubicBezTo>
                <a:cubicBezTo>
                  <a:pt x="124996" y="398667"/>
                  <a:pt x="123952" y="396253"/>
                  <a:pt x="122110" y="394525"/>
                </a:cubicBezTo>
                <a:lnTo>
                  <a:pt x="103060" y="375475"/>
                </a:lnTo>
                <a:cubicBezTo>
                  <a:pt x="101314" y="373522"/>
                  <a:pt x="101314" y="370569"/>
                  <a:pt x="103060" y="368617"/>
                </a:cubicBezTo>
                <a:lnTo>
                  <a:pt x="122110" y="349567"/>
                </a:lnTo>
                <a:cubicBezTo>
                  <a:pt x="125792" y="345885"/>
                  <a:pt x="125792" y="339914"/>
                  <a:pt x="122110" y="336232"/>
                </a:cubicBezTo>
                <a:cubicBezTo>
                  <a:pt x="118428" y="332550"/>
                  <a:pt x="112457" y="332550"/>
                  <a:pt x="108775" y="336232"/>
                </a:cubicBezTo>
                <a:lnTo>
                  <a:pt x="89725" y="355282"/>
                </a:lnTo>
                <a:cubicBezTo>
                  <a:pt x="87772" y="357028"/>
                  <a:pt x="84819" y="357028"/>
                  <a:pt x="82867" y="355282"/>
                </a:cubicBezTo>
                <a:lnTo>
                  <a:pt x="63817" y="336232"/>
                </a:lnTo>
                <a:cubicBezTo>
                  <a:pt x="60135" y="332550"/>
                  <a:pt x="54164" y="332550"/>
                  <a:pt x="50482" y="336232"/>
                </a:cubicBezTo>
                <a:cubicBezTo>
                  <a:pt x="46800" y="339914"/>
                  <a:pt x="46800" y="345885"/>
                  <a:pt x="50482" y="349567"/>
                </a:cubicBezTo>
                <a:close/>
                <a:moveTo>
                  <a:pt x="233362" y="95250"/>
                </a:moveTo>
                <a:lnTo>
                  <a:pt x="233362" y="66675"/>
                </a:lnTo>
                <a:cubicBezTo>
                  <a:pt x="233362" y="58784"/>
                  <a:pt x="239759" y="52387"/>
                  <a:pt x="247650" y="52387"/>
                </a:cubicBezTo>
                <a:cubicBezTo>
                  <a:pt x="255540" y="52387"/>
                  <a:pt x="261937" y="58784"/>
                  <a:pt x="261937" y="66675"/>
                </a:cubicBezTo>
                <a:lnTo>
                  <a:pt x="261937" y="95250"/>
                </a:lnTo>
                <a:cubicBezTo>
                  <a:pt x="261834" y="103097"/>
                  <a:pt x="255497" y="109434"/>
                  <a:pt x="247650" y="109537"/>
                </a:cubicBezTo>
                <a:cubicBezTo>
                  <a:pt x="239802" y="109434"/>
                  <a:pt x="233465" y="103097"/>
                  <a:pt x="233362" y="95250"/>
                </a:cubicBezTo>
                <a:close/>
                <a:moveTo>
                  <a:pt x="342900" y="57150"/>
                </a:moveTo>
                <a:lnTo>
                  <a:pt x="342900" y="271462"/>
                </a:lnTo>
                <a:cubicBezTo>
                  <a:pt x="342900" y="274092"/>
                  <a:pt x="340767" y="276225"/>
                  <a:pt x="338137" y="276225"/>
                </a:cubicBezTo>
                <a:lnTo>
                  <a:pt x="185737" y="276225"/>
                </a:lnTo>
                <a:cubicBezTo>
                  <a:pt x="183107" y="276225"/>
                  <a:pt x="180975" y="274092"/>
                  <a:pt x="180975" y="271462"/>
                </a:cubicBezTo>
                <a:lnTo>
                  <a:pt x="180975" y="128587"/>
                </a:lnTo>
                <a:cubicBezTo>
                  <a:pt x="180975" y="125957"/>
                  <a:pt x="183107" y="123825"/>
                  <a:pt x="185737" y="123825"/>
                </a:cubicBezTo>
                <a:lnTo>
                  <a:pt x="300037" y="123825"/>
                </a:lnTo>
                <a:cubicBezTo>
                  <a:pt x="302667" y="123825"/>
                  <a:pt x="304800" y="121692"/>
                  <a:pt x="304800" y="119062"/>
                </a:cubicBezTo>
                <a:lnTo>
                  <a:pt x="304800" y="57150"/>
                </a:lnTo>
                <a:cubicBezTo>
                  <a:pt x="304800" y="46628"/>
                  <a:pt x="296271" y="38100"/>
                  <a:pt x="285750" y="38100"/>
                </a:cubicBezTo>
                <a:lnTo>
                  <a:pt x="57150" y="38100"/>
                </a:lnTo>
                <a:cubicBezTo>
                  <a:pt x="46628" y="38100"/>
                  <a:pt x="38100" y="46628"/>
                  <a:pt x="38100" y="57150"/>
                </a:cubicBezTo>
                <a:lnTo>
                  <a:pt x="38100" y="119062"/>
                </a:lnTo>
                <a:cubicBezTo>
                  <a:pt x="38100" y="121692"/>
                  <a:pt x="40232" y="123825"/>
                  <a:pt x="42862" y="123825"/>
                </a:cubicBezTo>
                <a:lnTo>
                  <a:pt x="157162" y="123825"/>
                </a:lnTo>
                <a:cubicBezTo>
                  <a:pt x="159792" y="123825"/>
                  <a:pt x="161925" y="125957"/>
                  <a:pt x="161925" y="128587"/>
                </a:cubicBezTo>
                <a:lnTo>
                  <a:pt x="161925" y="271462"/>
                </a:lnTo>
                <a:cubicBezTo>
                  <a:pt x="161925" y="274092"/>
                  <a:pt x="159792" y="276225"/>
                  <a:pt x="157162" y="276225"/>
                </a:cubicBezTo>
                <a:lnTo>
                  <a:pt x="4762" y="276225"/>
                </a:lnTo>
                <a:cubicBezTo>
                  <a:pt x="2132" y="276225"/>
                  <a:pt x="0" y="274092"/>
                  <a:pt x="0" y="271462"/>
                </a:cubicBezTo>
                <a:lnTo>
                  <a:pt x="0" y="57150"/>
                </a:lnTo>
                <a:cubicBezTo>
                  <a:pt x="0" y="25586"/>
                  <a:pt x="25586" y="0"/>
                  <a:pt x="57150" y="0"/>
                </a:cubicBezTo>
                <a:lnTo>
                  <a:pt x="285750" y="0"/>
                </a:lnTo>
                <a:cubicBezTo>
                  <a:pt x="317313" y="0"/>
                  <a:pt x="342900" y="25586"/>
                  <a:pt x="342900" y="57150"/>
                </a:cubicBezTo>
                <a:close/>
                <a:moveTo>
                  <a:pt x="123825" y="209550"/>
                </a:moveTo>
                <a:cubicBezTo>
                  <a:pt x="123825" y="204289"/>
                  <a:pt x="119560" y="200025"/>
                  <a:pt x="114300" y="200025"/>
                </a:cubicBezTo>
                <a:lnTo>
                  <a:pt x="100012" y="200025"/>
                </a:lnTo>
                <a:cubicBezTo>
                  <a:pt x="97382" y="200025"/>
                  <a:pt x="95250" y="197892"/>
                  <a:pt x="95250" y="195262"/>
                </a:cubicBezTo>
                <a:lnTo>
                  <a:pt x="95250" y="180975"/>
                </a:lnTo>
                <a:cubicBezTo>
                  <a:pt x="95250" y="175714"/>
                  <a:pt x="90985" y="171450"/>
                  <a:pt x="85725" y="171450"/>
                </a:cubicBezTo>
                <a:cubicBezTo>
                  <a:pt x="80464" y="171450"/>
                  <a:pt x="76200" y="175714"/>
                  <a:pt x="76200" y="180975"/>
                </a:cubicBezTo>
                <a:lnTo>
                  <a:pt x="76200" y="195262"/>
                </a:lnTo>
                <a:cubicBezTo>
                  <a:pt x="76200" y="197892"/>
                  <a:pt x="74067" y="200025"/>
                  <a:pt x="71437" y="200025"/>
                </a:cubicBezTo>
                <a:lnTo>
                  <a:pt x="57150" y="200025"/>
                </a:lnTo>
                <a:cubicBezTo>
                  <a:pt x="51889" y="200025"/>
                  <a:pt x="47625" y="204289"/>
                  <a:pt x="47625" y="209550"/>
                </a:cubicBezTo>
                <a:cubicBezTo>
                  <a:pt x="47625" y="214810"/>
                  <a:pt x="51889" y="219075"/>
                  <a:pt x="57150" y="219075"/>
                </a:cubicBezTo>
                <a:lnTo>
                  <a:pt x="71437" y="219075"/>
                </a:lnTo>
                <a:cubicBezTo>
                  <a:pt x="74067" y="219075"/>
                  <a:pt x="76200" y="221207"/>
                  <a:pt x="76200" y="223837"/>
                </a:cubicBezTo>
                <a:lnTo>
                  <a:pt x="76200" y="238125"/>
                </a:lnTo>
                <a:cubicBezTo>
                  <a:pt x="76200" y="243385"/>
                  <a:pt x="80464" y="247650"/>
                  <a:pt x="85725" y="247650"/>
                </a:cubicBezTo>
                <a:cubicBezTo>
                  <a:pt x="90985" y="247650"/>
                  <a:pt x="95250" y="243385"/>
                  <a:pt x="95250" y="238125"/>
                </a:cubicBezTo>
                <a:lnTo>
                  <a:pt x="95250" y="223837"/>
                </a:lnTo>
                <a:cubicBezTo>
                  <a:pt x="95250" y="221207"/>
                  <a:pt x="97382" y="219075"/>
                  <a:pt x="100012" y="219075"/>
                </a:cubicBezTo>
                <a:lnTo>
                  <a:pt x="114300" y="219075"/>
                </a:lnTo>
                <a:cubicBezTo>
                  <a:pt x="119560" y="219075"/>
                  <a:pt x="123825" y="214810"/>
                  <a:pt x="123825" y="209550"/>
                </a:cubicBezTo>
                <a:close/>
                <a:moveTo>
                  <a:pt x="295275" y="209550"/>
                </a:moveTo>
                <a:cubicBezTo>
                  <a:pt x="295275" y="204289"/>
                  <a:pt x="291010" y="200025"/>
                  <a:pt x="285750" y="200025"/>
                </a:cubicBezTo>
                <a:lnTo>
                  <a:pt x="228600" y="200025"/>
                </a:lnTo>
                <a:cubicBezTo>
                  <a:pt x="223339" y="200025"/>
                  <a:pt x="219075" y="204289"/>
                  <a:pt x="219075" y="209550"/>
                </a:cubicBezTo>
                <a:cubicBezTo>
                  <a:pt x="219075" y="214810"/>
                  <a:pt x="223339" y="219075"/>
                  <a:pt x="228600" y="219075"/>
                </a:cubicBezTo>
                <a:lnTo>
                  <a:pt x="285750" y="219075"/>
                </a:lnTo>
                <a:cubicBezTo>
                  <a:pt x="291010" y="219075"/>
                  <a:pt x="295275" y="214810"/>
                  <a:pt x="295275" y="209550"/>
                </a:cubicBezTo>
                <a:close/>
              </a:path>
            </a:pathLst>
          </a:custGeom>
          <a:solidFill>
            <a:srgbClr val="EA2565"/>
          </a:solidFill>
          <a:ln>
            <a:noFill/>
          </a:ln>
        </p:spPr>
        <p:txBody>
          <a:bodyPr rtlCol="0" anchor="ctr"/>
          <a:lstStyle/>
          <a:p>
            <a:pPr algn="ctr"/>
            <a:endParaRPr/>
          </a:p>
        </p:txBody>
      </p:sp>
      <p:sp>
        <p:nvSpPr>
          <p:cNvPr id="20" name="Rounded Rectangle 17">
            <a:extLst>
              <a:ext uri="{FF2B5EF4-FFF2-40B4-BE49-F238E27FC236}">
                <a16:creationId xmlns:a16="http://schemas.microsoft.com/office/drawing/2014/main" id="{DC3D3CE8-E0AD-804E-2E0A-46B1E0BA0874}"/>
              </a:ext>
            </a:extLst>
          </p:cNvPr>
          <p:cNvSpPr/>
          <p:nvPr/>
        </p:nvSpPr>
        <p:spPr>
          <a:xfrm>
            <a:off x="7880284" y="4016495"/>
            <a:ext cx="465791" cy="465331"/>
          </a:xfrm>
          <a:custGeom>
            <a:avLst/>
            <a:gdLst/>
            <a:ahLst/>
            <a:cxnLst/>
            <a:rect l="0" t="0" r="0" b="0"/>
            <a:pathLst>
              <a:path w="465791" h="465331">
                <a:moveTo>
                  <a:pt x="237191" y="296929"/>
                </a:moveTo>
                <a:cubicBezTo>
                  <a:pt x="237118" y="298703"/>
                  <a:pt x="236100" y="300302"/>
                  <a:pt x="234524" y="301120"/>
                </a:cubicBezTo>
                <a:cubicBezTo>
                  <a:pt x="173688" y="331989"/>
                  <a:pt x="99748" y="318669"/>
                  <a:pt x="53509" y="268509"/>
                </a:cubicBezTo>
                <a:cubicBezTo>
                  <a:pt x="7271" y="218350"/>
                  <a:pt x="0" y="143572"/>
                  <a:pt x="35708" y="85444"/>
                </a:cubicBezTo>
                <a:cubicBezTo>
                  <a:pt x="71416" y="27316"/>
                  <a:pt x="141405" y="0"/>
                  <a:pt x="207049" y="18570"/>
                </a:cubicBezTo>
                <a:cubicBezTo>
                  <a:pt x="272692" y="37140"/>
                  <a:pt x="317998" y="97073"/>
                  <a:pt x="317963" y="165293"/>
                </a:cubicBezTo>
                <a:cubicBezTo>
                  <a:pt x="317965" y="167851"/>
                  <a:pt x="315947" y="169953"/>
                  <a:pt x="313391" y="170056"/>
                </a:cubicBezTo>
                <a:lnTo>
                  <a:pt x="291674" y="170056"/>
                </a:lnTo>
                <a:cubicBezTo>
                  <a:pt x="262037" y="173332"/>
                  <a:pt x="239048" y="197446"/>
                  <a:pt x="237191" y="227206"/>
                </a:cubicBezTo>
                <a:close/>
                <a:moveTo>
                  <a:pt x="144227" y="236731"/>
                </a:moveTo>
                <a:cubicBezTo>
                  <a:pt x="146857" y="236731"/>
                  <a:pt x="148990" y="238863"/>
                  <a:pt x="148990" y="241493"/>
                </a:cubicBezTo>
                <a:lnTo>
                  <a:pt x="148990" y="246256"/>
                </a:lnTo>
                <a:cubicBezTo>
                  <a:pt x="148990" y="254147"/>
                  <a:pt x="155386" y="260543"/>
                  <a:pt x="163277" y="260543"/>
                </a:cubicBezTo>
                <a:cubicBezTo>
                  <a:pt x="171168" y="260543"/>
                  <a:pt x="177565" y="254147"/>
                  <a:pt x="177565" y="246256"/>
                </a:cubicBezTo>
                <a:lnTo>
                  <a:pt x="177565" y="240350"/>
                </a:lnTo>
                <a:cubicBezTo>
                  <a:pt x="177591" y="238076"/>
                  <a:pt x="179162" y="236112"/>
                  <a:pt x="181375" y="235588"/>
                </a:cubicBezTo>
                <a:cubicBezTo>
                  <a:pt x="198789" y="232218"/>
                  <a:pt x="211875" y="217734"/>
                  <a:pt x="213465" y="200067"/>
                </a:cubicBezTo>
                <a:cubicBezTo>
                  <a:pt x="215055" y="182401"/>
                  <a:pt x="204766" y="165813"/>
                  <a:pt x="188233" y="159388"/>
                </a:cubicBezTo>
                <a:lnTo>
                  <a:pt x="148990" y="143767"/>
                </a:lnTo>
                <a:cubicBezTo>
                  <a:pt x="144318" y="141484"/>
                  <a:pt x="141823" y="136295"/>
                  <a:pt x="142956" y="131220"/>
                </a:cubicBezTo>
                <a:cubicBezTo>
                  <a:pt x="144088" y="126146"/>
                  <a:pt x="148553" y="122511"/>
                  <a:pt x="153752" y="122431"/>
                </a:cubicBezTo>
                <a:lnTo>
                  <a:pt x="191852" y="122431"/>
                </a:lnTo>
                <a:cubicBezTo>
                  <a:pt x="199743" y="122431"/>
                  <a:pt x="206140" y="116034"/>
                  <a:pt x="206140" y="108143"/>
                </a:cubicBezTo>
                <a:cubicBezTo>
                  <a:pt x="206140" y="100252"/>
                  <a:pt x="199743" y="93856"/>
                  <a:pt x="191852" y="93856"/>
                </a:cubicBezTo>
                <a:lnTo>
                  <a:pt x="182327" y="93856"/>
                </a:lnTo>
                <a:cubicBezTo>
                  <a:pt x="180995" y="93860"/>
                  <a:pt x="179722" y="93306"/>
                  <a:pt x="178817" y="92329"/>
                </a:cubicBezTo>
                <a:cubicBezTo>
                  <a:pt x="177912" y="91352"/>
                  <a:pt x="177458" y="90040"/>
                  <a:pt x="177565" y="88712"/>
                </a:cubicBezTo>
                <a:lnTo>
                  <a:pt x="177565" y="83950"/>
                </a:lnTo>
                <a:cubicBezTo>
                  <a:pt x="177565" y="76059"/>
                  <a:pt x="171168" y="69662"/>
                  <a:pt x="163277" y="69662"/>
                </a:cubicBezTo>
                <a:cubicBezTo>
                  <a:pt x="155386" y="69662"/>
                  <a:pt x="148990" y="76059"/>
                  <a:pt x="148990" y="83950"/>
                </a:cubicBezTo>
                <a:lnTo>
                  <a:pt x="148990" y="89665"/>
                </a:lnTo>
                <a:cubicBezTo>
                  <a:pt x="148964" y="91939"/>
                  <a:pt x="147392" y="93903"/>
                  <a:pt x="145180" y="94427"/>
                </a:cubicBezTo>
                <a:cubicBezTo>
                  <a:pt x="127765" y="97797"/>
                  <a:pt x="114679" y="112281"/>
                  <a:pt x="113090" y="129948"/>
                </a:cubicBezTo>
                <a:cubicBezTo>
                  <a:pt x="111500" y="147614"/>
                  <a:pt x="121788" y="164202"/>
                  <a:pt x="138322" y="170627"/>
                </a:cubicBezTo>
                <a:lnTo>
                  <a:pt x="176993" y="186248"/>
                </a:lnTo>
                <a:cubicBezTo>
                  <a:pt x="181304" y="187922"/>
                  <a:pt x="184116" y="192102"/>
                  <a:pt x="184042" y="196726"/>
                </a:cubicBezTo>
                <a:cubicBezTo>
                  <a:pt x="184093" y="199740"/>
                  <a:pt x="182931" y="202647"/>
                  <a:pt x="180818" y="204797"/>
                </a:cubicBezTo>
                <a:cubicBezTo>
                  <a:pt x="178705" y="206946"/>
                  <a:pt x="175817" y="208156"/>
                  <a:pt x="172802" y="208156"/>
                </a:cubicBezTo>
                <a:lnTo>
                  <a:pt x="134702" y="208156"/>
                </a:lnTo>
                <a:cubicBezTo>
                  <a:pt x="126811" y="208156"/>
                  <a:pt x="120415" y="214553"/>
                  <a:pt x="120415" y="222443"/>
                </a:cubicBezTo>
                <a:cubicBezTo>
                  <a:pt x="120415" y="230334"/>
                  <a:pt x="126811" y="236731"/>
                  <a:pt x="134702" y="236731"/>
                </a:cubicBezTo>
                <a:close/>
                <a:moveTo>
                  <a:pt x="465791" y="227206"/>
                </a:moveTo>
                <a:lnTo>
                  <a:pt x="465791" y="436756"/>
                </a:lnTo>
                <a:cubicBezTo>
                  <a:pt x="465791" y="446281"/>
                  <a:pt x="452266" y="465331"/>
                  <a:pt x="439693" y="465331"/>
                </a:cubicBezTo>
                <a:lnTo>
                  <a:pt x="291674" y="465331"/>
                </a:lnTo>
                <a:cubicBezTo>
                  <a:pt x="279101" y="465331"/>
                  <a:pt x="265766" y="446662"/>
                  <a:pt x="265766" y="436756"/>
                </a:cubicBezTo>
                <a:lnTo>
                  <a:pt x="265766" y="227206"/>
                </a:lnTo>
                <a:cubicBezTo>
                  <a:pt x="265766" y="217681"/>
                  <a:pt x="279101" y="198631"/>
                  <a:pt x="291674" y="198631"/>
                </a:cubicBezTo>
                <a:lnTo>
                  <a:pt x="439693" y="198631"/>
                </a:lnTo>
                <a:cubicBezTo>
                  <a:pt x="452266" y="198631"/>
                  <a:pt x="465791" y="217109"/>
                  <a:pt x="465791" y="227206"/>
                </a:cubicBezTo>
                <a:close/>
                <a:moveTo>
                  <a:pt x="413213" y="417896"/>
                </a:moveTo>
                <a:cubicBezTo>
                  <a:pt x="421135" y="417897"/>
                  <a:pt x="427587" y="411530"/>
                  <a:pt x="427691" y="403609"/>
                </a:cubicBezTo>
                <a:cubicBezTo>
                  <a:pt x="427690" y="395743"/>
                  <a:pt x="421332" y="389357"/>
                  <a:pt x="413466" y="389323"/>
                </a:cubicBezTo>
                <a:cubicBezTo>
                  <a:pt x="405600" y="389288"/>
                  <a:pt x="399186" y="395618"/>
                  <a:pt x="399117" y="403483"/>
                </a:cubicBezTo>
                <a:cubicBezTo>
                  <a:pt x="399047" y="411349"/>
                  <a:pt x="405348" y="417791"/>
                  <a:pt x="413213" y="417896"/>
                </a:cubicBezTo>
                <a:close/>
                <a:moveTo>
                  <a:pt x="303866" y="403609"/>
                </a:moveTo>
                <a:cubicBezTo>
                  <a:pt x="303867" y="409405"/>
                  <a:pt x="307369" y="414626"/>
                  <a:pt x="312731" y="416826"/>
                </a:cubicBezTo>
                <a:cubicBezTo>
                  <a:pt x="318093" y="419026"/>
                  <a:pt x="324253" y="417768"/>
                  <a:pt x="328324" y="413642"/>
                </a:cubicBezTo>
                <a:cubicBezTo>
                  <a:pt x="332395" y="409516"/>
                  <a:pt x="333570" y="403340"/>
                  <a:pt x="331298" y="398008"/>
                </a:cubicBezTo>
                <a:cubicBezTo>
                  <a:pt x="329026" y="392676"/>
                  <a:pt x="323759" y="389244"/>
                  <a:pt x="317963" y="389321"/>
                </a:cubicBezTo>
                <a:cubicBezTo>
                  <a:pt x="314191" y="389321"/>
                  <a:pt x="310576" y="390832"/>
                  <a:pt x="307927" y="393517"/>
                </a:cubicBezTo>
                <a:cubicBezTo>
                  <a:pt x="305278" y="396202"/>
                  <a:pt x="303815" y="399837"/>
                  <a:pt x="303866" y="403609"/>
                </a:cubicBezTo>
                <a:close/>
                <a:moveTo>
                  <a:pt x="303866" y="355793"/>
                </a:moveTo>
                <a:cubicBezTo>
                  <a:pt x="303867" y="361589"/>
                  <a:pt x="307369" y="366811"/>
                  <a:pt x="312731" y="369010"/>
                </a:cubicBezTo>
                <a:cubicBezTo>
                  <a:pt x="318093" y="371210"/>
                  <a:pt x="324253" y="369953"/>
                  <a:pt x="328324" y="365827"/>
                </a:cubicBezTo>
                <a:cubicBezTo>
                  <a:pt x="332395" y="361701"/>
                  <a:pt x="333570" y="355525"/>
                  <a:pt x="331298" y="350192"/>
                </a:cubicBezTo>
                <a:cubicBezTo>
                  <a:pt x="329026" y="344860"/>
                  <a:pt x="323759" y="341428"/>
                  <a:pt x="317963" y="341506"/>
                </a:cubicBezTo>
                <a:cubicBezTo>
                  <a:pt x="314191" y="341505"/>
                  <a:pt x="310576" y="343017"/>
                  <a:pt x="307927" y="345702"/>
                </a:cubicBezTo>
                <a:cubicBezTo>
                  <a:pt x="305278" y="348387"/>
                  <a:pt x="303815" y="352022"/>
                  <a:pt x="303866" y="355793"/>
                </a:cubicBezTo>
                <a:close/>
                <a:moveTo>
                  <a:pt x="351491" y="403609"/>
                </a:moveTo>
                <a:cubicBezTo>
                  <a:pt x="351492" y="409405"/>
                  <a:pt x="354994" y="414626"/>
                  <a:pt x="360356" y="416826"/>
                </a:cubicBezTo>
                <a:cubicBezTo>
                  <a:pt x="365718" y="419026"/>
                  <a:pt x="371878" y="417768"/>
                  <a:pt x="375949" y="413642"/>
                </a:cubicBezTo>
                <a:cubicBezTo>
                  <a:pt x="380020" y="409516"/>
                  <a:pt x="381195" y="403340"/>
                  <a:pt x="378923" y="398008"/>
                </a:cubicBezTo>
                <a:cubicBezTo>
                  <a:pt x="376651" y="392676"/>
                  <a:pt x="371383" y="389244"/>
                  <a:pt x="365588" y="389321"/>
                </a:cubicBezTo>
                <a:cubicBezTo>
                  <a:pt x="361816" y="389321"/>
                  <a:pt x="358201" y="390832"/>
                  <a:pt x="355552" y="393517"/>
                </a:cubicBezTo>
                <a:cubicBezTo>
                  <a:pt x="352903" y="396202"/>
                  <a:pt x="351440" y="399837"/>
                  <a:pt x="351491" y="403609"/>
                </a:cubicBezTo>
                <a:close/>
                <a:moveTo>
                  <a:pt x="351491" y="355793"/>
                </a:moveTo>
                <a:cubicBezTo>
                  <a:pt x="351492" y="361589"/>
                  <a:pt x="354994" y="366811"/>
                  <a:pt x="360356" y="369010"/>
                </a:cubicBezTo>
                <a:cubicBezTo>
                  <a:pt x="365718" y="371210"/>
                  <a:pt x="371878" y="369953"/>
                  <a:pt x="375949" y="365827"/>
                </a:cubicBezTo>
                <a:cubicBezTo>
                  <a:pt x="380020" y="361701"/>
                  <a:pt x="381195" y="355525"/>
                  <a:pt x="378923" y="350192"/>
                </a:cubicBezTo>
                <a:cubicBezTo>
                  <a:pt x="376651" y="344860"/>
                  <a:pt x="371383" y="341428"/>
                  <a:pt x="365588" y="341506"/>
                </a:cubicBezTo>
                <a:cubicBezTo>
                  <a:pt x="361816" y="341505"/>
                  <a:pt x="358201" y="343017"/>
                  <a:pt x="355552" y="345702"/>
                </a:cubicBezTo>
                <a:cubicBezTo>
                  <a:pt x="352903" y="348387"/>
                  <a:pt x="351440" y="352022"/>
                  <a:pt x="351491" y="355793"/>
                </a:cubicBezTo>
                <a:close/>
                <a:moveTo>
                  <a:pt x="413213" y="370081"/>
                </a:moveTo>
                <a:cubicBezTo>
                  <a:pt x="421135" y="370081"/>
                  <a:pt x="427587" y="363715"/>
                  <a:pt x="427691" y="355793"/>
                </a:cubicBezTo>
                <a:cubicBezTo>
                  <a:pt x="427690" y="347927"/>
                  <a:pt x="421332" y="341542"/>
                  <a:pt x="413466" y="341507"/>
                </a:cubicBezTo>
                <a:cubicBezTo>
                  <a:pt x="405600" y="341473"/>
                  <a:pt x="399186" y="347802"/>
                  <a:pt x="399117" y="355668"/>
                </a:cubicBezTo>
                <a:cubicBezTo>
                  <a:pt x="399047" y="363534"/>
                  <a:pt x="405348" y="369976"/>
                  <a:pt x="413213" y="370081"/>
                </a:cubicBezTo>
                <a:close/>
                <a:moveTo>
                  <a:pt x="428263" y="290642"/>
                </a:moveTo>
                <a:lnTo>
                  <a:pt x="428263" y="246256"/>
                </a:lnTo>
                <a:cubicBezTo>
                  <a:pt x="428263" y="237112"/>
                  <a:pt x="423119" y="233492"/>
                  <a:pt x="418166" y="233492"/>
                </a:cubicBezTo>
                <a:lnTo>
                  <a:pt x="313391" y="233492"/>
                </a:lnTo>
                <a:cubicBezTo>
                  <a:pt x="308248" y="233492"/>
                  <a:pt x="303104" y="237112"/>
                  <a:pt x="303104" y="246256"/>
                </a:cubicBezTo>
                <a:lnTo>
                  <a:pt x="303104" y="290261"/>
                </a:lnTo>
                <a:cubicBezTo>
                  <a:pt x="303104" y="299215"/>
                  <a:pt x="308248" y="303406"/>
                  <a:pt x="313391" y="303406"/>
                </a:cubicBezTo>
                <a:lnTo>
                  <a:pt x="418166" y="303406"/>
                </a:lnTo>
                <a:cubicBezTo>
                  <a:pt x="423119" y="303406"/>
                  <a:pt x="428263" y="299596"/>
                  <a:pt x="428263" y="290642"/>
                </a:cubicBezTo>
                <a:close/>
              </a:path>
            </a:pathLst>
          </a:custGeom>
          <a:solidFill>
            <a:srgbClr val="FF7012"/>
          </a:solidFill>
          <a:ln>
            <a:noFill/>
          </a:ln>
        </p:spPr>
        <p:txBody>
          <a:bodyPr rtlCol="0" anchor="ctr"/>
          <a:lstStyle/>
          <a:p>
            <a:pPr algn="ctr"/>
            <a:endParaRPr/>
          </a:p>
        </p:txBody>
      </p:sp>
      <p:sp>
        <p:nvSpPr>
          <p:cNvPr id="21" name="Rounded Rectangle 18">
            <a:extLst>
              <a:ext uri="{FF2B5EF4-FFF2-40B4-BE49-F238E27FC236}">
                <a16:creationId xmlns:a16="http://schemas.microsoft.com/office/drawing/2014/main" id="{B885D020-D14A-D8EA-7808-ABB5CD8F7D72}"/>
              </a:ext>
            </a:extLst>
          </p:cNvPr>
          <p:cNvSpPr/>
          <p:nvPr/>
        </p:nvSpPr>
        <p:spPr>
          <a:xfrm>
            <a:off x="7934261" y="5085139"/>
            <a:ext cx="457200" cy="452606"/>
          </a:xfrm>
          <a:custGeom>
            <a:avLst/>
            <a:gdLst/>
            <a:ahLst/>
            <a:cxnLst/>
            <a:rect l="0" t="0" r="0" b="0"/>
            <a:pathLst>
              <a:path w="457200" h="452606">
                <a:moveTo>
                  <a:pt x="361950" y="16361"/>
                </a:moveTo>
                <a:lnTo>
                  <a:pt x="361950" y="83036"/>
                </a:lnTo>
                <a:cubicBezTo>
                  <a:pt x="362059" y="90677"/>
                  <a:pt x="356060" y="97014"/>
                  <a:pt x="348424" y="97323"/>
                </a:cubicBezTo>
                <a:lnTo>
                  <a:pt x="281749" y="97323"/>
                </a:lnTo>
                <a:cubicBezTo>
                  <a:pt x="275974" y="97318"/>
                  <a:pt x="270770" y="93837"/>
                  <a:pt x="268561" y="88502"/>
                </a:cubicBezTo>
                <a:cubicBezTo>
                  <a:pt x="266352" y="83166"/>
                  <a:pt x="267572" y="77025"/>
                  <a:pt x="271652" y="72939"/>
                </a:cubicBezTo>
                <a:lnTo>
                  <a:pt x="293369" y="51222"/>
                </a:lnTo>
                <a:cubicBezTo>
                  <a:pt x="272945" y="38018"/>
                  <a:pt x="248891" y="31555"/>
                  <a:pt x="224599" y="32744"/>
                </a:cubicBezTo>
                <a:cubicBezTo>
                  <a:pt x="182645" y="30541"/>
                  <a:pt x="143208" y="52822"/>
                  <a:pt x="123443" y="89894"/>
                </a:cubicBezTo>
                <a:cubicBezTo>
                  <a:pt x="121164" y="95117"/>
                  <a:pt x="115998" y="98486"/>
                  <a:pt x="110299" y="98466"/>
                </a:cubicBezTo>
                <a:cubicBezTo>
                  <a:pt x="108338" y="98457"/>
                  <a:pt x="106398" y="98069"/>
                  <a:pt x="104584" y="97323"/>
                </a:cubicBezTo>
                <a:cubicBezTo>
                  <a:pt x="101041" y="95819"/>
                  <a:pt x="98255" y="92949"/>
                  <a:pt x="96856" y="89363"/>
                </a:cubicBezTo>
                <a:cubicBezTo>
                  <a:pt x="95458" y="85777"/>
                  <a:pt x="95565" y="81779"/>
                  <a:pt x="97154" y="78273"/>
                </a:cubicBezTo>
                <a:cubicBezTo>
                  <a:pt x="120802" y="29880"/>
                  <a:pt x="170777" y="0"/>
                  <a:pt x="224599" y="2073"/>
                </a:cubicBezTo>
                <a:cubicBezTo>
                  <a:pt x="256732" y="1395"/>
                  <a:pt x="288151" y="11599"/>
                  <a:pt x="313753" y="31029"/>
                </a:cubicBezTo>
                <a:lnTo>
                  <a:pt x="338327" y="6264"/>
                </a:lnTo>
                <a:cubicBezTo>
                  <a:pt x="342459" y="2221"/>
                  <a:pt x="348600" y="1023"/>
                  <a:pt x="353948" y="3216"/>
                </a:cubicBezTo>
                <a:cubicBezTo>
                  <a:pt x="358949" y="5665"/>
                  <a:pt x="362071" y="10795"/>
                  <a:pt x="361949" y="16361"/>
                </a:cubicBezTo>
                <a:close/>
                <a:moveTo>
                  <a:pt x="0" y="289538"/>
                </a:moveTo>
                <a:cubicBezTo>
                  <a:pt x="12613" y="256357"/>
                  <a:pt x="43781" y="233880"/>
                  <a:pt x="79247" y="232388"/>
                </a:cubicBezTo>
                <a:cubicBezTo>
                  <a:pt x="114750" y="233904"/>
                  <a:pt x="145962" y="256359"/>
                  <a:pt x="158686" y="289538"/>
                </a:cubicBezTo>
                <a:close/>
                <a:moveTo>
                  <a:pt x="33527" y="169332"/>
                </a:moveTo>
                <a:cubicBezTo>
                  <a:pt x="33527" y="144503"/>
                  <a:pt x="53656" y="124374"/>
                  <a:pt x="78486" y="124374"/>
                </a:cubicBezTo>
                <a:cubicBezTo>
                  <a:pt x="103315" y="124374"/>
                  <a:pt x="123444" y="144503"/>
                  <a:pt x="123444" y="169332"/>
                </a:cubicBezTo>
                <a:cubicBezTo>
                  <a:pt x="123444" y="194162"/>
                  <a:pt x="103315" y="214290"/>
                  <a:pt x="78486" y="214290"/>
                </a:cubicBezTo>
                <a:cubicBezTo>
                  <a:pt x="53656" y="214290"/>
                  <a:pt x="33527" y="194162"/>
                  <a:pt x="33527" y="169332"/>
                </a:cubicBezTo>
                <a:moveTo>
                  <a:pt x="298513" y="289538"/>
                </a:moveTo>
                <a:cubicBezTo>
                  <a:pt x="311237" y="256359"/>
                  <a:pt x="342449" y="233904"/>
                  <a:pt x="377952" y="232388"/>
                </a:cubicBezTo>
                <a:cubicBezTo>
                  <a:pt x="413435" y="233830"/>
                  <a:pt x="444627" y="256325"/>
                  <a:pt x="457200" y="289538"/>
                </a:cubicBezTo>
                <a:close/>
                <a:moveTo>
                  <a:pt x="332231" y="169332"/>
                </a:moveTo>
                <a:cubicBezTo>
                  <a:pt x="332231" y="144503"/>
                  <a:pt x="352360" y="124374"/>
                  <a:pt x="377190" y="124374"/>
                </a:cubicBezTo>
                <a:cubicBezTo>
                  <a:pt x="402019" y="124374"/>
                  <a:pt x="422148" y="144503"/>
                  <a:pt x="422148" y="169332"/>
                </a:cubicBezTo>
                <a:cubicBezTo>
                  <a:pt x="422148" y="194162"/>
                  <a:pt x="402019" y="214290"/>
                  <a:pt x="377190" y="214290"/>
                </a:cubicBezTo>
                <a:cubicBezTo>
                  <a:pt x="352360" y="214290"/>
                  <a:pt x="332231" y="194162"/>
                  <a:pt x="332231" y="169332"/>
                </a:cubicBezTo>
                <a:moveTo>
                  <a:pt x="285750" y="391646"/>
                </a:moveTo>
                <a:cubicBezTo>
                  <a:pt x="285670" y="415256"/>
                  <a:pt x="267047" y="434634"/>
                  <a:pt x="243459" y="435651"/>
                </a:cubicBezTo>
                <a:lnTo>
                  <a:pt x="243459" y="438318"/>
                </a:lnTo>
                <a:cubicBezTo>
                  <a:pt x="243459" y="446209"/>
                  <a:pt x="237062" y="452606"/>
                  <a:pt x="229171" y="452606"/>
                </a:cubicBezTo>
                <a:cubicBezTo>
                  <a:pt x="221280" y="452606"/>
                  <a:pt x="214884" y="446209"/>
                  <a:pt x="214884" y="438318"/>
                </a:cubicBezTo>
                <a:lnTo>
                  <a:pt x="214884" y="435842"/>
                </a:lnTo>
                <a:lnTo>
                  <a:pt x="195834" y="435842"/>
                </a:lnTo>
                <a:cubicBezTo>
                  <a:pt x="187943" y="435842"/>
                  <a:pt x="181546" y="429445"/>
                  <a:pt x="181546" y="421554"/>
                </a:cubicBezTo>
                <a:cubicBezTo>
                  <a:pt x="181546" y="413664"/>
                  <a:pt x="187943" y="407267"/>
                  <a:pt x="195834" y="407267"/>
                </a:cubicBezTo>
                <a:lnTo>
                  <a:pt x="241554" y="407267"/>
                </a:lnTo>
                <a:cubicBezTo>
                  <a:pt x="250211" y="407163"/>
                  <a:pt x="257175" y="400114"/>
                  <a:pt x="257175" y="391455"/>
                </a:cubicBezTo>
                <a:cubicBezTo>
                  <a:pt x="257260" y="385022"/>
                  <a:pt x="253296" y="379229"/>
                  <a:pt x="247268" y="376977"/>
                </a:cubicBezTo>
                <a:lnTo>
                  <a:pt x="201168" y="357927"/>
                </a:lnTo>
                <a:cubicBezTo>
                  <a:pt x="182054" y="350060"/>
                  <a:pt x="170900" y="330041"/>
                  <a:pt x="174269" y="309648"/>
                </a:cubicBezTo>
                <a:cubicBezTo>
                  <a:pt x="177637" y="289255"/>
                  <a:pt x="194636" y="273886"/>
                  <a:pt x="215264" y="272583"/>
                </a:cubicBezTo>
                <a:lnTo>
                  <a:pt x="215264" y="269916"/>
                </a:lnTo>
                <a:cubicBezTo>
                  <a:pt x="215264" y="262026"/>
                  <a:pt x="221661" y="255629"/>
                  <a:pt x="229552" y="255629"/>
                </a:cubicBezTo>
                <a:cubicBezTo>
                  <a:pt x="237443" y="255629"/>
                  <a:pt x="243839" y="262026"/>
                  <a:pt x="243839" y="269916"/>
                </a:cubicBezTo>
                <a:lnTo>
                  <a:pt x="243839" y="272583"/>
                </a:lnTo>
                <a:lnTo>
                  <a:pt x="262889" y="272583"/>
                </a:lnTo>
                <a:cubicBezTo>
                  <a:pt x="270780" y="272583"/>
                  <a:pt x="277177" y="278980"/>
                  <a:pt x="277177" y="286871"/>
                </a:cubicBezTo>
                <a:cubicBezTo>
                  <a:pt x="277177" y="294762"/>
                  <a:pt x="270780" y="301158"/>
                  <a:pt x="262889" y="301158"/>
                </a:cubicBezTo>
                <a:lnTo>
                  <a:pt x="217741" y="301158"/>
                </a:lnTo>
                <a:cubicBezTo>
                  <a:pt x="209082" y="301158"/>
                  <a:pt x="202034" y="308121"/>
                  <a:pt x="201929" y="316779"/>
                </a:cubicBezTo>
                <a:cubicBezTo>
                  <a:pt x="201981" y="323216"/>
                  <a:pt x="205884" y="328996"/>
                  <a:pt x="211835" y="331448"/>
                </a:cubicBezTo>
                <a:lnTo>
                  <a:pt x="257936" y="350498"/>
                </a:lnTo>
                <a:cubicBezTo>
                  <a:pt x="274766" y="357215"/>
                  <a:pt x="285791" y="373525"/>
                  <a:pt x="285749" y="391646"/>
                </a:cubicBezTo>
                <a:close/>
              </a:path>
            </a:pathLst>
          </a:custGeom>
          <a:solidFill>
            <a:srgbClr val="EA2565"/>
          </a:solidFill>
          <a:ln>
            <a:noFill/>
          </a:ln>
        </p:spPr>
        <p:txBody>
          <a:bodyPr rtlCol="0" anchor="ctr"/>
          <a:lstStyle/>
          <a:p>
            <a:pPr algn="ctr"/>
            <a:endParaRPr/>
          </a:p>
        </p:txBody>
      </p:sp>
      <p:sp>
        <p:nvSpPr>
          <p:cNvPr id="22" name="Rounded Rectangle 19">
            <a:extLst>
              <a:ext uri="{FF2B5EF4-FFF2-40B4-BE49-F238E27FC236}">
                <a16:creationId xmlns:a16="http://schemas.microsoft.com/office/drawing/2014/main" id="{73DF5720-D079-31B5-51DA-7060E67D3159}"/>
              </a:ext>
            </a:extLst>
          </p:cNvPr>
          <p:cNvSpPr/>
          <p:nvPr/>
        </p:nvSpPr>
        <p:spPr>
          <a:xfrm>
            <a:off x="4971313" y="1845516"/>
            <a:ext cx="341236" cy="340650"/>
          </a:xfrm>
          <a:custGeom>
            <a:avLst/>
            <a:gdLst/>
            <a:ahLst/>
            <a:cxnLst/>
            <a:rect l="0" t="0" r="0" b="0"/>
            <a:pathLst>
              <a:path w="341236" h="340650">
                <a:moveTo>
                  <a:pt x="42470" y="28582"/>
                </a:moveTo>
                <a:cubicBezTo>
                  <a:pt x="38785" y="28578"/>
                  <a:pt x="35251" y="30040"/>
                  <a:pt x="32646" y="32645"/>
                </a:cubicBezTo>
                <a:cubicBezTo>
                  <a:pt x="30041" y="35251"/>
                  <a:pt x="28579" y="38785"/>
                  <a:pt x="28582" y="42469"/>
                </a:cubicBezTo>
                <a:lnTo>
                  <a:pt x="28582" y="295930"/>
                </a:lnTo>
                <a:cubicBezTo>
                  <a:pt x="28579" y="299614"/>
                  <a:pt x="30040" y="303149"/>
                  <a:pt x="32646" y="305754"/>
                </a:cubicBezTo>
                <a:cubicBezTo>
                  <a:pt x="35251" y="308359"/>
                  <a:pt x="38786" y="309821"/>
                  <a:pt x="42470" y="309817"/>
                </a:cubicBezTo>
                <a:lnTo>
                  <a:pt x="193260" y="309817"/>
                </a:lnTo>
                <a:cubicBezTo>
                  <a:pt x="198489" y="315718"/>
                  <a:pt x="206119" y="319433"/>
                  <a:pt x="214634" y="319433"/>
                </a:cubicBezTo>
                <a:lnTo>
                  <a:pt x="228722" y="319433"/>
                </a:lnTo>
                <a:lnTo>
                  <a:pt x="228722" y="333506"/>
                </a:lnTo>
                <a:cubicBezTo>
                  <a:pt x="228722" y="335163"/>
                  <a:pt x="228865" y="336792"/>
                  <a:pt x="229136" y="338392"/>
                </a:cubicBezTo>
                <a:lnTo>
                  <a:pt x="42470" y="338392"/>
                </a:lnTo>
                <a:cubicBezTo>
                  <a:pt x="19015" y="338400"/>
                  <a:pt x="0" y="319384"/>
                  <a:pt x="7" y="295930"/>
                </a:cubicBezTo>
                <a:lnTo>
                  <a:pt x="7" y="42469"/>
                </a:lnTo>
                <a:cubicBezTo>
                  <a:pt x="4" y="31204"/>
                  <a:pt x="4478" y="20399"/>
                  <a:pt x="12445" y="12435"/>
                </a:cubicBezTo>
                <a:cubicBezTo>
                  <a:pt x="20412" y="4470"/>
                  <a:pt x="31219" y="0"/>
                  <a:pt x="42484" y="7"/>
                </a:cubicBezTo>
                <a:lnTo>
                  <a:pt x="239909" y="7"/>
                </a:lnTo>
                <a:cubicBezTo>
                  <a:pt x="243698" y="8"/>
                  <a:pt x="247331" y="1514"/>
                  <a:pt x="250010" y="4193"/>
                </a:cubicBezTo>
                <a:lnTo>
                  <a:pt x="334506" y="88690"/>
                </a:lnTo>
                <a:cubicBezTo>
                  <a:pt x="337186" y="91368"/>
                  <a:pt x="338692" y="95002"/>
                  <a:pt x="338693" y="98791"/>
                </a:cubicBezTo>
                <a:lnTo>
                  <a:pt x="338693" y="225735"/>
                </a:lnTo>
                <a:cubicBezTo>
                  <a:pt x="338690" y="226647"/>
                  <a:pt x="338599" y="227556"/>
                  <a:pt x="338421" y="228450"/>
                </a:cubicBezTo>
                <a:cubicBezTo>
                  <a:pt x="336993" y="228237"/>
                  <a:pt x="335550" y="228132"/>
                  <a:pt x="334106" y="228136"/>
                </a:cubicBezTo>
                <a:lnTo>
                  <a:pt x="320033" y="228136"/>
                </a:lnTo>
                <a:lnTo>
                  <a:pt x="320033" y="214048"/>
                </a:lnTo>
                <a:cubicBezTo>
                  <a:pt x="320034" y="205734"/>
                  <a:pt x="316414" y="197832"/>
                  <a:pt x="310118" y="192402"/>
                </a:cubicBezTo>
                <a:lnTo>
                  <a:pt x="310118" y="104706"/>
                </a:lnTo>
                <a:lnTo>
                  <a:pt x="233994" y="28582"/>
                </a:lnTo>
                <a:close/>
                <a:moveTo>
                  <a:pt x="118351" y="74902"/>
                </a:moveTo>
                <a:lnTo>
                  <a:pt x="118351" y="94847"/>
                </a:lnTo>
                <a:cubicBezTo>
                  <a:pt x="124309" y="96133"/>
                  <a:pt x="129952" y="98276"/>
                  <a:pt x="134881" y="101420"/>
                </a:cubicBezTo>
                <a:cubicBezTo>
                  <a:pt x="143954" y="107192"/>
                  <a:pt x="151069" y="116750"/>
                  <a:pt x="151069" y="129452"/>
                </a:cubicBezTo>
                <a:cubicBezTo>
                  <a:pt x="151069" y="137343"/>
                  <a:pt x="144672" y="143739"/>
                  <a:pt x="136782" y="143739"/>
                </a:cubicBezTo>
                <a:cubicBezTo>
                  <a:pt x="128891" y="143739"/>
                  <a:pt x="122494" y="137343"/>
                  <a:pt x="122494" y="129452"/>
                </a:cubicBezTo>
                <a:cubicBezTo>
                  <a:pt x="122494" y="128623"/>
                  <a:pt x="122323" y="127294"/>
                  <a:pt x="119551" y="125537"/>
                </a:cubicBezTo>
                <a:cubicBezTo>
                  <a:pt x="116536" y="123608"/>
                  <a:pt x="111307" y="121965"/>
                  <a:pt x="104349" y="121922"/>
                </a:cubicBezTo>
                <a:lnTo>
                  <a:pt x="104063" y="121922"/>
                </a:lnTo>
                <a:lnTo>
                  <a:pt x="103735" y="121922"/>
                </a:lnTo>
                <a:cubicBezTo>
                  <a:pt x="99220" y="121922"/>
                  <a:pt x="95662" y="121951"/>
                  <a:pt x="92548" y="122208"/>
                </a:cubicBezTo>
                <a:cubicBezTo>
                  <a:pt x="89361" y="122494"/>
                  <a:pt x="87704" y="122965"/>
                  <a:pt x="86890" y="123337"/>
                </a:cubicBezTo>
                <a:cubicBezTo>
                  <a:pt x="86490" y="123522"/>
                  <a:pt x="86490" y="123565"/>
                  <a:pt x="86490" y="123608"/>
                </a:cubicBezTo>
                <a:lnTo>
                  <a:pt x="86490" y="123622"/>
                </a:lnTo>
                <a:cubicBezTo>
                  <a:pt x="86318" y="123951"/>
                  <a:pt x="85632" y="125480"/>
                  <a:pt x="85632" y="129452"/>
                </a:cubicBezTo>
                <a:cubicBezTo>
                  <a:pt x="85632" y="131995"/>
                  <a:pt x="86575" y="134467"/>
                  <a:pt x="90719" y="137910"/>
                </a:cubicBezTo>
                <a:cubicBezTo>
                  <a:pt x="95319" y="141753"/>
                  <a:pt x="101863" y="145111"/>
                  <a:pt x="110464" y="149397"/>
                </a:cubicBezTo>
                <a:lnTo>
                  <a:pt x="111178" y="149754"/>
                </a:lnTo>
                <a:cubicBezTo>
                  <a:pt x="118837" y="153583"/>
                  <a:pt x="128281" y="158313"/>
                  <a:pt x="135710" y="164499"/>
                </a:cubicBezTo>
                <a:cubicBezTo>
                  <a:pt x="143840" y="171271"/>
                  <a:pt x="151083" y="181073"/>
                  <a:pt x="151083" y="194903"/>
                </a:cubicBezTo>
                <a:cubicBezTo>
                  <a:pt x="151083" y="201832"/>
                  <a:pt x="149940" y="208476"/>
                  <a:pt x="146797" y="214291"/>
                </a:cubicBezTo>
                <a:cubicBezTo>
                  <a:pt x="143511" y="220392"/>
                  <a:pt x="138639" y="224464"/>
                  <a:pt x="133210" y="226964"/>
                </a:cubicBezTo>
                <a:cubicBezTo>
                  <a:pt x="128195" y="229264"/>
                  <a:pt x="122923" y="230164"/>
                  <a:pt x="118351" y="230579"/>
                </a:cubicBezTo>
                <a:lnTo>
                  <a:pt x="118351" y="249438"/>
                </a:lnTo>
                <a:cubicBezTo>
                  <a:pt x="118351" y="257329"/>
                  <a:pt x="111954" y="263726"/>
                  <a:pt x="104063" y="263726"/>
                </a:cubicBezTo>
                <a:cubicBezTo>
                  <a:pt x="96172" y="263726"/>
                  <a:pt x="89776" y="257329"/>
                  <a:pt x="89776" y="249438"/>
                </a:cubicBezTo>
                <a:lnTo>
                  <a:pt x="89776" y="229850"/>
                </a:lnTo>
                <a:cubicBezTo>
                  <a:pt x="84175" y="228864"/>
                  <a:pt x="78689" y="227150"/>
                  <a:pt x="73774" y="224335"/>
                </a:cubicBezTo>
                <a:cubicBezTo>
                  <a:pt x="63572" y="218449"/>
                  <a:pt x="57057" y="208347"/>
                  <a:pt x="57057" y="194903"/>
                </a:cubicBezTo>
                <a:cubicBezTo>
                  <a:pt x="57057" y="187012"/>
                  <a:pt x="63454" y="180615"/>
                  <a:pt x="71345" y="180615"/>
                </a:cubicBezTo>
                <a:cubicBezTo>
                  <a:pt x="79236" y="180615"/>
                  <a:pt x="85632" y="187012"/>
                  <a:pt x="85632" y="194903"/>
                </a:cubicBezTo>
                <a:cubicBezTo>
                  <a:pt x="85632" y="196803"/>
                  <a:pt x="86032" y="197646"/>
                  <a:pt x="86232" y="197975"/>
                </a:cubicBezTo>
                <a:cubicBezTo>
                  <a:pt x="86685" y="198659"/>
                  <a:pt x="87311" y="199211"/>
                  <a:pt x="88047" y="199575"/>
                </a:cubicBezTo>
                <a:cubicBezTo>
                  <a:pt x="90776" y="201146"/>
                  <a:pt x="96005" y="202432"/>
                  <a:pt x="104063" y="202432"/>
                </a:cubicBezTo>
                <a:cubicBezTo>
                  <a:pt x="107904" y="202496"/>
                  <a:pt x="111746" y="202401"/>
                  <a:pt x="115579" y="202147"/>
                </a:cubicBezTo>
                <a:cubicBezTo>
                  <a:pt x="118765" y="201875"/>
                  <a:pt x="120422" y="201389"/>
                  <a:pt x="121237" y="201018"/>
                </a:cubicBezTo>
                <a:cubicBezTo>
                  <a:pt x="121637" y="200832"/>
                  <a:pt x="121637" y="200789"/>
                  <a:pt x="121637" y="200761"/>
                </a:cubicBezTo>
                <a:lnTo>
                  <a:pt x="121637" y="200732"/>
                </a:lnTo>
                <a:cubicBezTo>
                  <a:pt x="121823" y="200418"/>
                  <a:pt x="122494" y="198875"/>
                  <a:pt x="122494" y="194903"/>
                </a:cubicBezTo>
                <a:cubicBezTo>
                  <a:pt x="122494" y="192360"/>
                  <a:pt x="121565" y="189902"/>
                  <a:pt x="117422" y="186445"/>
                </a:cubicBezTo>
                <a:cubicBezTo>
                  <a:pt x="112807" y="182601"/>
                  <a:pt x="106249" y="179244"/>
                  <a:pt x="97677" y="174957"/>
                </a:cubicBezTo>
                <a:lnTo>
                  <a:pt x="96948" y="174600"/>
                </a:lnTo>
                <a:cubicBezTo>
                  <a:pt x="89304" y="170771"/>
                  <a:pt x="79846" y="166056"/>
                  <a:pt x="72416" y="159856"/>
                </a:cubicBezTo>
                <a:cubicBezTo>
                  <a:pt x="64287" y="153083"/>
                  <a:pt x="57043" y="143282"/>
                  <a:pt x="57043" y="129452"/>
                </a:cubicBezTo>
                <a:cubicBezTo>
                  <a:pt x="57043" y="122522"/>
                  <a:pt x="58200" y="115879"/>
                  <a:pt x="61329" y="110064"/>
                </a:cubicBezTo>
                <a:cubicBezTo>
                  <a:pt x="64341" y="104455"/>
                  <a:pt x="69123" y="99999"/>
                  <a:pt x="74931" y="97391"/>
                </a:cubicBezTo>
                <a:cubicBezTo>
                  <a:pt x="79634" y="95354"/>
                  <a:pt x="84649" y="94131"/>
                  <a:pt x="89761" y="93776"/>
                </a:cubicBezTo>
                <a:lnTo>
                  <a:pt x="89761" y="74916"/>
                </a:lnTo>
                <a:cubicBezTo>
                  <a:pt x="89761" y="67026"/>
                  <a:pt x="96158" y="60629"/>
                  <a:pt x="104049" y="60629"/>
                </a:cubicBezTo>
                <a:cubicBezTo>
                  <a:pt x="111940" y="60629"/>
                  <a:pt x="118336" y="67026"/>
                  <a:pt x="118336" y="74916"/>
                </a:cubicBezTo>
                <a:close/>
                <a:moveTo>
                  <a:pt x="189474" y="69887"/>
                </a:moveTo>
                <a:lnTo>
                  <a:pt x="229565" y="69887"/>
                </a:lnTo>
                <a:cubicBezTo>
                  <a:pt x="237455" y="69887"/>
                  <a:pt x="243852" y="76284"/>
                  <a:pt x="243852" y="84175"/>
                </a:cubicBezTo>
                <a:cubicBezTo>
                  <a:pt x="243852" y="92065"/>
                  <a:pt x="237455" y="98462"/>
                  <a:pt x="229565" y="98462"/>
                </a:cubicBezTo>
                <a:lnTo>
                  <a:pt x="189474" y="98462"/>
                </a:lnTo>
                <a:cubicBezTo>
                  <a:pt x="181583" y="98462"/>
                  <a:pt x="175186" y="92065"/>
                  <a:pt x="175186" y="84175"/>
                </a:cubicBezTo>
                <a:cubicBezTo>
                  <a:pt x="175186" y="76284"/>
                  <a:pt x="181583" y="69887"/>
                  <a:pt x="189474" y="69887"/>
                </a:cubicBezTo>
                <a:close/>
                <a:moveTo>
                  <a:pt x="189474" y="127609"/>
                </a:moveTo>
                <a:lnTo>
                  <a:pt x="255868" y="127609"/>
                </a:lnTo>
                <a:cubicBezTo>
                  <a:pt x="263759" y="127609"/>
                  <a:pt x="270155" y="134005"/>
                  <a:pt x="270155" y="141896"/>
                </a:cubicBezTo>
                <a:cubicBezTo>
                  <a:pt x="270155" y="149787"/>
                  <a:pt x="263759" y="156184"/>
                  <a:pt x="255868" y="156184"/>
                </a:cubicBezTo>
                <a:lnTo>
                  <a:pt x="189474" y="156184"/>
                </a:lnTo>
                <a:cubicBezTo>
                  <a:pt x="181583" y="156184"/>
                  <a:pt x="175186" y="149787"/>
                  <a:pt x="175186" y="141896"/>
                </a:cubicBezTo>
                <a:cubicBezTo>
                  <a:pt x="175186" y="134005"/>
                  <a:pt x="181583" y="127609"/>
                  <a:pt x="189474" y="127609"/>
                </a:cubicBezTo>
                <a:close/>
                <a:moveTo>
                  <a:pt x="298588" y="214048"/>
                </a:moveTo>
                <a:lnTo>
                  <a:pt x="298588" y="249567"/>
                </a:lnTo>
                <a:lnTo>
                  <a:pt x="334092" y="249567"/>
                </a:lnTo>
                <a:cubicBezTo>
                  <a:pt x="338037" y="249567"/>
                  <a:pt x="341236" y="252765"/>
                  <a:pt x="341236" y="256711"/>
                </a:cubicBezTo>
                <a:lnTo>
                  <a:pt x="341236" y="290858"/>
                </a:lnTo>
                <a:cubicBezTo>
                  <a:pt x="341236" y="294803"/>
                  <a:pt x="338037" y="298001"/>
                  <a:pt x="334092" y="298001"/>
                </a:cubicBezTo>
                <a:lnTo>
                  <a:pt x="298588" y="298001"/>
                </a:lnTo>
                <a:lnTo>
                  <a:pt x="298588" y="333506"/>
                </a:lnTo>
                <a:cubicBezTo>
                  <a:pt x="298588" y="337451"/>
                  <a:pt x="295389" y="340650"/>
                  <a:pt x="291444" y="340650"/>
                </a:cubicBezTo>
                <a:lnTo>
                  <a:pt x="257297" y="340650"/>
                </a:lnTo>
                <a:cubicBezTo>
                  <a:pt x="253351" y="340650"/>
                  <a:pt x="250153" y="337451"/>
                  <a:pt x="250153" y="333506"/>
                </a:cubicBezTo>
                <a:lnTo>
                  <a:pt x="250153" y="298001"/>
                </a:lnTo>
                <a:lnTo>
                  <a:pt x="214634" y="298001"/>
                </a:lnTo>
                <a:cubicBezTo>
                  <a:pt x="210689" y="298001"/>
                  <a:pt x="207490" y="294803"/>
                  <a:pt x="207490" y="290858"/>
                </a:cubicBezTo>
                <a:lnTo>
                  <a:pt x="207490" y="256711"/>
                </a:lnTo>
                <a:cubicBezTo>
                  <a:pt x="207490" y="252765"/>
                  <a:pt x="210689" y="249567"/>
                  <a:pt x="214634" y="249567"/>
                </a:cubicBezTo>
                <a:lnTo>
                  <a:pt x="250153" y="249567"/>
                </a:lnTo>
                <a:lnTo>
                  <a:pt x="250153" y="214048"/>
                </a:lnTo>
                <a:cubicBezTo>
                  <a:pt x="250153" y="210103"/>
                  <a:pt x="253351" y="206904"/>
                  <a:pt x="257297" y="206904"/>
                </a:cubicBezTo>
                <a:lnTo>
                  <a:pt x="291444" y="206904"/>
                </a:lnTo>
                <a:cubicBezTo>
                  <a:pt x="295389" y="206904"/>
                  <a:pt x="298588" y="210103"/>
                  <a:pt x="298588" y="214048"/>
                </a:cubicBezTo>
                <a:close/>
              </a:path>
            </a:pathLst>
          </a:custGeom>
          <a:solidFill>
            <a:srgbClr val="484848"/>
          </a:solidFill>
          <a:ln>
            <a:noFill/>
          </a:ln>
        </p:spPr>
        <p:txBody>
          <a:bodyPr rtlCol="0" anchor="ctr"/>
          <a:lstStyle/>
          <a:p>
            <a:pPr algn="ctr"/>
            <a:endParaRPr/>
          </a:p>
        </p:txBody>
      </p:sp>
      <p:sp>
        <p:nvSpPr>
          <p:cNvPr id="23" name="Rounded Rectangle 20">
            <a:extLst>
              <a:ext uri="{FF2B5EF4-FFF2-40B4-BE49-F238E27FC236}">
                <a16:creationId xmlns:a16="http://schemas.microsoft.com/office/drawing/2014/main" id="{40C38385-39BC-FFCB-1341-4452BC0768D4}"/>
              </a:ext>
            </a:extLst>
          </p:cNvPr>
          <p:cNvSpPr/>
          <p:nvPr/>
        </p:nvSpPr>
        <p:spPr>
          <a:xfrm>
            <a:off x="6230728" y="1956626"/>
            <a:ext cx="284363" cy="283875"/>
          </a:xfrm>
          <a:custGeom>
            <a:avLst/>
            <a:gdLst/>
            <a:ahLst/>
            <a:cxnLst/>
            <a:rect l="0" t="0" r="0" b="0"/>
            <a:pathLst>
              <a:path w="284363" h="283875">
                <a:moveTo>
                  <a:pt x="35391" y="23818"/>
                </a:moveTo>
                <a:cubicBezTo>
                  <a:pt x="32321" y="23815"/>
                  <a:pt x="29376" y="25033"/>
                  <a:pt x="27205" y="27204"/>
                </a:cubicBezTo>
                <a:cubicBezTo>
                  <a:pt x="25034" y="29375"/>
                  <a:pt x="23815" y="32321"/>
                  <a:pt x="23819" y="35391"/>
                </a:cubicBezTo>
                <a:lnTo>
                  <a:pt x="23819" y="246608"/>
                </a:lnTo>
                <a:cubicBezTo>
                  <a:pt x="23815" y="249678"/>
                  <a:pt x="25034" y="252624"/>
                  <a:pt x="27205" y="254795"/>
                </a:cubicBezTo>
                <a:cubicBezTo>
                  <a:pt x="29376" y="256966"/>
                  <a:pt x="32321" y="258184"/>
                  <a:pt x="35391" y="258181"/>
                </a:cubicBezTo>
                <a:lnTo>
                  <a:pt x="161050" y="258181"/>
                </a:lnTo>
                <a:cubicBezTo>
                  <a:pt x="165408" y="263098"/>
                  <a:pt x="171766" y="266194"/>
                  <a:pt x="178862" y="266194"/>
                </a:cubicBezTo>
                <a:lnTo>
                  <a:pt x="190601" y="266194"/>
                </a:lnTo>
                <a:lnTo>
                  <a:pt x="190601" y="277921"/>
                </a:lnTo>
                <a:cubicBezTo>
                  <a:pt x="190601" y="279303"/>
                  <a:pt x="190720" y="280660"/>
                  <a:pt x="190947" y="281993"/>
                </a:cubicBezTo>
                <a:lnTo>
                  <a:pt x="35391" y="281993"/>
                </a:lnTo>
                <a:cubicBezTo>
                  <a:pt x="15846" y="282000"/>
                  <a:pt x="0" y="266154"/>
                  <a:pt x="6" y="246608"/>
                </a:cubicBezTo>
                <a:lnTo>
                  <a:pt x="6" y="35391"/>
                </a:lnTo>
                <a:cubicBezTo>
                  <a:pt x="3" y="26003"/>
                  <a:pt x="3732" y="16999"/>
                  <a:pt x="10371" y="10362"/>
                </a:cubicBezTo>
                <a:cubicBezTo>
                  <a:pt x="17010" y="3725"/>
                  <a:pt x="26016" y="0"/>
                  <a:pt x="35403" y="6"/>
                </a:cubicBezTo>
                <a:lnTo>
                  <a:pt x="199924" y="6"/>
                </a:lnTo>
                <a:cubicBezTo>
                  <a:pt x="203081" y="6"/>
                  <a:pt x="206109" y="1261"/>
                  <a:pt x="208342" y="3494"/>
                </a:cubicBezTo>
                <a:lnTo>
                  <a:pt x="278755" y="73908"/>
                </a:lnTo>
                <a:cubicBezTo>
                  <a:pt x="280988" y="76140"/>
                  <a:pt x="282243" y="79168"/>
                  <a:pt x="282244" y="82326"/>
                </a:cubicBezTo>
                <a:lnTo>
                  <a:pt x="282244" y="188113"/>
                </a:lnTo>
                <a:cubicBezTo>
                  <a:pt x="282242" y="188872"/>
                  <a:pt x="282166" y="189630"/>
                  <a:pt x="282018" y="190375"/>
                </a:cubicBezTo>
                <a:cubicBezTo>
                  <a:pt x="280827" y="190197"/>
                  <a:pt x="279625" y="190110"/>
                  <a:pt x="278422" y="190113"/>
                </a:cubicBezTo>
                <a:lnTo>
                  <a:pt x="266694" y="190113"/>
                </a:lnTo>
                <a:lnTo>
                  <a:pt x="266694" y="178373"/>
                </a:lnTo>
                <a:cubicBezTo>
                  <a:pt x="266695" y="171445"/>
                  <a:pt x="263679" y="164860"/>
                  <a:pt x="258431" y="160335"/>
                </a:cubicBezTo>
                <a:lnTo>
                  <a:pt x="258431" y="87255"/>
                </a:lnTo>
                <a:lnTo>
                  <a:pt x="194995" y="23818"/>
                </a:lnTo>
                <a:close/>
                <a:moveTo>
                  <a:pt x="98626" y="62418"/>
                </a:moveTo>
                <a:lnTo>
                  <a:pt x="98626" y="79039"/>
                </a:lnTo>
                <a:cubicBezTo>
                  <a:pt x="103590" y="80111"/>
                  <a:pt x="108293" y="81897"/>
                  <a:pt x="112401" y="84516"/>
                </a:cubicBezTo>
                <a:cubicBezTo>
                  <a:pt x="119962" y="89326"/>
                  <a:pt x="125891" y="97292"/>
                  <a:pt x="125891" y="107876"/>
                </a:cubicBezTo>
                <a:cubicBezTo>
                  <a:pt x="125891" y="114452"/>
                  <a:pt x="120560" y="119783"/>
                  <a:pt x="113985" y="119783"/>
                </a:cubicBezTo>
                <a:cubicBezTo>
                  <a:pt x="107409" y="119783"/>
                  <a:pt x="102078" y="114452"/>
                  <a:pt x="102078" y="107876"/>
                </a:cubicBezTo>
                <a:cubicBezTo>
                  <a:pt x="102078" y="107186"/>
                  <a:pt x="101935" y="106079"/>
                  <a:pt x="99626" y="104614"/>
                </a:cubicBezTo>
                <a:cubicBezTo>
                  <a:pt x="97113" y="103007"/>
                  <a:pt x="92756" y="101638"/>
                  <a:pt x="86957" y="101602"/>
                </a:cubicBezTo>
                <a:lnTo>
                  <a:pt x="86719" y="101602"/>
                </a:lnTo>
                <a:lnTo>
                  <a:pt x="86445" y="101602"/>
                </a:lnTo>
                <a:cubicBezTo>
                  <a:pt x="82683" y="101602"/>
                  <a:pt x="79718" y="101626"/>
                  <a:pt x="77123" y="101840"/>
                </a:cubicBezTo>
                <a:cubicBezTo>
                  <a:pt x="74468" y="102078"/>
                  <a:pt x="73087" y="102471"/>
                  <a:pt x="72408" y="102781"/>
                </a:cubicBezTo>
                <a:cubicBezTo>
                  <a:pt x="72075" y="102935"/>
                  <a:pt x="72075" y="102971"/>
                  <a:pt x="72075" y="103007"/>
                </a:cubicBezTo>
                <a:lnTo>
                  <a:pt x="72075" y="103019"/>
                </a:lnTo>
                <a:cubicBezTo>
                  <a:pt x="71932" y="103293"/>
                  <a:pt x="71360" y="104566"/>
                  <a:pt x="71360" y="107876"/>
                </a:cubicBezTo>
                <a:cubicBezTo>
                  <a:pt x="71360" y="109996"/>
                  <a:pt x="72146" y="112056"/>
                  <a:pt x="75599" y="114925"/>
                </a:cubicBezTo>
                <a:cubicBezTo>
                  <a:pt x="79433" y="118128"/>
                  <a:pt x="84886" y="120926"/>
                  <a:pt x="92053" y="124498"/>
                </a:cubicBezTo>
                <a:lnTo>
                  <a:pt x="92649" y="124795"/>
                </a:lnTo>
                <a:cubicBezTo>
                  <a:pt x="99030" y="127986"/>
                  <a:pt x="106900" y="131927"/>
                  <a:pt x="113092" y="137082"/>
                </a:cubicBezTo>
                <a:cubicBezTo>
                  <a:pt x="119866" y="142726"/>
                  <a:pt x="125903" y="150894"/>
                  <a:pt x="125903" y="162419"/>
                </a:cubicBezTo>
                <a:cubicBezTo>
                  <a:pt x="125903" y="168193"/>
                  <a:pt x="124950" y="173730"/>
                  <a:pt x="122331" y="178576"/>
                </a:cubicBezTo>
                <a:cubicBezTo>
                  <a:pt x="119592" y="183660"/>
                  <a:pt x="115532" y="187053"/>
                  <a:pt x="111008" y="189137"/>
                </a:cubicBezTo>
                <a:cubicBezTo>
                  <a:pt x="106829" y="191053"/>
                  <a:pt x="102436" y="191804"/>
                  <a:pt x="98626" y="192149"/>
                </a:cubicBezTo>
                <a:lnTo>
                  <a:pt x="98626" y="207865"/>
                </a:lnTo>
                <a:cubicBezTo>
                  <a:pt x="98626" y="214441"/>
                  <a:pt x="93295" y="219771"/>
                  <a:pt x="86719" y="219771"/>
                </a:cubicBezTo>
                <a:cubicBezTo>
                  <a:pt x="80144" y="219771"/>
                  <a:pt x="74813" y="214441"/>
                  <a:pt x="74813" y="207865"/>
                </a:cubicBezTo>
                <a:lnTo>
                  <a:pt x="74813" y="191542"/>
                </a:lnTo>
                <a:cubicBezTo>
                  <a:pt x="70146" y="190720"/>
                  <a:pt x="65574" y="189291"/>
                  <a:pt x="61478" y="186946"/>
                </a:cubicBezTo>
                <a:cubicBezTo>
                  <a:pt x="52977" y="182040"/>
                  <a:pt x="47548" y="173623"/>
                  <a:pt x="47548" y="162419"/>
                </a:cubicBezTo>
                <a:cubicBezTo>
                  <a:pt x="47548" y="155843"/>
                  <a:pt x="52878" y="150513"/>
                  <a:pt x="59454" y="150513"/>
                </a:cubicBezTo>
                <a:cubicBezTo>
                  <a:pt x="66030" y="150513"/>
                  <a:pt x="71360" y="155843"/>
                  <a:pt x="71360" y="162419"/>
                </a:cubicBezTo>
                <a:cubicBezTo>
                  <a:pt x="71360" y="164002"/>
                  <a:pt x="71694" y="164705"/>
                  <a:pt x="71860" y="164979"/>
                </a:cubicBezTo>
                <a:cubicBezTo>
                  <a:pt x="72238" y="165549"/>
                  <a:pt x="72759" y="166009"/>
                  <a:pt x="73372" y="166312"/>
                </a:cubicBezTo>
                <a:cubicBezTo>
                  <a:pt x="75646" y="167622"/>
                  <a:pt x="80004" y="168694"/>
                  <a:pt x="86719" y="168694"/>
                </a:cubicBezTo>
                <a:cubicBezTo>
                  <a:pt x="89920" y="168746"/>
                  <a:pt x="93122" y="168667"/>
                  <a:pt x="96316" y="168455"/>
                </a:cubicBezTo>
                <a:cubicBezTo>
                  <a:pt x="98971" y="168229"/>
                  <a:pt x="100352" y="167824"/>
                  <a:pt x="101031" y="167515"/>
                </a:cubicBezTo>
                <a:cubicBezTo>
                  <a:pt x="101364" y="167360"/>
                  <a:pt x="101364" y="167324"/>
                  <a:pt x="101364" y="167301"/>
                </a:cubicBezTo>
                <a:lnTo>
                  <a:pt x="101364" y="167277"/>
                </a:lnTo>
                <a:cubicBezTo>
                  <a:pt x="101519" y="167015"/>
                  <a:pt x="102078" y="165729"/>
                  <a:pt x="102078" y="162419"/>
                </a:cubicBezTo>
                <a:cubicBezTo>
                  <a:pt x="102078" y="160300"/>
                  <a:pt x="101304" y="158252"/>
                  <a:pt x="97852" y="155370"/>
                </a:cubicBezTo>
                <a:cubicBezTo>
                  <a:pt x="94006" y="152168"/>
                  <a:pt x="88541" y="149370"/>
                  <a:pt x="81397" y="145798"/>
                </a:cubicBezTo>
                <a:lnTo>
                  <a:pt x="80790" y="145500"/>
                </a:lnTo>
                <a:cubicBezTo>
                  <a:pt x="74420" y="142309"/>
                  <a:pt x="66538" y="138380"/>
                  <a:pt x="60347" y="133213"/>
                </a:cubicBezTo>
                <a:cubicBezTo>
                  <a:pt x="53572" y="127569"/>
                  <a:pt x="47536" y="119402"/>
                  <a:pt x="47536" y="107876"/>
                </a:cubicBezTo>
                <a:cubicBezTo>
                  <a:pt x="47536" y="102102"/>
                  <a:pt x="48500" y="96565"/>
                  <a:pt x="51108" y="91720"/>
                </a:cubicBezTo>
                <a:cubicBezTo>
                  <a:pt x="53618" y="87046"/>
                  <a:pt x="57603" y="83332"/>
                  <a:pt x="62442" y="81159"/>
                </a:cubicBezTo>
                <a:cubicBezTo>
                  <a:pt x="66362" y="79461"/>
                  <a:pt x="70541" y="78443"/>
                  <a:pt x="74801" y="78147"/>
                </a:cubicBezTo>
                <a:lnTo>
                  <a:pt x="74801" y="62430"/>
                </a:lnTo>
                <a:cubicBezTo>
                  <a:pt x="74801" y="55855"/>
                  <a:pt x="80132" y="50524"/>
                  <a:pt x="86707" y="50524"/>
                </a:cubicBezTo>
                <a:cubicBezTo>
                  <a:pt x="93283" y="50524"/>
                  <a:pt x="98614" y="55855"/>
                  <a:pt x="98614" y="62430"/>
                </a:cubicBezTo>
                <a:close/>
                <a:moveTo>
                  <a:pt x="157895" y="58239"/>
                </a:moveTo>
                <a:lnTo>
                  <a:pt x="191304" y="58239"/>
                </a:lnTo>
                <a:cubicBezTo>
                  <a:pt x="197879" y="58239"/>
                  <a:pt x="203210" y="63570"/>
                  <a:pt x="203210" y="70146"/>
                </a:cubicBezTo>
                <a:cubicBezTo>
                  <a:pt x="203210" y="76721"/>
                  <a:pt x="197879" y="82052"/>
                  <a:pt x="191304" y="82052"/>
                </a:cubicBezTo>
                <a:lnTo>
                  <a:pt x="157895" y="82052"/>
                </a:lnTo>
                <a:cubicBezTo>
                  <a:pt x="151319" y="82052"/>
                  <a:pt x="145989" y="76721"/>
                  <a:pt x="145989" y="70146"/>
                </a:cubicBezTo>
                <a:cubicBezTo>
                  <a:pt x="145989" y="63570"/>
                  <a:pt x="151319" y="58239"/>
                  <a:pt x="157895" y="58239"/>
                </a:cubicBezTo>
                <a:close/>
                <a:moveTo>
                  <a:pt x="157895" y="106341"/>
                </a:moveTo>
                <a:lnTo>
                  <a:pt x="213223" y="106341"/>
                </a:lnTo>
                <a:cubicBezTo>
                  <a:pt x="219799" y="106341"/>
                  <a:pt x="225129" y="111671"/>
                  <a:pt x="225129" y="118247"/>
                </a:cubicBezTo>
                <a:cubicBezTo>
                  <a:pt x="225129" y="124822"/>
                  <a:pt x="219799" y="130153"/>
                  <a:pt x="213223" y="130153"/>
                </a:cubicBezTo>
                <a:lnTo>
                  <a:pt x="157895" y="130153"/>
                </a:lnTo>
                <a:cubicBezTo>
                  <a:pt x="151319" y="130153"/>
                  <a:pt x="145989" y="124822"/>
                  <a:pt x="145989" y="118247"/>
                </a:cubicBezTo>
                <a:cubicBezTo>
                  <a:pt x="145989" y="111671"/>
                  <a:pt x="151319" y="106341"/>
                  <a:pt x="157895" y="106341"/>
                </a:cubicBezTo>
                <a:close/>
                <a:moveTo>
                  <a:pt x="248823" y="178373"/>
                </a:moveTo>
                <a:lnTo>
                  <a:pt x="248823" y="207972"/>
                </a:lnTo>
                <a:lnTo>
                  <a:pt x="278410" y="207972"/>
                </a:lnTo>
                <a:cubicBezTo>
                  <a:pt x="281698" y="207972"/>
                  <a:pt x="284363" y="210638"/>
                  <a:pt x="284363" y="213925"/>
                </a:cubicBezTo>
                <a:lnTo>
                  <a:pt x="284363" y="242381"/>
                </a:lnTo>
                <a:cubicBezTo>
                  <a:pt x="284363" y="245669"/>
                  <a:pt x="281698" y="248334"/>
                  <a:pt x="278410" y="248334"/>
                </a:cubicBezTo>
                <a:lnTo>
                  <a:pt x="248823" y="248334"/>
                </a:lnTo>
                <a:lnTo>
                  <a:pt x="248823" y="277921"/>
                </a:lnTo>
                <a:cubicBezTo>
                  <a:pt x="248823" y="281209"/>
                  <a:pt x="246158" y="283875"/>
                  <a:pt x="242870" y="283875"/>
                </a:cubicBezTo>
                <a:lnTo>
                  <a:pt x="214414" y="283875"/>
                </a:lnTo>
                <a:cubicBezTo>
                  <a:pt x="211126" y="283875"/>
                  <a:pt x="208461" y="281209"/>
                  <a:pt x="208461" y="277921"/>
                </a:cubicBezTo>
                <a:lnTo>
                  <a:pt x="208461" y="248334"/>
                </a:lnTo>
                <a:lnTo>
                  <a:pt x="178862" y="248334"/>
                </a:lnTo>
                <a:cubicBezTo>
                  <a:pt x="175574" y="248334"/>
                  <a:pt x="172909" y="245669"/>
                  <a:pt x="172909" y="242381"/>
                </a:cubicBezTo>
                <a:lnTo>
                  <a:pt x="172909" y="213925"/>
                </a:lnTo>
                <a:cubicBezTo>
                  <a:pt x="172909" y="210638"/>
                  <a:pt x="175574" y="207972"/>
                  <a:pt x="178862" y="207972"/>
                </a:cubicBezTo>
                <a:lnTo>
                  <a:pt x="208461" y="207972"/>
                </a:lnTo>
                <a:lnTo>
                  <a:pt x="208461" y="178373"/>
                </a:lnTo>
                <a:cubicBezTo>
                  <a:pt x="208461" y="175085"/>
                  <a:pt x="211126" y="172420"/>
                  <a:pt x="214414" y="172420"/>
                </a:cubicBezTo>
                <a:lnTo>
                  <a:pt x="242870" y="172420"/>
                </a:lnTo>
                <a:cubicBezTo>
                  <a:pt x="246158" y="172420"/>
                  <a:pt x="248823" y="175085"/>
                  <a:pt x="248823" y="178373"/>
                </a:cubicBezTo>
                <a:close/>
              </a:path>
            </a:pathLst>
          </a:custGeom>
          <a:solidFill>
            <a:srgbClr val="484848"/>
          </a:solidFill>
          <a:ln>
            <a:noFill/>
          </a:ln>
        </p:spPr>
        <p:txBody>
          <a:bodyPr rtlCol="0" anchor="ctr"/>
          <a:lstStyle/>
          <a:p>
            <a:pPr algn="ctr"/>
            <a:endParaRPr/>
          </a:p>
        </p:txBody>
      </p:sp>
      <p:sp>
        <p:nvSpPr>
          <p:cNvPr id="24" name="Rounded Rectangle 21">
            <a:extLst>
              <a:ext uri="{FF2B5EF4-FFF2-40B4-BE49-F238E27FC236}">
                <a16:creationId xmlns:a16="http://schemas.microsoft.com/office/drawing/2014/main" id="{DA192891-09C1-6B85-28AC-E84884156340}"/>
              </a:ext>
            </a:extLst>
          </p:cNvPr>
          <p:cNvSpPr/>
          <p:nvPr/>
        </p:nvSpPr>
        <p:spPr>
          <a:xfrm>
            <a:off x="5456465" y="6043135"/>
            <a:ext cx="317796" cy="314336"/>
          </a:xfrm>
          <a:custGeom>
            <a:avLst/>
            <a:gdLst/>
            <a:ahLst/>
            <a:cxnLst/>
            <a:rect l="0" t="0" r="0" b="0"/>
            <a:pathLst>
              <a:path w="247655" h="244959">
                <a:moveTo>
                  <a:pt x="147666" y="34611"/>
                </a:moveTo>
                <a:cubicBezTo>
                  <a:pt x="147664" y="28751"/>
                  <a:pt x="152238" y="23999"/>
                  <a:pt x="157882" y="23999"/>
                </a:cubicBezTo>
                <a:cubicBezTo>
                  <a:pt x="163525" y="23999"/>
                  <a:pt x="168099" y="28751"/>
                  <a:pt x="168097" y="34611"/>
                </a:cubicBezTo>
                <a:cubicBezTo>
                  <a:pt x="168099" y="40471"/>
                  <a:pt x="163525" y="45223"/>
                  <a:pt x="157882" y="45223"/>
                </a:cubicBezTo>
                <a:cubicBezTo>
                  <a:pt x="152239" y="45223"/>
                  <a:pt x="147664" y="40471"/>
                  <a:pt x="147666" y="34611"/>
                </a:cubicBezTo>
                <a:moveTo>
                  <a:pt x="147666" y="63757"/>
                </a:moveTo>
                <a:cubicBezTo>
                  <a:pt x="147664" y="57897"/>
                  <a:pt x="152238" y="53146"/>
                  <a:pt x="157882" y="53146"/>
                </a:cubicBezTo>
                <a:cubicBezTo>
                  <a:pt x="163525" y="53146"/>
                  <a:pt x="168099" y="57897"/>
                  <a:pt x="168097" y="63757"/>
                </a:cubicBezTo>
                <a:cubicBezTo>
                  <a:pt x="168099" y="69618"/>
                  <a:pt x="163525" y="74369"/>
                  <a:pt x="157882" y="74369"/>
                </a:cubicBezTo>
                <a:cubicBezTo>
                  <a:pt x="152239" y="74369"/>
                  <a:pt x="147664" y="69618"/>
                  <a:pt x="147666" y="63757"/>
                </a:cubicBezTo>
                <a:moveTo>
                  <a:pt x="166653" y="90011"/>
                </a:moveTo>
                <a:cubicBezTo>
                  <a:pt x="166953" y="90691"/>
                  <a:pt x="166953" y="91474"/>
                  <a:pt x="166653" y="92154"/>
                </a:cubicBezTo>
                <a:cubicBezTo>
                  <a:pt x="166298" y="92802"/>
                  <a:pt x="165700" y="93268"/>
                  <a:pt x="165002" y="93440"/>
                </a:cubicBezTo>
                <a:cubicBezTo>
                  <a:pt x="160179" y="94393"/>
                  <a:pt x="155448" y="95792"/>
                  <a:pt x="150865" y="97619"/>
                </a:cubicBezTo>
                <a:cubicBezTo>
                  <a:pt x="150237" y="97887"/>
                  <a:pt x="149532" y="97887"/>
                  <a:pt x="148904" y="97619"/>
                </a:cubicBezTo>
                <a:cubicBezTo>
                  <a:pt x="148255" y="97309"/>
                  <a:pt x="147766" y="96723"/>
                  <a:pt x="147563" y="96012"/>
                </a:cubicBezTo>
                <a:cubicBezTo>
                  <a:pt x="147350" y="95024"/>
                  <a:pt x="147350" y="93999"/>
                  <a:pt x="147563" y="93011"/>
                </a:cubicBezTo>
                <a:cubicBezTo>
                  <a:pt x="147563" y="87093"/>
                  <a:pt x="152183" y="82296"/>
                  <a:pt x="157882" y="82296"/>
                </a:cubicBezTo>
                <a:cubicBezTo>
                  <a:pt x="162042" y="82782"/>
                  <a:pt x="165507" y="85829"/>
                  <a:pt x="166653" y="90011"/>
                </a:cubicBezTo>
                <a:close/>
                <a:moveTo>
                  <a:pt x="99787" y="165449"/>
                </a:moveTo>
                <a:cubicBezTo>
                  <a:pt x="100397" y="165941"/>
                  <a:pt x="100773" y="166683"/>
                  <a:pt x="100819" y="167485"/>
                </a:cubicBezTo>
                <a:cubicBezTo>
                  <a:pt x="100407" y="170466"/>
                  <a:pt x="100200" y="173474"/>
                  <a:pt x="100200" y="176486"/>
                </a:cubicBezTo>
                <a:lnTo>
                  <a:pt x="100200" y="182915"/>
                </a:lnTo>
                <a:cubicBezTo>
                  <a:pt x="100206" y="183631"/>
                  <a:pt x="99948" y="184321"/>
                  <a:pt x="99477" y="184844"/>
                </a:cubicBezTo>
                <a:cubicBezTo>
                  <a:pt x="99013" y="185405"/>
                  <a:pt x="98332" y="185719"/>
                  <a:pt x="97620" y="185701"/>
                </a:cubicBezTo>
                <a:lnTo>
                  <a:pt x="20642" y="185701"/>
                </a:lnTo>
                <a:cubicBezTo>
                  <a:pt x="9244" y="185701"/>
                  <a:pt x="5" y="176106"/>
                  <a:pt x="5" y="164270"/>
                </a:cubicBezTo>
                <a:lnTo>
                  <a:pt x="5" y="134802"/>
                </a:lnTo>
                <a:cubicBezTo>
                  <a:pt x="45" y="126803"/>
                  <a:pt x="5779" y="120070"/>
                  <a:pt x="13419" y="119050"/>
                </a:cubicBezTo>
                <a:cubicBezTo>
                  <a:pt x="26178" y="117422"/>
                  <a:pt x="35751" y="106146"/>
                  <a:pt x="35707" y="92797"/>
                </a:cubicBezTo>
                <a:cubicBezTo>
                  <a:pt x="35660" y="79483"/>
                  <a:pt x="26132" y="68261"/>
                  <a:pt x="13419" y="66544"/>
                </a:cubicBezTo>
                <a:cubicBezTo>
                  <a:pt x="5756" y="65568"/>
                  <a:pt x="0" y="58808"/>
                  <a:pt x="5" y="50792"/>
                </a:cubicBezTo>
                <a:lnTo>
                  <a:pt x="5" y="21431"/>
                </a:lnTo>
                <a:cubicBezTo>
                  <a:pt x="5" y="9595"/>
                  <a:pt x="9244" y="0"/>
                  <a:pt x="20642" y="0"/>
                </a:cubicBezTo>
                <a:lnTo>
                  <a:pt x="223922" y="0"/>
                </a:lnTo>
                <a:cubicBezTo>
                  <a:pt x="235319" y="0"/>
                  <a:pt x="244559" y="9595"/>
                  <a:pt x="244559" y="21431"/>
                </a:cubicBezTo>
                <a:lnTo>
                  <a:pt x="244559" y="50792"/>
                </a:lnTo>
                <a:cubicBezTo>
                  <a:pt x="244564" y="58808"/>
                  <a:pt x="238807" y="65568"/>
                  <a:pt x="231145" y="66544"/>
                </a:cubicBezTo>
                <a:cubicBezTo>
                  <a:pt x="218074" y="68302"/>
                  <a:pt x="208428" y="80082"/>
                  <a:pt x="208856" y="93761"/>
                </a:cubicBezTo>
                <a:cubicBezTo>
                  <a:pt x="208814" y="94593"/>
                  <a:pt x="208440" y="95370"/>
                  <a:pt x="207824" y="95904"/>
                </a:cubicBezTo>
                <a:cubicBezTo>
                  <a:pt x="207108" y="96269"/>
                  <a:pt x="206270" y="96269"/>
                  <a:pt x="205554" y="95904"/>
                </a:cubicBezTo>
                <a:cubicBezTo>
                  <a:pt x="200769" y="94392"/>
                  <a:pt x="195866" y="93316"/>
                  <a:pt x="190902" y="92690"/>
                </a:cubicBezTo>
                <a:cubicBezTo>
                  <a:pt x="189516" y="92521"/>
                  <a:pt x="188510" y="91240"/>
                  <a:pt x="188631" y="89796"/>
                </a:cubicBezTo>
                <a:cubicBezTo>
                  <a:pt x="189878" y="69514"/>
                  <a:pt x="203393" y="52294"/>
                  <a:pt x="222271" y="46934"/>
                </a:cubicBezTo>
                <a:cubicBezTo>
                  <a:pt x="223371" y="46601"/>
                  <a:pt x="224128" y="45553"/>
                  <a:pt x="224128" y="44362"/>
                </a:cubicBezTo>
                <a:lnTo>
                  <a:pt x="224128" y="24110"/>
                </a:lnTo>
                <a:cubicBezTo>
                  <a:pt x="224128" y="22630"/>
                  <a:pt x="222973" y="21431"/>
                  <a:pt x="221548" y="21431"/>
                </a:cubicBezTo>
                <a:lnTo>
                  <a:pt x="23222" y="21431"/>
                </a:lnTo>
                <a:cubicBezTo>
                  <a:pt x="21797" y="21431"/>
                  <a:pt x="20642" y="22630"/>
                  <a:pt x="20642" y="24110"/>
                </a:cubicBezTo>
                <a:lnTo>
                  <a:pt x="20642" y="44362"/>
                </a:lnTo>
                <a:cubicBezTo>
                  <a:pt x="20642" y="45487"/>
                  <a:pt x="21293" y="46501"/>
                  <a:pt x="22293" y="46934"/>
                </a:cubicBezTo>
                <a:cubicBezTo>
                  <a:pt x="42205" y="52583"/>
                  <a:pt x="56021" y="71361"/>
                  <a:pt x="56036" y="92797"/>
                </a:cubicBezTo>
                <a:cubicBezTo>
                  <a:pt x="56071" y="114169"/>
                  <a:pt x="42408" y="132956"/>
                  <a:pt x="22603" y="138767"/>
                </a:cubicBezTo>
                <a:cubicBezTo>
                  <a:pt x="21481" y="139091"/>
                  <a:pt x="20689" y="140130"/>
                  <a:pt x="20642" y="141339"/>
                </a:cubicBezTo>
                <a:lnTo>
                  <a:pt x="20642" y="161591"/>
                </a:lnTo>
                <a:cubicBezTo>
                  <a:pt x="20633" y="162954"/>
                  <a:pt x="21610" y="164107"/>
                  <a:pt x="22912" y="164270"/>
                </a:cubicBezTo>
                <a:lnTo>
                  <a:pt x="97930" y="164270"/>
                </a:lnTo>
                <a:cubicBezTo>
                  <a:pt x="98696" y="164328"/>
                  <a:pt x="99388" y="164767"/>
                  <a:pt x="99787" y="165449"/>
                </a:cubicBezTo>
                <a:close/>
                <a:moveTo>
                  <a:pt x="181408" y="107370"/>
                </a:moveTo>
                <a:cubicBezTo>
                  <a:pt x="217972" y="107429"/>
                  <a:pt x="247598" y="138195"/>
                  <a:pt x="247655" y="176164"/>
                </a:cubicBezTo>
                <a:cubicBezTo>
                  <a:pt x="247655" y="214158"/>
                  <a:pt x="217995" y="244959"/>
                  <a:pt x="181408" y="244959"/>
                </a:cubicBezTo>
                <a:cubicBezTo>
                  <a:pt x="144822" y="244959"/>
                  <a:pt x="115162" y="214158"/>
                  <a:pt x="115162" y="176164"/>
                </a:cubicBezTo>
                <a:cubicBezTo>
                  <a:pt x="115162" y="138170"/>
                  <a:pt x="144822" y="107370"/>
                  <a:pt x="181408" y="107370"/>
                </a:cubicBezTo>
                <a:close/>
                <a:moveTo>
                  <a:pt x="214738" y="162984"/>
                </a:moveTo>
                <a:cubicBezTo>
                  <a:pt x="216552" y="160739"/>
                  <a:pt x="217026" y="157637"/>
                  <a:pt x="215969" y="154919"/>
                </a:cubicBezTo>
                <a:cubicBezTo>
                  <a:pt x="214913" y="152201"/>
                  <a:pt x="212498" y="150310"/>
                  <a:pt x="209691" y="150001"/>
                </a:cubicBezTo>
                <a:cubicBezTo>
                  <a:pt x="206884" y="149693"/>
                  <a:pt x="204142" y="151019"/>
                  <a:pt x="202562" y="153447"/>
                </a:cubicBezTo>
                <a:lnTo>
                  <a:pt x="174701" y="192024"/>
                </a:lnTo>
                <a:cubicBezTo>
                  <a:pt x="174259" y="192641"/>
                  <a:pt x="173582" y="193032"/>
                  <a:pt x="172844" y="193095"/>
                </a:cubicBezTo>
                <a:cubicBezTo>
                  <a:pt x="172099" y="193130"/>
                  <a:pt x="171379" y="192815"/>
                  <a:pt x="170883" y="192238"/>
                </a:cubicBezTo>
                <a:lnTo>
                  <a:pt x="157675" y="178522"/>
                </a:lnTo>
                <a:cubicBezTo>
                  <a:pt x="156143" y="175510"/>
                  <a:pt x="152929" y="173851"/>
                  <a:pt x="149692" y="174401"/>
                </a:cubicBezTo>
                <a:cubicBezTo>
                  <a:pt x="146455" y="174950"/>
                  <a:pt x="143917" y="177586"/>
                  <a:pt x="143388" y="180947"/>
                </a:cubicBezTo>
                <a:cubicBezTo>
                  <a:pt x="142859" y="184309"/>
                  <a:pt x="144456" y="187646"/>
                  <a:pt x="147356" y="189237"/>
                </a:cubicBezTo>
                <a:lnTo>
                  <a:pt x="162628" y="205097"/>
                </a:lnTo>
                <a:cubicBezTo>
                  <a:pt x="165763" y="208382"/>
                  <a:pt x="170122" y="210082"/>
                  <a:pt x="174564" y="209753"/>
                </a:cubicBezTo>
                <a:cubicBezTo>
                  <a:pt x="179007" y="209423"/>
                  <a:pt x="183089" y="207097"/>
                  <a:pt x="185742" y="203382"/>
                </a:cubicBezTo>
                <a:lnTo>
                  <a:pt x="214738" y="162448"/>
                </a:lnTo>
                <a:close/>
              </a:path>
            </a:pathLst>
          </a:custGeom>
          <a:solidFill>
            <a:srgbClr val="484848"/>
          </a:solidFill>
          <a:ln>
            <a:noFill/>
          </a:ln>
        </p:spPr>
        <p:txBody>
          <a:bodyPr rtlCol="0" anchor="ctr"/>
          <a:lstStyle/>
          <a:p>
            <a:pPr algn="ctr"/>
            <a:endParaRPr/>
          </a:p>
        </p:txBody>
      </p:sp>
      <p:sp>
        <p:nvSpPr>
          <p:cNvPr id="25" name="Rounded Rectangle 22">
            <a:extLst>
              <a:ext uri="{FF2B5EF4-FFF2-40B4-BE49-F238E27FC236}">
                <a16:creationId xmlns:a16="http://schemas.microsoft.com/office/drawing/2014/main" id="{E88EA7BD-8731-D663-D034-C9AC91D15747}"/>
              </a:ext>
            </a:extLst>
          </p:cNvPr>
          <p:cNvSpPr/>
          <p:nvPr/>
        </p:nvSpPr>
        <p:spPr>
          <a:xfrm>
            <a:off x="5668476" y="1350461"/>
            <a:ext cx="227490" cy="227100"/>
          </a:xfrm>
          <a:custGeom>
            <a:avLst/>
            <a:gdLst/>
            <a:ahLst/>
            <a:cxnLst/>
            <a:rect l="0" t="0" r="0" b="0"/>
            <a:pathLst>
              <a:path w="227490" h="227100">
                <a:moveTo>
                  <a:pt x="28313" y="19055"/>
                </a:moveTo>
                <a:cubicBezTo>
                  <a:pt x="25857" y="19052"/>
                  <a:pt x="23500" y="20027"/>
                  <a:pt x="21764" y="21763"/>
                </a:cubicBezTo>
                <a:cubicBezTo>
                  <a:pt x="20027" y="23500"/>
                  <a:pt x="19052" y="25857"/>
                  <a:pt x="19055" y="28313"/>
                </a:cubicBezTo>
                <a:lnTo>
                  <a:pt x="19055" y="197286"/>
                </a:lnTo>
                <a:cubicBezTo>
                  <a:pt x="19052" y="199743"/>
                  <a:pt x="20027" y="202099"/>
                  <a:pt x="21764" y="203836"/>
                </a:cubicBezTo>
                <a:cubicBezTo>
                  <a:pt x="23500" y="205573"/>
                  <a:pt x="25857" y="206547"/>
                  <a:pt x="28313" y="206545"/>
                </a:cubicBezTo>
                <a:lnTo>
                  <a:pt x="128840" y="206545"/>
                </a:lnTo>
                <a:cubicBezTo>
                  <a:pt x="132326" y="210478"/>
                  <a:pt x="137412" y="212955"/>
                  <a:pt x="143089" y="212955"/>
                </a:cubicBezTo>
                <a:lnTo>
                  <a:pt x="152481" y="212955"/>
                </a:lnTo>
                <a:lnTo>
                  <a:pt x="152481" y="222337"/>
                </a:lnTo>
                <a:cubicBezTo>
                  <a:pt x="152481" y="223442"/>
                  <a:pt x="152576" y="224528"/>
                  <a:pt x="152757" y="225595"/>
                </a:cubicBezTo>
                <a:lnTo>
                  <a:pt x="28313" y="225595"/>
                </a:lnTo>
                <a:cubicBezTo>
                  <a:pt x="12677" y="225600"/>
                  <a:pt x="0" y="212923"/>
                  <a:pt x="5" y="197286"/>
                </a:cubicBezTo>
                <a:lnTo>
                  <a:pt x="5" y="28313"/>
                </a:lnTo>
                <a:cubicBezTo>
                  <a:pt x="2" y="20803"/>
                  <a:pt x="2985" y="13599"/>
                  <a:pt x="8297" y="8290"/>
                </a:cubicBezTo>
                <a:cubicBezTo>
                  <a:pt x="13608" y="2980"/>
                  <a:pt x="20812" y="0"/>
                  <a:pt x="28323" y="5"/>
                </a:cubicBezTo>
                <a:lnTo>
                  <a:pt x="159939" y="5"/>
                </a:lnTo>
                <a:cubicBezTo>
                  <a:pt x="162465" y="5"/>
                  <a:pt x="164887" y="1009"/>
                  <a:pt x="166673" y="2795"/>
                </a:cubicBezTo>
                <a:lnTo>
                  <a:pt x="223004" y="59126"/>
                </a:lnTo>
                <a:cubicBezTo>
                  <a:pt x="224790" y="60912"/>
                  <a:pt x="225794" y="63334"/>
                  <a:pt x="225795" y="65860"/>
                </a:cubicBezTo>
                <a:lnTo>
                  <a:pt x="225795" y="150490"/>
                </a:lnTo>
                <a:cubicBezTo>
                  <a:pt x="225793" y="151098"/>
                  <a:pt x="225733" y="151704"/>
                  <a:pt x="225614" y="152300"/>
                </a:cubicBezTo>
                <a:cubicBezTo>
                  <a:pt x="224662" y="152158"/>
                  <a:pt x="223700" y="152088"/>
                  <a:pt x="222737" y="152090"/>
                </a:cubicBezTo>
                <a:lnTo>
                  <a:pt x="213355" y="152090"/>
                </a:lnTo>
                <a:lnTo>
                  <a:pt x="213355" y="142699"/>
                </a:lnTo>
                <a:cubicBezTo>
                  <a:pt x="213356" y="137156"/>
                  <a:pt x="210943" y="131888"/>
                  <a:pt x="206745" y="128268"/>
                </a:cubicBezTo>
                <a:lnTo>
                  <a:pt x="206745" y="69804"/>
                </a:lnTo>
                <a:lnTo>
                  <a:pt x="155996" y="19055"/>
                </a:lnTo>
                <a:close/>
                <a:moveTo>
                  <a:pt x="78900" y="49935"/>
                </a:moveTo>
                <a:lnTo>
                  <a:pt x="78900" y="63231"/>
                </a:lnTo>
                <a:cubicBezTo>
                  <a:pt x="82872" y="64089"/>
                  <a:pt x="86635" y="65517"/>
                  <a:pt x="89921" y="67613"/>
                </a:cubicBezTo>
                <a:cubicBezTo>
                  <a:pt x="95969" y="71461"/>
                  <a:pt x="100713" y="77833"/>
                  <a:pt x="100713" y="86301"/>
                </a:cubicBezTo>
                <a:cubicBezTo>
                  <a:pt x="100713" y="91562"/>
                  <a:pt x="96448" y="95826"/>
                  <a:pt x="91188" y="95826"/>
                </a:cubicBezTo>
                <a:cubicBezTo>
                  <a:pt x="85927" y="95826"/>
                  <a:pt x="81663" y="91562"/>
                  <a:pt x="81663" y="86301"/>
                </a:cubicBezTo>
                <a:cubicBezTo>
                  <a:pt x="81663" y="85749"/>
                  <a:pt x="81548" y="84863"/>
                  <a:pt x="79700" y="83691"/>
                </a:cubicBezTo>
                <a:cubicBezTo>
                  <a:pt x="77691" y="82405"/>
                  <a:pt x="74204" y="81310"/>
                  <a:pt x="69566" y="81281"/>
                </a:cubicBezTo>
                <a:lnTo>
                  <a:pt x="69375" y="81281"/>
                </a:lnTo>
                <a:lnTo>
                  <a:pt x="69156" y="81281"/>
                </a:lnTo>
                <a:cubicBezTo>
                  <a:pt x="66146" y="81281"/>
                  <a:pt x="63775" y="81300"/>
                  <a:pt x="61698" y="81472"/>
                </a:cubicBezTo>
                <a:cubicBezTo>
                  <a:pt x="59574" y="81662"/>
                  <a:pt x="58469" y="81977"/>
                  <a:pt x="57926" y="82224"/>
                </a:cubicBezTo>
                <a:cubicBezTo>
                  <a:pt x="57660" y="82348"/>
                  <a:pt x="57660" y="82377"/>
                  <a:pt x="57660" y="82405"/>
                </a:cubicBezTo>
                <a:lnTo>
                  <a:pt x="57660" y="82415"/>
                </a:lnTo>
                <a:cubicBezTo>
                  <a:pt x="57545" y="82634"/>
                  <a:pt x="57088" y="83653"/>
                  <a:pt x="57088" y="86301"/>
                </a:cubicBezTo>
                <a:cubicBezTo>
                  <a:pt x="57088" y="87996"/>
                  <a:pt x="57717" y="89644"/>
                  <a:pt x="60479" y="91940"/>
                </a:cubicBezTo>
                <a:cubicBezTo>
                  <a:pt x="63546" y="94502"/>
                  <a:pt x="67908" y="96740"/>
                  <a:pt x="73643" y="99598"/>
                </a:cubicBezTo>
                <a:lnTo>
                  <a:pt x="74119" y="99836"/>
                </a:lnTo>
                <a:cubicBezTo>
                  <a:pt x="79224" y="102389"/>
                  <a:pt x="85520" y="105542"/>
                  <a:pt x="90473" y="109666"/>
                </a:cubicBezTo>
                <a:cubicBezTo>
                  <a:pt x="95893" y="114181"/>
                  <a:pt x="100722" y="120715"/>
                  <a:pt x="100722" y="129935"/>
                </a:cubicBezTo>
                <a:cubicBezTo>
                  <a:pt x="100722" y="134555"/>
                  <a:pt x="99960" y="138984"/>
                  <a:pt x="97865" y="142860"/>
                </a:cubicBezTo>
                <a:cubicBezTo>
                  <a:pt x="95674" y="146928"/>
                  <a:pt x="92426" y="149642"/>
                  <a:pt x="88806" y="151309"/>
                </a:cubicBezTo>
                <a:cubicBezTo>
                  <a:pt x="85463" y="152843"/>
                  <a:pt x="81948" y="153443"/>
                  <a:pt x="78900" y="153719"/>
                </a:cubicBezTo>
                <a:lnTo>
                  <a:pt x="78900" y="166292"/>
                </a:lnTo>
                <a:cubicBezTo>
                  <a:pt x="78900" y="171553"/>
                  <a:pt x="74636" y="175817"/>
                  <a:pt x="69375" y="175817"/>
                </a:cubicBezTo>
                <a:cubicBezTo>
                  <a:pt x="64115" y="175817"/>
                  <a:pt x="59850" y="171553"/>
                  <a:pt x="59850" y="166292"/>
                </a:cubicBezTo>
                <a:lnTo>
                  <a:pt x="59850" y="153233"/>
                </a:lnTo>
                <a:cubicBezTo>
                  <a:pt x="56117" y="152576"/>
                  <a:pt x="52459" y="151433"/>
                  <a:pt x="49182" y="149557"/>
                </a:cubicBezTo>
                <a:cubicBezTo>
                  <a:pt x="42381" y="145632"/>
                  <a:pt x="38038" y="138898"/>
                  <a:pt x="38038" y="129935"/>
                </a:cubicBezTo>
                <a:cubicBezTo>
                  <a:pt x="38038" y="124675"/>
                  <a:pt x="42303" y="120410"/>
                  <a:pt x="47563" y="120410"/>
                </a:cubicBezTo>
                <a:cubicBezTo>
                  <a:pt x="52824" y="120410"/>
                  <a:pt x="57088" y="124675"/>
                  <a:pt x="57088" y="129935"/>
                </a:cubicBezTo>
                <a:cubicBezTo>
                  <a:pt x="57088" y="131202"/>
                  <a:pt x="57355" y="131764"/>
                  <a:pt x="57488" y="131983"/>
                </a:cubicBezTo>
                <a:cubicBezTo>
                  <a:pt x="57790" y="132439"/>
                  <a:pt x="58207" y="132807"/>
                  <a:pt x="58698" y="133050"/>
                </a:cubicBezTo>
                <a:cubicBezTo>
                  <a:pt x="60517" y="134097"/>
                  <a:pt x="64003" y="134955"/>
                  <a:pt x="69375" y="134955"/>
                </a:cubicBezTo>
                <a:cubicBezTo>
                  <a:pt x="71936" y="134997"/>
                  <a:pt x="74497" y="134934"/>
                  <a:pt x="77052" y="134764"/>
                </a:cubicBezTo>
                <a:cubicBezTo>
                  <a:pt x="79177" y="134583"/>
                  <a:pt x="80281" y="134259"/>
                  <a:pt x="80824" y="134012"/>
                </a:cubicBezTo>
                <a:cubicBezTo>
                  <a:pt x="81091" y="133888"/>
                  <a:pt x="81091" y="133859"/>
                  <a:pt x="81091" y="133840"/>
                </a:cubicBezTo>
                <a:lnTo>
                  <a:pt x="81091" y="133821"/>
                </a:lnTo>
                <a:cubicBezTo>
                  <a:pt x="81215" y="133612"/>
                  <a:pt x="81663" y="132583"/>
                  <a:pt x="81663" y="129935"/>
                </a:cubicBezTo>
                <a:cubicBezTo>
                  <a:pt x="81663" y="128240"/>
                  <a:pt x="81043" y="126601"/>
                  <a:pt x="78281" y="124296"/>
                </a:cubicBezTo>
                <a:cubicBezTo>
                  <a:pt x="75205" y="121734"/>
                  <a:pt x="70833" y="119496"/>
                  <a:pt x="65118" y="116638"/>
                </a:cubicBezTo>
                <a:lnTo>
                  <a:pt x="64632" y="116400"/>
                </a:lnTo>
                <a:cubicBezTo>
                  <a:pt x="59536" y="113847"/>
                  <a:pt x="53230" y="110704"/>
                  <a:pt x="48277" y="106570"/>
                </a:cubicBezTo>
                <a:cubicBezTo>
                  <a:pt x="42858" y="102055"/>
                  <a:pt x="38029" y="95521"/>
                  <a:pt x="38029" y="86301"/>
                </a:cubicBezTo>
                <a:cubicBezTo>
                  <a:pt x="38029" y="81681"/>
                  <a:pt x="38800" y="77252"/>
                  <a:pt x="40886" y="73376"/>
                </a:cubicBezTo>
                <a:cubicBezTo>
                  <a:pt x="42894" y="69636"/>
                  <a:pt x="46082" y="66666"/>
                  <a:pt x="49954" y="64927"/>
                </a:cubicBezTo>
                <a:cubicBezTo>
                  <a:pt x="53089" y="63569"/>
                  <a:pt x="56432" y="62754"/>
                  <a:pt x="59841" y="62517"/>
                </a:cubicBezTo>
                <a:lnTo>
                  <a:pt x="59841" y="49944"/>
                </a:lnTo>
                <a:cubicBezTo>
                  <a:pt x="59841" y="44684"/>
                  <a:pt x="64105" y="40419"/>
                  <a:pt x="69366" y="40419"/>
                </a:cubicBezTo>
                <a:cubicBezTo>
                  <a:pt x="74626" y="40419"/>
                  <a:pt x="78891" y="44684"/>
                  <a:pt x="78891" y="49944"/>
                </a:cubicBezTo>
                <a:close/>
                <a:moveTo>
                  <a:pt x="126316" y="46591"/>
                </a:moveTo>
                <a:lnTo>
                  <a:pt x="153043" y="46591"/>
                </a:lnTo>
                <a:cubicBezTo>
                  <a:pt x="158303" y="46591"/>
                  <a:pt x="162568" y="50856"/>
                  <a:pt x="162568" y="56116"/>
                </a:cubicBezTo>
                <a:cubicBezTo>
                  <a:pt x="162568" y="61377"/>
                  <a:pt x="158303" y="65641"/>
                  <a:pt x="153043" y="65641"/>
                </a:cubicBezTo>
                <a:lnTo>
                  <a:pt x="126316" y="65641"/>
                </a:lnTo>
                <a:cubicBezTo>
                  <a:pt x="121055" y="65641"/>
                  <a:pt x="116791" y="61377"/>
                  <a:pt x="116791" y="56116"/>
                </a:cubicBezTo>
                <a:cubicBezTo>
                  <a:pt x="116791" y="50856"/>
                  <a:pt x="121055" y="46591"/>
                  <a:pt x="126316" y="46591"/>
                </a:cubicBezTo>
                <a:close/>
                <a:moveTo>
                  <a:pt x="126316" y="85072"/>
                </a:moveTo>
                <a:lnTo>
                  <a:pt x="170578" y="85072"/>
                </a:lnTo>
                <a:cubicBezTo>
                  <a:pt x="175839" y="85072"/>
                  <a:pt x="180103" y="89337"/>
                  <a:pt x="180103" y="94597"/>
                </a:cubicBezTo>
                <a:cubicBezTo>
                  <a:pt x="180103" y="99858"/>
                  <a:pt x="175839" y="104122"/>
                  <a:pt x="170578" y="104122"/>
                </a:cubicBezTo>
                <a:lnTo>
                  <a:pt x="126316" y="104122"/>
                </a:lnTo>
                <a:cubicBezTo>
                  <a:pt x="121055" y="104122"/>
                  <a:pt x="116791" y="99858"/>
                  <a:pt x="116791" y="94597"/>
                </a:cubicBezTo>
                <a:cubicBezTo>
                  <a:pt x="116791" y="89337"/>
                  <a:pt x="121055" y="85072"/>
                  <a:pt x="126316" y="85072"/>
                </a:cubicBezTo>
                <a:close/>
                <a:moveTo>
                  <a:pt x="199058" y="142699"/>
                </a:moveTo>
                <a:lnTo>
                  <a:pt x="199058" y="166378"/>
                </a:lnTo>
                <a:lnTo>
                  <a:pt x="222728" y="166378"/>
                </a:lnTo>
                <a:cubicBezTo>
                  <a:pt x="225358" y="166378"/>
                  <a:pt x="227490" y="168510"/>
                  <a:pt x="227490" y="171140"/>
                </a:cubicBezTo>
                <a:lnTo>
                  <a:pt x="227490" y="193905"/>
                </a:lnTo>
                <a:cubicBezTo>
                  <a:pt x="227490" y="196535"/>
                  <a:pt x="225358" y="198667"/>
                  <a:pt x="222728" y="198667"/>
                </a:cubicBezTo>
                <a:lnTo>
                  <a:pt x="199058" y="198667"/>
                </a:lnTo>
                <a:lnTo>
                  <a:pt x="199058" y="222337"/>
                </a:lnTo>
                <a:cubicBezTo>
                  <a:pt x="199058" y="224967"/>
                  <a:pt x="196926" y="227100"/>
                  <a:pt x="194296" y="227100"/>
                </a:cubicBezTo>
                <a:lnTo>
                  <a:pt x="171531" y="227100"/>
                </a:lnTo>
                <a:cubicBezTo>
                  <a:pt x="168901" y="227100"/>
                  <a:pt x="166768" y="224967"/>
                  <a:pt x="166768" y="222337"/>
                </a:cubicBezTo>
                <a:lnTo>
                  <a:pt x="166768" y="198667"/>
                </a:lnTo>
                <a:lnTo>
                  <a:pt x="143089" y="198667"/>
                </a:lnTo>
                <a:cubicBezTo>
                  <a:pt x="140459" y="198667"/>
                  <a:pt x="138327" y="196535"/>
                  <a:pt x="138327" y="193905"/>
                </a:cubicBezTo>
                <a:lnTo>
                  <a:pt x="138327" y="171140"/>
                </a:lnTo>
                <a:cubicBezTo>
                  <a:pt x="138327" y="168510"/>
                  <a:pt x="140459" y="166378"/>
                  <a:pt x="143089" y="166378"/>
                </a:cubicBezTo>
                <a:lnTo>
                  <a:pt x="166768" y="166378"/>
                </a:lnTo>
                <a:lnTo>
                  <a:pt x="166768" y="142699"/>
                </a:lnTo>
                <a:cubicBezTo>
                  <a:pt x="166768" y="140068"/>
                  <a:pt x="168901" y="137936"/>
                  <a:pt x="171531" y="137936"/>
                </a:cubicBezTo>
                <a:lnTo>
                  <a:pt x="194296" y="137936"/>
                </a:lnTo>
                <a:cubicBezTo>
                  <a:pt x="196926" y="137936"/>
                  <a:pt x="199058" y="140068"/>
                  <a:pt x="199058" y="142699"/>
                </a:cubicBezTo>
                <a:close/>
              </a:path>
            </a:pathLst>
          </a:custGeom>
          <a:solidFill>
            <a:srgbClr val="484848"/>
          </a:solidFill>
          <a:ln>
            <a:noFill/>
          </a:ln>
        </p:spPr>
        <p:txBody>
          <a:bodyPr rtlCol="0" anchor="ctr"/>
          <a:lstStyle/>
          <a:p>
            <a:pPr algn="ctr"/>
            <a:endParaRPr/>
          </a:p>
        </p:txBody>
      </p:sp>
      <p:sp>
        <p:nvSpPr>
          <p:cNvPr id="27" name="TextBox 24">
            <a:extLst>
              <a:ext uri="{FF2B5EF4-FFF2-40B4-BE49-F238E27FC236}">
                <a16:creationId xmlns:a16="http://schemas.microsoft.com/office/drawing/2014/main" id="{AAB3A2C2-A172-8021-03F3-950B87526772}"/>
              </a:ext>
            </a:extLst>
          </p:cNvPr>
          <p:cNvSpPr txBox="1"/>
          <p:nvPr/>
        </p:nvSpPr>
        <p:spPr>
          <a:xfrm>
            <a:off x="8524570" y="2622098"/>
            <a:ext cx="1564531" cy="246221"/>
          </a:xfrm>
          <a:prstGeom prst="rect">
            <a:avLst/>
          </a:prstGeom>
          <a:noFill/>
          <a:ln>
            <a:noFill/>
          </a:ln>
        </p:spPr>
        <p:txBody>
          <a:bodyPr wrap="none" lIns="0" tIns="0" rIns="0" bIns="0" anchor="t">
            <a:spAutoFit/>
          </a:bodyPr>
          <a:lstStyle/>
          <a:p>
            <a:pPr algn="l"/>
            <a:r>
              <a:rPr lang="es-MX" sz="1600" b="1" noProof="0" dirty="0">
                <a:solidFill>
                  <a:srgbClr val="EA2565"/>
                </a:solidFill>
                <a:latin typeface="Lato" panose="020F0502020204030203" pitchFamily="34" charset="0"/>
                <a:ea typeface="Lato" panose="020F0502020204030203" pitchFamily="34" charset="0"/>
                <a:cs typeface="Lato" panose="020F0502020204030203" pitchFamily="34" charset="0"/>
              </a:rPr>
              <a:t>Restar</a:t>
            </a:r>
            <a:r>
              <a:rPr sz="1600" b="1" dirty="0">
                <a:solidFill>
                  <a:srgbClr val="EA2565"/>
                </a:solidFill>
                <a:latin typeface="Lato" panose="020F0502020204030203" pitchFamily="34" charset="0"/>
                <a:ea typeface="Lato" panose="020F0502020204030203" pitchFamily="34" charset="0"/>
                <a:cs typeface="Lato" panose="020F0502020204030203" pitchFamily="34" charset="0"/>
              </a:rPr>
              <a:t> Deducible</a:t>
            </a:r>
          </a:p>
        </p:txBody>
      </p:sp>
      <p:sp>
        <p:nvSpPr>
          <p:cNvPr id="28" name="TextBox 25">
            <a:extLst>
              <a:ext uri="{FF2B5EF4-FFF2-40B4-BE49-F238E27FC236}">
                <a16:creationId xmlns:a16="http://schemas.microsoft.com/office/drawing/2014/main" id="{E2A9037E-2243-88DC-F699-D57826DA9F7B}"/>
              </a:ext>
            </a:extLst>
          </p:cNvPr>
          <p:cNvSpPr txBox="1"/>
          <p:nvPr/>
        </p:nvSpPr>
        <p:spPr>
          <a:xfrm>
            <a:off x="8526838" y="2912378"/>
            <a:ext cx="3182561" cy="661720"/>
          </a:xfrm>
          <a:prstGeom prst="rect">
            <a:avLst/>
          </a:prstGeom>
          <a:noFill/>
          <a:ln>
            <a:noFill/>
          </a:ln>
        </p:spPr>
        <p:txBody>
          <a:bodyPr wrap="square" lIns="0" tIns="0" rIns="0" bIns="0" anchor="t">
            <a:spAutoFit/>
          </a:bodyPr>
          <a:lstStyle/>
          <a:p>
            <a:pPr algn="l"/>
            <a:r>
              <a:rPr lang="es-MX" sz="1600" dirty="0">
                <a:solidFill>
                  <a:srgbClr val="32444A"/>
                </a:solidFill>
                <a:latin typeface="Lato" panose="020F0502020204030203" pitchFamily="34" charset="0"/>
                <a:ea typeface="Lato" panose="020F0502020204030203" pitchFamily="34" charset="0"/>
                <a:cs typeface="Lato" panose="020F0502020204030203" pitchFamily="34" charset="0"/>
              </a:rPr>
              <a:t>Al total de los gastos, se le resta el deducible contratado </a:t>
            </a:r>
          </a:p>
          <a:p>
            <a:pPr algn="l"/>
            <a:r>
              <a:rPr lang="es-MX" sz="1100" b="0" i="1" dirty="0">
                <a:solidFill>
                  <a:srgbClr val="32444A"/>
                </a:solidFill>
                <a:latin typeface="Lato" panose="020F0502020204030203" pitchFamily="34" charset="0"/>
                <a:ea typeface="Lato" panose="020F0502020204030203" pitchFamily="34" charset="0"/>
                <a:cs typeface="Lato" panose="020F0502020204030203" pitchFamily="34" charset="0"/>
              </a:rPr>
              <a:t>(100,000 – 15,000 = 85,000)</a:t>
            </a:r>
            <a:endParaRPr sz="1200" b="0" i="1" dirty="0">
              <a:solidFill>
                <a:srgbClr val="32444A"/>
              </a:solidFill>
              <a:latin typeface="Lato" panose="020F0502020204030203" pitchFamily="34" charset="0"/>
              <a:ea typeface="Lato" panose="020F0502020204030203" pitchFamily="34" charset="0"/>
              <a:cs typeface="Lato" panose="020F0502020204030203" pitchFamily="34" charset="0"/>
            </a:endParaRPr>
          </a:p>
        </p:txBody>
      </p:sp>
      <p:sp>
        <p:nvSpPr>
          <p:cNvPr id="29" name="TextBox 26">
            <a:extLst>
              <a:ext uri="{FF2B5EF4-FFF2-40B4-BE49-F238E27FC236}">
                <a16:creationId xmlns:a16="http://schemas.microsoft.com/office/drawing/2014/main" id="{8C33DAE0-2205-6120-C2D0-61A568BD25F7}"/>
              </a:ext>
            </a:extLst>
          </p:cNvPr>
          <p:cNvSpPr txBox="1"/>
          <p:nvPr/>
        </p:nvSpPr>
        <p:spPr>
          <a:xfrm>
            <a:off x="8588284" y="3777474"/>
            <a:ext cx="1766509" cy="246221"/>
          </a:xfrm>
          <a:prstGeom prst="rect">
            <a:avLst/>
          </a:prstGeom>
          <a:noFill/>
          <a:ln>
            <a:noFill/>
          </a:ln>
        </p:spPr>
        <p:txBody>
          <a:bodyPr wrap="none" lIns="0" tIns="0" rIns="0" bIns="0" anchor="t">
            <a:spAutoFit/>
          </a:bodyPr>
          <a:lstStyle/>
          <a:p>
            <a:pPr algn="l"/>
            <a:r>
              <a:rPr lang="es-MX" sz="1600" b="1" noProof="0" dirty="0">
                <a:solidFill>
                  <a:srgbClr val="FF7012"/>
                </a:solidFill>
                <a:latin typeface="Lato" panose="020F0502020204030203" pitchFamily="34" charset="0"/>
                <a:ea typeface="Lato" panose="020F0502020204030203" pitchFamily="34" charset="0"/>
                <a:cs typeface="Lato" panose="020F0502020204030203" pitchFamily="34" charset="0"/>
              </a:rPr>
              <a:t>Calcular Coaseguro</a:t>
            </a:r>
          </a:p>
        </p:txBody>
      </p:sp>
      <p:sp>
        <p:nvSpPr>
          <p:cNvPr id="30" name="TextBox 27">
            <a:extLst>
              <a:ext uri="{FF2B5EF4-FFF2-40B4-BE49-F238E27FC236}">
                <a16:creationId xmlns:a16="http://schemas.microsoft.com/office/drawing/2014/main" id="{99C4E410-5DB6-36C1-88F6-EA1481B5484F}"/>
              </a:ext>
            </a:extLst>
          </p:cNvPr>
          <p:cNvSpPr txBox="1"/>
          <p:nvPr/>
        </p:nvSpPr>
        <p:spPr>
          <a:xfrm>
            <a:off x="8590553" y="4042336"/>
            <a:ext cx="3118846" cy="661720"/>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defRPr sz="1100">
                <a:solidFill>
                  <a:srgbClr val="32444A"/>
                </a:solidFill>
                <a:latin typeface="Roboto"/>
              </a:defRPr>
            </a:lvl1pPr>
          </a:lstStyle>
          <a:p>
            <a:r>
              <a:rPr lang="es-MX" sz="1600" noProof="0" dirty="0">
                <a:latin typeface="Lato" panose="020F0502020204030203" pitchFamily="34" charset="0"/>
                <a:ea typeface="Lato" panose="020F0502020204030203" pitchFamily="34" charset="0"/>
                <a:cs typeface="Lato" panose="020F0502020204030203" pitchFamily="34" charset="0"/>
              </a:rPr>
              <a:t>Determinar la parte del coaseguro sobre el monto anterior</a:t>
            </a:r>
          </a:p>
          <a:p>
            <a:r>
              <a:rPr lang="es-MX" i="1" dirty="0">
                <a:latin typeface="Lato" panose="020F0502020204030203" pitchFamily="34" charset="0"/>
                <a:ea typeface="Lato" panose="020F0502020204030203" pitchFamily="34" charset="0"/>
                <a:cs typeface="Lato" panose="020F0502020204030203" pitchFamily="34" charset="0"/>
              </a:rPr>
              <a:t>(85,000 x 20% = 17,000)</a:t>
            </a:r>
            <a:endParaRPr lang="es-MX" i="1" noProof="0" dirty="0">
              <a:latin typeface="Lato" panose="020F0502020204030203" pitchFamily="34" charset="0"/>
              <a:ea typeface="Lato" panose="020F0502020204030203" pitchFamily="34" charset="0"/>
              <a:cs typeface="Lato" panose="020F0502020204030203" pitchFamily="34" charset="0"/>
            </a:endParaRPr>
          </a:p>
        </p:txBody>
      </p:sp>
      <p:sp>
        <p:nvSpPr>
          <p:cNvPr id="31" name="TextBox 28">
            <a:extLst>
              <a:ext uri="{FF2B5EF4-FFF2-40B4-BE49-F238E27FC236}">
                <a16:creationId xmlns:a16="http://schemas.microsoft.com/office/drawing/2014/main" id="{98DE784B-9460-046D-3B7E-23B0194D1E23}"/>
              </a:ext>
            </a:extLst>
          </p:cNvPr>
          <p:cNvSpPr txBox="1"/>
          <p:nvPr/>
        </p:nvSpPr>
        <p:spPr>
          <a:xfrm>
            <a:off x="8590554" y="4962029"/>
            <a:ext cx="1615827" cy="246221"/>
          </a:xfrm>
          <a:prstGeom prst="rect">
            <a:avLst/>
          </a:prstGeom>
          <a:noFill/>
          <a:ln>
            <a:noFill/>
          </a:ln>
        </p:spPr>
        <p:txBody>
          <a:bodyPr wrap="none" lIns="0" tIns="0" rIns="0" bIns="0" anchor="t">
            <a:spAutoFit/>
          </a:bodyPr>
          <a:lstStyle/>
          <a:p>
            <a:pPr algn="l"/>
            <a:r>
              <a:rPr lang="es-MX" sz="1600" b="1" noProof="0" dirty="0">
                <a:solidFill>
                  <a:srgbClr val="EA2565"/>
                </a:solidFill>
                <a:latin typeface="Lato" panose="020F0502020204030203" pitchFamily="34" charset="0"/>
                <a:ea typeface="Lato" panose="020F0502020204030203" pitchFamily="34" charset="0"/>
                <a:cs typeface="Lato" panose="020F0502020204030203" pitchFamily="34" charset="0"/>
              </a:rPr>
              <a:t>Restar Coaseguro</a:t>
            </a:r>
          </a:p>
        </p:txBody>
      </p:sp>
      <p:sp>
        <p:nvSpPr>
          <p:cNvPr id="32" name="TextBox 29">
            <a:extLst>
              <a:ext uri="{FF2B5EF4-FFF2-40B4-BE49-F238E27FC236}">
                <a16:creationId xmlns:a16="http://schemas.microsoft.com/office/drawing/2014/main" id="{FBBCEE5C-A545-AE69-4335-E60A583879EA}"/>
              </a:ext>
            </a:extLst>
          </p:cNvPr>
          <p:cNvSpPr txBox="1"/>
          <p:nvPr/>
        </p:nvSpPr>
        <p:spPr>
          <a:xfrm>
            <a:off x="8588284" y="5220001"/>
            <a:ext cx="2663006" cy="661720"/>
          </a:xfrm>
          <a:prstGeom prst="rect">
            <a:avLst/>
          </a:prstGeom>
          <a:noFill/>
          <a:ln>
            <a:noFill/>
          </a:ln>
        </p:spPr>
        <p:txBody>
          <a:bodyPr wrap="square" lIns="0" tIns="0" rIns="0" bIns="0" anchor="t">
            <a:spAutoFit/>
          </a:bodyPr>
          <a:lstStyle/>
          <a:p>
            <a:pPr algn="l"/>
            <a:r>
              <a:rPr lang="es-MX" sz="1600" b="0" noProof="0" dirty="0">
                <a:solidFill>
                  <a:srgbClr val="424736"/>
                </a:solidFill>
                <a:latin typeface="Lato" panose="020F0502020204030203" pitchFamily="34" charset="0"/>
                <a:ea typeface="Lato" panose="020F0502020204030203" pitchFamily="34" charset="0"/>
                <a:cs typeface="Lato" panose="020F0502020204030203" pitchFamily="34" charset="0"/>
              </a:rPr>
              <a:t>Reducir el monto restante por el coaseguro</a:t>
            </a:r>
          </a:p>
          <a:p>
            <a:r>
              <a:rPr lang="es-MX" sz="1100" i="1" dirty="0">
                <a:latin typeface="Lato" panose="020F0502020204030203" pitchFamily="34" charset="0"/>
                <a:ea typeface="Lato" panose="020F0502020204030203" pitchFamily="34" charset="0"/>
                <a:cs typeface="Lato" panose="020F0502020204030203" pitchFamily="34" charset="0"/>
              </a:rPr>
              <a:t>(85,000 – 17,000 = 68,000)</a:t>
            </a:r>
          </a:p>
        </p:txBody>
      </p:sp>
      <p:sp>
        <p:nvSpPr>
          <p:cNvPr id="33" name="TextBox 23">
            <a:extLst>
              <a:ext uri="{FF2B5EF4-FFF2-40B4-BE49-F238E27FC236}">
                <a16:creationId xmlns:a16="http://schemas.microsoft.com/office/drawing/2014/main" id="{6FC36540-3ACD-BD01-F32F-FBD84FCA41E5}"/>
              </a:ext>
            </a:extLst>
          </p:cNvPr>
          <p:cNvSpPr txBox="1"/>
          <p:nvPr/>
        </p:nvSpPr>
        <p:spPr>
          <a:xfrm>
            <a:off x="6230728" y="1306393"/>
            <a:ext cx="1832953" cy="553998"/>
          </a:xfrm>
          <a:prstGeom prst="rect">
            <a:avLst/>
          </a:prstGeom>
          <a:noFill/>
          <a:ln>
            <a:noFill/>
          </a:ln>
        </p:spPr>
        <p:txBody>
          <a:bodyPr wrap="square" lIns="0" tIns="0" rIns="0" bIns="0" anchor="t">
            <a:spAutoFit/>
          </a:bodyPr>
          <a:lstStyle/>
          <a:p>
            <a:pPr algn="ctr"/>
            <a:r>
              <a:rPr lang="es-MX" sz="1800" b="1" dirty="0">
                <a:solidFill>
                  <a:srgbClr val="484848"/>
                </a:solidFill>
                <a:latin typeface="Lato" panose="020F0502020204030203" pitchFamily="34" charset="0"/>
                <a:ea typeface="Lato" panose="020F0502020204030203" pitchFamily="34" charset="0"/>
                <a:cs typeface="Lato" panose="020F0502020204030203" pitchFamily="34" charset="0"/>
              </a:rPr>
              <a:t>Gastos médicos cubiertos</a:t>
            </a:r>
            <a:endParaRPr sz="1800" b="1"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4" name="TextBox 23">
            <a:extLst>
              <a:ext uri="{FF2B5EF4-FFF2-40B4-BE49-F238E27FC236}">
                <a16:creationId xmlns:a16="http://schemas.microsoft.com/office/drawing/2014/main" id="{663D2991-0EDE-19FC-4E58-EB71E4284321}"/>
              </a:ext>
            </a:extLst>
          </p:cNvPr>
          <p:cNvSpPr txBox="1"/>
          <p:nvPr/>
        </p:nvSpPr>
        <p:spPr>
          <a:xfrm>
            <a:off x="4873258" y="2785515"/>
            <a:ext cx="1409256" cy="492443"/>
          </a:xfrm>
          <a:prstGeom prst="rect">
            <a:avLst/>
          </a:prstGeom>
          <a:noFill/>
          <a:ln>
            <a:noFill/>
          </a:ln>
        </p:spPr>
        <p:txBody>
          <a:bodyPr wrap="square" lIns="0" tIns="0" rIns="0" bIns="0" anchor="t">
            <a:spAutoFit/>
          </a:bodyPr>
          <a:lstStyle/>
          <a:p>
            <a:pPr algn="ctr"/>
            <a:r>
              <a:rPr lang="es-MX" sz="1600" b="1" dirty="0">
                <a:solidFill>
                  <a:schemeClr val="bg1"/>
                </a:solidFill>
                <a:latin typeface="Lato" panose="020F0502020204030203" pitchFamily="34" charset="0"/>
                <a:ea typeface="Lato" panose="020F0502020204030203" pitchFamily="34" charset="0"/>
                <a:cs typeface="Lato" panose="020F0502020204030203" pitchFamily="34" charset="0"/>
              </a:rPr>
              <a:t>Deducible</a:t>
            </a:r>
          </a:p>
          <a:p>
            <a:pPr algn="ctr"/>
            <a:r>
              <a:rPr lang="es-MX" sz="1600" dirty="0">
                <a:solidFill>
                  <a:schemeClr val="bg1"/>
                </a:solidFill>
                <a:latin typeface="Lato" panose="020F0502020204030203" pitchFamily="34" charset="0"/>
                <a:ea typeface="Lato" panose="020F0502020204030203" pitchFamily="34" charset="0"/>
                <a:cs typeface="Lato" panose="020F0502020204030203" pitchFamily="34" charset="0"/>
              </a:rPr>
              <a:t>$15,000 </a:t>
            </a:r>
            <a:endParaRPr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35" name="TextBox 23">
            <a:extLst>
              <a:ext uri="{FF2B5EF4-FFF2-40B4-BE49-F238E27FC236}">
                <a16:creationId xmlns:a16="http://schemas.microsoft.com/office/drawing/2014/main" id="{D120B350-BC19-7ECA-A9EA-AF4205D4A9CD}"/>
              </a:ext>
            </a:extLst>
          </p:cNvPr>
          <p:cNvSpPr txBox="1"/>
          <p:nvPr/>
        </p:nvSpPr>
        <p:spPr>
          <a:xfrm>
            <a:off x="4873258" y="3858051"/>
            <a:ext cx="1409256" cy="677108"/>
          </a:xfrm>
          <a:prstGeom prst="rect">
            <a:avLst/>
          </a:prstGeom>
          <a:noFill/>
          <a:ln>
            <a:noFill/>
          </a:ln>
        </p:spPr>
        <p:txBody>
          <a:bodyPr wrap="square" lIns="0" tIns="0" rIns="0" bIns="0" anchor="t">
            <a:spAutoFit/>
          </a:bodyPr>
          <a:lstStyle/>
          <a:p>
            <a:pPr algn="ctr"/>
            <a:r>
              <a:rPr lang="es-MX" sz="1600" b="1" dirty="0">
                <a:solidFill>
                  <a:schemeClr val="bg1"/>
                </a:solidFill>
                <a:latin typeface="Lato" panose="020F0502020204030203" pitchFamily="34" charset="0"/>
                <a:ea typeface="Lato" panose="020F0502020204030203" pitchFamily="34" charset="0"/>
                <a:cs typeface="Lato" panose="020F0502020204030203" pitchFamily="34" charset="0"/>
              </a:rPr>
              <a:t>Coaseguro</a:t>
            </a:r>
          </a:p>
          <a:p>
            <a:pPr algn="ctr"/>
            <a:r>
              <a:rPr lang="es-MX" sz="1600" dirty="0">
                <a:solidFill>
                  <a:schemeClr val="bg1"/>
                </a:solidFill>
                <a:latin typeface="Lato" panose="020F0502020204030203" pitchFamily="34" charset="0"/>
                <a:ea typeface="Lato" panose="020F0502020204030203" pitchFamily="34" charset="0"/>
                <a:cs typeface="Lato" panose="020F0502020204030203" pitchFamily="34" charset="0"/>
              </a:rPr>
              <a:t>20% </a:t>
            </a:r>
          </a:p>
          <a:p>
            <a:pPr algn="ctr"/>
            <a:r>
              <a:rPr lang="es-MX" sz="1200" dirty="0">
                <a:solidFill>
                  <a:schemeClr val="bg1"/>
                </a:solidFill>
                <a:latin typeface="Lato" panose="020F0502020204030203" pitchFamily="34" charset="0"/>
                <a:ea typeface="Lato" panose="020F0502020204030203" pitchFamily="34" charset="0"/>
                <a:cs typeface="Lato" panose="020F0502020204030203" pitchFamily="34" charset="0"/>
              </a:rPr>
              <a:t>($17,000)</a:t>
            </a:r>
          </a:p>
        </p:txBody>
      </p:sp>
      <p:sp>
        <p:nvSpPr>
          <p:cNvPr id="36" name="TextBox 23">
            <a:extLst>
              <a:ext uri="{FF2B5EF4-FFF2-40B4-BE49-F238E27FC236}">
                <a16:creationId xmlns:a16="http://schemas.microsoft.com/office/drawing/2014/main" id="{2177AC21-0F1A-2A07-CACE-20265527348E}"/>
              </a:ext>
            </a:extLst>
          </p:cNvPr>
          <p:cNvSpPr txBox="1"/>
          <p:nvPr/>
        </p:nvSpPr>
        <p:spPr>
          <a:xfrm>
            <a:off x="6644346" y="2005736"/>
            <a:ext cx="1409256" cy="246221"/>
          </a:xfrm>
          <a:prstGeom prst="rect">
            <a:avLst/>
          </a:prstGeom>
          <a:noFill/>
          <a:ln>
            <a:noFill/>
          </a:ln>
        </p:spPr>
        <p:txBody>
          <a:bodyPr wrap="square" lIns="0" tIns="0" rIns="0" bIns="0" anchor="t">
            <a:spAutoFit/>
          </a:bodyPr>
          <a:lstStyle/>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$100,000 </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1" name="TextBox 23">
            <a:extLst>
              <a:ext uri="{FF2B5EF4-FFF2-40B4-BE49-F238E27FC236}">
                <a16:creationId xmlns:a16="http://schemas.microsoft.com/office/drawing/2014/main" id="{8D6003E9-C574-5AED-C409-5DBB1BD08D7B}"/>
              </a:ext>
            </a:extLst>
          </p:cNvPr>
          <p:cNvSpPr txBox="1"/>
          <p:nvPr/>
        </p:nvSpPr>
        <p:spPr>
          <a:xfrm>
            <a:off x="4873539" y="4929711"/>
            <a:ext cx="1409256" cy="492443"/>
          </a:xfrm>
          <a:prstGeom prst="rect">
            <a:avLst/>
          </a:prstGeom>
          <a:noFill/>
          <a:ln>
            <a:noFill/>
          </a:ln>
        </p:spPr>
        <p:txBody>
          <a:bodyPr wrap="square" lIns="0" tIns="0" rIns="0" bIns="0" anchor="t">
            <a:spAutoFit/>
          </a:bodyPr>
          <a:lstStyle/>
          <a:p>
            <a:pPr algn="ctr"/>
            <a:r>
              <a:rPr lang="es-MX" sz="1600" b="1" dirty="0">
                <a:solidFill>
                  <a:schemeClr val="bg1"/>
                </a:solidFill>
                <a:latin typeface="Lato" panose="020F0502020204030203" pitchFamily="34" charset="0"/>
                <a:ea typeface="Lato" panose="020F0502020204030203" pitchFamily="34" charset="0"/>
                <a:cs typeface="Lato" panose="020F0502020204030203" pitchFamily="34" charset="0"/>
              </a:rPr>
              <a:t>Total</a:t>
            </a:r>
          </a:p>
          <a:p>
            <a:pPr algn="ctr"/>
            <a:r>
              <a:rPr lang="es-MX" sz="1600" dirty="0">
                <a:solidFill>
                  <a:schemeClr val="bg1"/>
                </a:solidFill>
                <a:latin typeface="Lato" panose="020F0502020204030203" pitchFamily="34" charset="0"/>
                <a:ea typeface="Lato" panose="020F0502020204030203" pitchFamily="34" charset="0"/>
                <a:cs typeface="Lato" panose="020F0502020204030203" pitchFamily="34" charset="0"/>
              </a:rPr>
              <a:t>$32,000 </a:t>
            </a:r>
            <a:endParaRPr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2" name="TextBox 24">
            <a:extLst>
              <a:ext uri="{FF2B5EF4-FFF2-40B4-BE49-F238E27FC236}">
                <a16:creationId xmlns:a16="http://schemas.microsoft.com/office/drawing/2014/main" id="{39B6C359-AB96-2274-C398-43C44298A56E}"/>
              </a:ext>
            </a:extLst>
          </p:cNvPr>
          <p:cNvSpPr txBox="1"/>
          <p:nvPr/>
        </p:nvSpPr>
        <p:spPr>
          <a:xfrm>
            <a:off x="1699022" y="2669085"/>
            <a:ext cx="1832953" cy="553998"/>
          </a:xfrm>
          <a:prstGeom prst="rect">
            <a:avLst/>
          </a:prstGeom>
          <a:noFill/>
          <a:ln>
            <a:noFill/>
          </a:ln>
        </p:spPr>
        <p:txBody>
          <a:bodyPr wrap="square" lIns="0" tIns="0" rIns="0" bIns="0" anchor="t">
            <a:spAutoFit/>
          </a:bodyPr>
          <a:lstStyle/>
          <a:p>
            <a:pPr algn="l"/>
            <a:r>
              <a:rPr lang="es-MX" sz="1800" b="1" dirty="0">
                <a:solidFill>
                  <a:schemeClr val="tx1"/>
                </a:solidFill>
                <a:latin typeface="Lato" panose="020F0502020204030203" pitchFamily="34" charset="0"/>
                <a:ea typeface="Lato" panose="020F0502020204030203" pitchFamily="34" charset="0"/>
                <a:cs typeface="Lato" panose="020F0502020204030203" pitchFamily="34" charset="0"/>
              </a:rPr>
              <a:t>Responsabilidad del Asegurado</a:t>
            </a:r>
            <a:endParaRPr sz="18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3" name="TextBox 24">
            <a:extLst>
              <a:ext uri="{FF2B5EF4-FFF2-40B4-BE49-F238E27FC236}">
                <a16:creationId xmlns:a16="http://schemas.microsoft.com/office/drawing/2014/main" id="{043F1BDC-CD9F-9CFE-9AF0-529EE5DDB48F}"/>
              </a:ext>
            </a:extLst>
          </p:cNvPr>
          <p:cNvSpPr txBox="1"/>
          <p:nvPr/>
        </p:nvSpPr>
        <p:spPr>
          <a:xfrm>
            <a:off x="6338113" y="5955973"/>
            <a:ext cx="474489" cy="246221"/>
          </a:xfrm>
          <a:prstGeom prst="rect">
            <a:avLst/>
          </a:prstGeom>
          <a:noFill/>
          <a:ln>
            <a:noFill/>
          </a:ln>
        </p:spPr>
        <p:txBody>
          <a:bodyPr wrap="none" lIns="0" tIns="0" rIns="0" bIns="0" anchor="t">
            <a:spAutoFit/>
          </a:bodyPr>
          <a:lstStyle/>
          <a:p>
            <a:pPr algn="l"/>
            <a:r>
              <a:rPr lang="es-MX" sz="1600" b="1" noProof="0" dirty="0">
                <a:solidFill>
                  <a:schemeClr val="tx1"/>
                </a:solidFill>
                <a:latin typeface="Lato" panose="020F0502020204030203" pitchFamily="34" charset="0"/>
                <a:ea typeface="Lato" panose="020F0502020204030203" pitchFamily="34" charset="0"/>
                <a:cs typeface="Lato" panose="020F0502020204030203" pitchFamily="34" charset="0"/>
              </a:rPr>
              <a:t>Total</a:t>
            </a:r>
            <a:endParaRPr sz="16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4" name="TextBox 23">
            <a:extLst>
              <a:ext uri="{FF2B5EF4-FFF2-40B4-BE49-F238E27FC236}">
                <a16:creationId xmlns:a16="http://schemas.microsoft.com/office/drawing/2014/main" id="{7B9D1E58-E5EF-8CB6-1AFE-DDC0A668AF73}"/>
              </a:ext>
            </a:extLst>
          </p:cNvPr>
          <p:cNvSpPr txBox="1"/>
          <p:nvPr/>
        </p:nvSpPr>
        <p:spPr>
          <a:xfrm>
            <a:off x="5869166" y="6269753"/>
            <a:ext cx="1409256" cy="246221"/>
          </a:xfrm>
          <a:prstGeom prst="rect">
            <a:avLst/>
          </a:prstGeom>
          <a:noFill/>
          <a:ln>
            <a:noFill/>
          </a:ln>
        </p:spPr>
        <p:txBody>
          <a:bodyPr wrap="square" lIns="0" tIns="0" rIns="0" bIns="0" anchor="t">
            <a:spAutoFit/>
          </a:bodyPr>
          <a:lstStyle/>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$68,000 </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grpSp>
        <p:nvGrpSpPr>
          <p:cNvPr id="49" name="Google Shape;702;g31dbd23bb8a_0_563">
            <a:extLst>
              <a:ext uri="{FF2B5EF4-FFF2-40B4-BE49-F238E27FC236}">
                <a16:creationId xmlns:a16="http://schemas.microsoft.com/office/drawing/2014/main" id="{192ACA16-AA64-BD82-F210-7360AA9E9096}"/>
              </a:ext>
            </a:extLst>
          </p:cNvPr>
          <p:cNvGrpSpPr/>
          <p:nvPr/>
        </p:nvGrpSpPr>
        <p:grpSpPr>
          <a:xfrm>
            <a:off x="340351" y="5006420"/>
            <a:ext cx="2717342" cy="916195"/>
            <a:chOff x="5420600" y="420577"/>
            <a:chExt cx="5932500" cy="999402"/>
          </a:xfrm>
          <a:scene3d>
            <a:camera prst="orthographicFront">
              <a:rot lat="0" lon="0" rev="0"/>
            </a:camera>
            <a:lightRig rig="balanced" dir="t">
              <a:rot lat="0" lon="0" rev="8700000"/>
            </a:lightRig>
          </a:scene3d>
        </p:grpSpPr>
        <p:sp>
          <p:nvSpPr>
            <p:cNvPr id="50" name="Google Shape;703;g31dbd23bb8a_0_563">
              <a:extLst>
                <a:ext uri="{FF2B5EF4-FFF2-40B4-BE49-F238E27FC236}">
                  <a16:creationId xmlns:a16="http://schemas.microsoft.com/office/drawing/2014/main" id="{A77421ED-3E7E-09E2-803C-09F5BDCF9AE5}"/>
                </a:ext>
              </a:extLst>
            </p:cNvPr>
            <p:cNvSpPr/>
            <p:nvPr/>
          </p:nvSpPr>
          <p:spPr>
            <a:xfrm>
              <a:off x="5420600" y="420577"/>
              <a:ext cx="5932500" cy="999402"/>
            </a:xfrm>
            <a:prstGeom prst="roundRect">
              <a:avLst>
                <a:gd name="adj" fmla="val 16667"/>
              </a:avLst>
            </a:prstGeom>
            <a:solidFill>
              <a:srgbClr val="C30269"/>
            </a:solid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51" name="Google Shape;706;g31dbd23bb8a_0_563">
              <a:extLst>
                <a:ext uri="{FF2B5EF4-FFF2-40B4-BE49-F238E27FC236}">
                  <a16:creationId xmlns:a16="http://schemas.microsoft.com/office/drawing/2014/main" id="{9AC0691D-5284-A116-8AE4-57019B32740F}"/>
                </a:ext>
              </a:extLst>
            </p:cNvPr>
            <p:cNvSpPr txBox="1"/>
            <p:nvPr/>
          </p:nvSpPr>
          <p:spPr>
            <a:xfrm>
              <a:off x="5420600" y="461786"/>
              <a:ext cx="5932500" cy="906421"/>
            </a:xfrm>
            <a:prstGeom prst="rect">
              <a:avLst/>
            </a:prstGeom>
            <a:no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600" dirty="0">
                  <a:solidFill>
                    <a:schemeClr val="lt1"/>
                  </a:solidFill>
                  <a:latin typeface="Lato"/>
                  <a:ea typeface="Lato"/>
                  <a:cs typeface="Lato"/>
                  <a:sym typeface="Lato"/>
                </a:rPr>
                <a:t>El deducible básico contratado se eliminará en caso de Accidente cubierto*</a:t>
              </a:r>
              <a:endParaRPr lang="es-MX" sz="1600" noProof="0" dirty="0">
                <a:solidFill>
                  <a:schemeClr val="lt1"/>
                </a:solidFill>
                <a:latin typeface="Lato"/>
                <a:ea typeface="Lato"/>
                <a:cs typeface="Lato"/>
                <a:sym typeface="Lato"/>
              </a:endParaRPr>
            </a:p>
          </p:txBody>
        </p:sp>
      </p:grpSp>
      <p:sp>
        <p:nvSpPr>
          <p:cNvPr id="26" name="TextBox 24">
            <a:extLst>
              <a:ext uri="{FF2B5EF4-FFF2-40B4-BE49-F238E27FC236}">
                <a16:creationId xmlns:a16="http://schemas.microsoft.com/office/drawing/2014/main" id="{16249B00-6552-41DC-18F4-291E5CA09C66}"/>
              </a:ext>
            </a:extLst>
          </p:cNvPr>
          <p:cNvSpPr txBox="1"/>
          <p:nvPr/>
        </p:nvSpPr>
        <p:spPr>
          <a:xfrm>
            <a:off x="340351" y="6066470"/>
            <a:ext cx="2717342" cy="369332"/>
          </a:xfrm>
          <a:prstGeom prst="rect">
            <a:avLst/>
          </a:prstGeom>
          <a:noFill/>
          <a:ln>
            <a:noFill/>
          </a:ln>
        </p:spPr>
        <p:txBody>
          <a:bodyPr wrap="square" lIns="0" tIns="0" rIns="0" bIns="0" anchor="t">
            <a:spAutoFit/>
          </a:bodyPr>
          <a:lstStyle/>
          <a:p>
            <a:pPr algn="l"/>
            <a:r>
              <a:rPr lang="es-MX" sz="1200" dirty="0">
                <a:solidFill>
                  <a:schemeClr val="tx1"/>
                </a:solidFill>
                <a:latin typeface="Lato" panose="020F0502020204030203" pitchFamily="34" charset="0"/>
                <a:ea typeface="Lato" panose="020F0502020204030203" pitchFamily="34" charset="0"/>
                <a:cs typeface="Lato" panose="020F0502020204030203" pitchFamily="34" charset="0"/>
              </a:rPr>
              <a:t>Esta eliminación será para deducibles menores a 100,000</a:t>
            </a:r>
            <a:endParaRPr sz="12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37" name="Imagen 36">
            <a:extLst>
              <a:ext uri="{FF2B5EF4-FFF2-40B4-BE49-F238E27FC236}">
                <a16:creationId xmlns:a16="http://schemas.microsoft.com/office/drawing/2014/main" id="{13FE7606-9738-03DA-3094-BFDB51BB41B0}"/>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38" name="Grupo 37">
            <a:extLst>
              <a:ext uri="{FF2B5EF4-FFF2-40B4-BE49-F238E27FC236}">
                <a16:creationId xmlns:a16="http://schemas.microsoft.com/office/drawing/2014/main" id="{122B88FA-3766-75B2-6F6C-638B151D459B}"/>
              </a:ext>
            </a:extLst>
          </p:cNvPr>
          <p:cNvGrpSpPr/>
          <p:nvPr/>
        </p:nvGrpSpPr>
        <p:grpSpPr>
          <a:xfrm>
            <a:off x="620624" y="1005789"/>
            <a:ext cx="2706068" cy="77400"/>
            <a:chOff x="620624" y="1005789"/>
            <a:chExt cx="2706068" cy="77400"/>
          </a:xfrm>
        </p:grpSpPr>
        <p:cxnSp>
          <p:nvCxnSpPr>
            <p:cNvPr id="39" name="Google Shape;215;g31dbd23bb8a_0_92">
              <a:extLst>
                <a:ext uri="{FF2B5EF4-FFF2-40B4-BE49-F238E27FC236}">
                  <a16:creationId xmlns:a16="http://schemas.microsoft.com/office/drawing/2014/main" id="{169C72A7-14FA-FF2D-8165-EF22008415B6}"/>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40" name="Google Shape;215;g31dbd23bb8a_0_92">
              <a:extLst>
                <a:ext uri="{FF2B5EF4-FFF2-40B4-BE49-F238E27FC236}">
                  <a16:creationId xmlns:a16="http://schemas.microsoft.com/office/drawing/2014/main" id="{4CCD6B1C-C8EC-4748-9218-9F79900F8368}"/>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2021659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2">
          <a:extLst>
            <a:ext uri="{FF2B5EF4-FFF2-40B4-BE49-F238E27FC236}">
              <a16:creationId xmlns:a16="http://schemas.microsoft.com/office/drawing/2014/main" id="{09AD43C8-9245-C545-5FED-FB5AABECB943}"/>
            </a:ext>
          </a:extLst>
        </p:cNvPr>
        <p:cNvGrpSpPr/>
        <p:nvPr/>
      </p:nvGrpSpPr>
      <p:grpSpPr>
        <a:xfrm>
          <a:off x="0" y="0"/>
          <a:ext cx="0" cy="0"/>
          <a:chOff x="0" y="0"/>
          <a:chExt cx="0" cy="0"/>
        </a:xfrm>
      </p:grpSpPr>
      <p:grpSp>
        <p:nvGrpSpPr>
          <p:cNvPr id="702" name="Google Shape;702;g31dbd23bb8a_0_563">
            <a:extLst>
              <a:ext uri="{FF2B5EF4-FFF2-40B4-BE49-F238E27FC236}">
                <a16:creationId xmlns:a16="http://schemas.microsoft.com/office/drawing/2014/main" id="{7C99727C-5966-F2FE-DC09-B834834F123E}"/>
              </a:ext>
            </a:extLst>
          </p:cNvPr>
          <p:cNvGrpSpPr/>
          <p:nvPr/>
        </p:nvGrpSpPr>
        <p:grpSpPr>
          <a:xfrm>
            <a:off x="1757170" y="1470787"/>
            <a:ext cx="1295999" cy="402406"/>
            <a:chOff x="5420600" y="420577"/>
            <a:chExt cx="5932500" cy="999402"/>
          </a:xfrm>
        </p:grpSpPr>
        <p:sp>
          <p:nvSpPr>
            <p:cNvPr id="703" name="Google Shape;703;g31dbd23bb8a_0_563">
              <a:extLst>
                <a:ext uri="{FF2B5EF4-FFF2-40B4-BE49-F238E27FC236}">
                  <a16:creationId xmlns:a16="http://schemas.microsoft.com/office/drawing/2014/main" id="{47D0FA0E-1773-AA95-0E18-6DB9453DC7F3}"/>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1800" b="0" i="0" u="none" strike="noStrike" cap="none" noProof="0" dirty="0">
                <a:solidFill>
                  <a:schemeClr val="lt1"/>
                </a:solidFill>
                <a:latin typeface="Open Sans"/>
                <a:ea typeface="Open Sans"/>
                <a:cs typeface="Open Sans"/>
                <a:sym typeface="Open Sans"/>
              </a:endParaRPr>
            </a:p>
          </p:txBody>
        </p:sp>
        <p:sp>
          <p:nvSpPr>
            <p:cNvPr id="706" name="Google Shape;706;g31dbd23bb8a_0_563">
              <a:extLst>
                <a:ext uri="{FF2B5EF4-FFF2-40B4-BE49-F238E27FC236}">
                  <a16:creationId xmlns:a16="http://schemas.microsoft.com/office/drawing/2014/main" id="{A2AA9214-5E1B-BB7B-19D9-49710D1AD37D}"/>
                </a:ext>
              </a:extLst>
            </p:cNvPr>
            <p:cNvSpPr txBox="1"/>
            <p:nvPr/>
          </p:nvSpPr>
          <p:spPr>
            <a:xfrm>
              <a:off x="5991672" y="456417"/>
              <a:ext cx="4567369" cy="91715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noProof="0" dirty="0">
                  <a:solidFill>
                    <a:schemeClr val="lt1"/>
                  </a:solidFill>
                  <a:latin typeface="Lato"/>
                  <a:ea typeface="Lato"/>
                  <a:cs typeface="Lato"/>
                  <a:sym typeface="Lato"/>
                </a:rPr>
                <a:t>75 años</a:t>
              </a:r>
            </a:p>
          </p:txBody>
        </p:sp>
      </p:grpSp>
      <p:sp>
        <p:nvSpPr>
          <p:cNvPr id="2" name="Google Shape;941;g333a5785e25_1_56">
            <a:extLst>
              <a:ext uri="{FF2B5EF4-FFF2-40B4-BE49-F238E27FC236}">
                <a16:creationId xmlns:a16="http://schemas.microsoft.com/office/drawing/2014/main" id="{65315982-9F10-5F00-2074-C336606EFADA}"/>
              </a:ext>
            </a:extLst>
          </p:cNvPr>
          <p:cNvSpPr txBox="1"/>
          <p:nvPr/>
        </p:nvSpPr>
        <p:spPr>
          <a:xfrm>
            <a:off x="501543" y="388827"/>
            <a:ext cx="46848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EDAD DE </a:t>
            </a:r>
            <a:r>
              <a:rPr lang="en-US" sz="3000" b="1" dirty="0">
                <a:solidFill>
                  <a:srgbClr val="EA2565"/>
                </a:solidFill>
                <a:latin typeface="Lato"/>
                <a:ea typeface="Lato"/>
                <a:cs typeface="Lato"/>
                <a:sym typeface="Lato"/>
              </a:rPr>
              <a:t>ACEPTACIÓN</a:t>
            </a:r>
            <a:endParaRPr sz="3000" b="1" i="0" u="none" strike="noStrike" cap="none" dirty="0">
              <a:solidFill>
                <a:srgbClr val="EA2565"/>
              </a:solidFill>
              <a:latin typeface="Lato"/>
              <a:ea typeface="Lato"/>
              <a:cs typeface="Lato"/>
              <a:sym typeface="Lato"/>
            </a:endParaRPr>
          </a:p>
        </p:txBody>
      </p:sp>
      <p:grpSp>
        <p:nvGrpSpPr>
          <p:cNvPr id="4" name="Group 13">
            <a:extLst>
              <a:ext uri="{FF2B5EF4-FFF2-40B4-BE49-F238E27FC236}">
                <a16:creationId xmlns:a16="http://schemas.microsoft.com/office/drawing/2014/main" id="{FBEC55DA-0B36-3B37-C5CE-12A740E0F64D}"/>
              </a:ext>
            </a:extLst>
          </p:cNvPr>
          <p:cNvGrpSpPr/>
          <p:nvPr/>
        </p:nvGrpSpPr>
        <p:grpSpPr>
          <a:xfrm>
            <a:off x="1565331" y="2901604"/>
            <a:ext cx="8976753" cy="492996"/>
            <a:chOff x="422030" y="2479430"/>
            <a:chExt cx="7385536" cy="316523"/>
          </a:xfrm>
        </p:grpSpPr>
        <p:sp>
          <p:nvSpPr>
            <p:cNvPr id="5" name="Rounded Rectangle 1">
              <a:extLst>
                <a:ext uri="{FF2B5EF4-FFF2-40B4-BE49-F238E27FC236}">
                  <a16:creationId xmlns:a16="http://schemas.microsoft.com/office/drawing/2014/main" id="{ED83CD1A-BD54-53B9-2D42-1E21F22A0847}"/>
                </a:ext>
              </a:extLst>
            </p:cNvPr>
            <p:cNvSpPr/>
            <p:nvPr/>
          </p:nvSpPr>
          <p:spPr>
            <a:xfrm>
              <a:off x="422030" y="2479430"/>
              <a:ext cx="235166" cy="316523"/>
            </a:xfrm>
            <a:custGeom>
              <a:avLst/>
              <a:gdLst/>
              <a:ahLst/>
              <a:cxnLst/>
              <a:rect l="0" t="0" r="0" b="0"/>
              <a:pathLst>
                <a:path w="235166" h="316523">
                  <a:moveTo>
                    <a:pt x="235166" y="0"/>
                  </a:moveTo>
                  <a:cubicBezTo>
                    <a:pt x="219474" y="49960"/>
                    <a:pt x="211015" y="103123"/>
                    <a:pt x="211015" y="158261"/>
                  </a:cubicBezTo>
                  <a:cubicBezTo>
                    <a:pt x="211015" y="213399"/>
                    <a:pt x="219474" y="266563"/>
                    <a:pt x="235166" y="316523"/>
                  </a:cubicBezTo>
                  <a:lnTo>
                    <a:pt x="158261" y="316523"/>
                  </a:lnTo>
                  <a:cubicBezTo>
                    <a:pt x="70856" y="316523"/>
                    <a:pt x="0" y="245666"/>
                    <a:pt x="0" y="158261"/>
                  </a:cubicBezTo>
                  <a:cubicBezTo>
                    <a:pt x="0" y="70856"/>
                    <a:pt x="70856" y="0"/>
                    <a:pt x="158261" y="0"/>
                  </a:cubicBezTo>
                  <a:close/>
                </a:path>
              </a:pathLst>
            </a:custGeom>
            <a:solidFill>
              <a:srgbClr val="666666"/>
            </a:solidFill>
            <a:ln>
              <a:noFill/>
            </a:ln>
          </p:spPr>
          <p:txBody>
            <a:bodyPr rtlCol="0" anchor="ctr"/>
            <a:lstStyle/>
            <a:p>
              <a:pPr algn="ctr"/>
              <a:endParaRPr/>
            </a:p>
          </p:txBody>
        </p:sp>
        <p:sp>
          <p:nvSpPr>
            <p:cNvPr id="6" name="Rounded Rectangle 2">
              <a:extLst>
                <a:ext uri="{FF2B5EF4-FFF2-40B4-BE49-F238E27FC236}">
                  <a16:creationId xmlns:a16="http://schemas.microsoft.com/office/drawing/2014/main" id="{DDF2676E-FBE9-C101-E47C-B70562AA4EF1}"/>
                </a:ext>
              </a:extLst>
            </p:cNvPr>
            <p:cNvSpPr/>
            <p:nvPr/>
          </p:nvSpPr>
          <p:spPr>
            <a:xfrm>
              <a:off x="1663978"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7" name="Rounded Rectangle 3">
              <a:extLst>
                <a:ext uri="{FF2B5EF4-FFF2-40B4-BE49-F238E27FC236}">
                  <a16:creationId xmlns:a16="http://schemas.microsoft.com/office/drawing/2014/main" id="{73BB0FD5-2C8F-94F6-DFB5-487B3CC7A3D8}"/>
                </a:ext>
              </a:extLst>
            </p:cNvPr>
            <p:cNvSpPr/>
            <p:nvPr/>
          </p:nvSpPr>
          <p:spPr>
            <a:xfrm>
              <a:off x="3141086"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8" name="Rounded Rectangle 4">
              <a:extLst>
                <a:ext uri="{FF2B5EF4-FFF2-40B4-BE49-F238E27FC236}">
                  <a16:creationId xmlns:a16="http://schemas.microsoft.com/office/drawing/2014/main" id="{7C474365-BA2D-53B9-2A17-4EAE7B933303}"/>
                </a:ext>
              </a:extLst>
            </p:cNvPr>
            <p:cNvSpPr/>
            <p:nvPr/>
          </p:nvSpPr>
          <p:spPr>
            <a:xfrm>
              <a:off x="4618193"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9" name="Rounded Rectangle 5">
              <a:extLst>
                <a:ext uri="{FF2B5EF4-FFF2-40B4-BE49-F238E27FC236}">
                  <a16:creationId xmlns:a16="http://schemas.microsoft.com/office/drawing/2014/main" id="{49727939-7057-75A8-E1B4-A56104A16063}"/>
                </a:ext>
              </a:extLst>
            </p:cNvPr>
            <p:cNvSpPr/>
            <p:nvPr/>
          </p:nvSpPr>
          <p:spPr>
            <a:xfrm>
              <a:off x="6095301"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10" name="Rounded Rectangle 6">
              <a:extLst>
                <a:ext uri="{FF2B5EF4-FFF2-40B4-BE49-F238E27FC236}">
                  <a16:creationId xmlns:a16="http://schemas.microsoft.com/office/drawing/2014/main" id="{8744B969-F29F-1D70-33ED-913E04193AAF}"/>
                </a:ext>
              </a:extLst>
            </p:cNvPr>
            <p:cNvSpPr/>
            <p:nvPr/>
          </p:nvSpPr>
          <p:spPr>
            <a:xfrm>
              <a:off x="7572400" y="2479430"/>
              <a:ext cx="235166" cy="316523"/>
            </a:xfrm>
            <a:custGeom>
              <a:avLst/>
              <a:gdLst/>
              <a:ahLst/>
              <a:cxnLst/>
              <a:rect l="0" t="0" r="0" b="0"/>
              <a:pathLst>
                <a:path w="235166" h="316523">
                  <a:moveTo>
                    <a:pt x="76904" y="0"/>
                  </a:moveTo>
                  <a:cubicBezTo>
                    <a:pt x="164309" y="0"/>
                    <a:pt x="235166" y="70856"/>
                    <a:pt x="235166" y="158261"/>
                  </a:cubicBezTo>
                  <a:cubicBezTo>
                    <a:pt x="235166" y="245666"/>
                    <a:pt x="164309" y="316523"/>
                    <a:pt x="76904" y="316523"/>
                  </a:cubicBezTo>
                  <a:lnTo>
                    <a:pt x="0" y="316523"/>
                  </a:lnTo>
                  <a:cubicBezTo>
                    <a:pt x="15691" y="266563"/>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11" name="Rounded Rectangle 7">
              <a:extLst>
                <a:ext uri="{FF2B5EF4-FFF2-40B4-BE49-F238E27FC236}">
                  <a16:creationId xmlns:a16="http://schemas.microsoft.com/office/drawing/2014/main" id="{65648096-A5B9-A208-CEC5-A98EB60412C7}"/>
                </a:ext>
              </a:extLst>
            </p:cNvPr>
            <p:cNvSpPr/>
            <p:nvPr/>
          </p:nvSpPr>
          <p:spPr>
            <a:xfrm>
              <a:off x="422030" y="2479430"/>
              <a:ext cx="235166" cy="316523"/>
            </a:xfrm>
            <a:custGeom>
              <a:avLst/>
              <a:gdLst/>
              <a:ahLst/>
              <a:cxnLst/>
              <a:rect l="0" t="0" r="0" b="0"/>
              <a:pathLst>
                <a:path w="235166" h="316523">
                  <a:moveTo>
                    <a:pt x="235166" y="0"/>
                  </a:moveTo>
                  <a:cubicBezTo>
                    <a:pt x="219474" y="49959"/>
                    <a:pt x="211015" y="103123"/>
                    <a:pt x="211015" y="158261"/>
                  </a:cubicBezTo>
                  <a:cubicBezTo>
                    <a:pt x="211015" y="213399"/>
                    <a:pt x="219474" y="266563"/>
                    <a:pt x="235166" y="316523"/>
                  </a:cubicBezTo>
                  <a:lnTo>
                    <a:pt x="158261" y="316523"/>
                  </a:lnTo>
                  <a:cubicBezTo>
                    <a:pt x="70856" y="316523"/>
                    <a:pt x="0" y="245666"/>
                    <a:pt x="0" y="158261"/>
                  </a:cubicBezTo>
                  <a:cubicBezTo>
                    <a:pt x="0" y="70856"/>
                    <a:pt x="70856" y="0"/>
                    <a:pt x="158261" y="0"/>
                  </a:cubicBezTo>
                  <a:close/>
                </a:path>
              </a:pathLst>
            </a:custGeom>
            <a:noFill/>
            <a:ln w="13188">
              <a:solidFill>
                <a:srgbClr val="FFFFFF"/>
              </a:solidFill>
            </a:ln>
          </p:spPr>
          <p:txBody>
            <a:bodyPr rtlCol="0" anchor="ctr"/>
            <a:lstStyle/>
            <a:p>
              <a:pPr algn="ctr"/>
              <a:endParaRPr/>
            </a:p>
          </p:txBody>
        </p:sp>
        <p:sp>
          <p:nvSpPr>
            <p:cNvPr id="12" name="Rounded Rectangle 8">
              <a:extLst>
                <a:ext uri="{FF2B5EF4-FFF2-40B4-BE49-F238E27FC236}">
                  <a16:creationId xmlns:a16="http://schemas.microsoft.com/office/drawing/2014/main" id="{84070938-C374-5119-88A0-C1B0B1F97656}"/>
                </a:ext>
              </a:extLst>
            </p:cNvPr>
            <p:cNvSpPr/>
            <p:nvPr/>
          </p:nvSpPr>
          <p:spPr>
            <a:xfrm>
              <a:off x="1663978"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3" name="Rounded Rectangle 9">
              <a:extLst>
                <a:ext uri="{FF2B5EF4-FFF2-40B4-BE49-F238E27FC236}">
                  <a16:creationId xmlns:a16="http://schemas.microsoft.com/office/drawing/2014/main" id="{31991037-7991-3031-C416-7024877FAE6C}"/>
                </a:ext>
              </a:extLst>
            </p:cNvPr>
            <p:cNvSpPr/>
            <p:nvPr/>
          </p:nvSpPr>
          <p:spPr>
            <a:xfrm>
              <a:off x="3141086"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4" name="Rounded Rectangle 10">
              <a:extLst>
                <a:ext uri="{FF2B5EF4-FFF2-40B4-BE49-F238E27FC236}">
                  <a16:creationId xmlns:a16="http://schemas.microsoft.com/office/drawing/2014/main" id="{A28E56F6-F59A-CFF2-5E13-3258B770C33A}"/>
                </a:ext>
              </a:extLst>
            </p:cNvPr>
            <p:cNvSpPr/>
            <p:nvPr/>
          </p:nvSpPr>
          <p:spPr>
            <a:xfrm>
              <a:off x="4618193"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5" name="Rounded Rectangle 11">
              <a:extLst>
                <a:ext uri="{FF2B5EF4-FFF2-40B4-BE49-F238E27FC236}">
                  <a16:creationId xmlns:a16="http://schemas.microsoft.com/office/drawing/2014/main" id="{41039F2C-DB6A-ECD9-B549-3CE2F11E1C51}"/>
                </a:ext>
              </a:extLst>
            </p:cNvPr>
            <p:cNvSpPr/>
            <p:nvPr/>
          </p:nvSpPr>
          <p:spPr>
            <a:xfrm>
              <a:off x="6095301"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6" name="Rounded Rectangle 12">
              <a:extLst>
                <a:ext uri="{FF2B5EF4-FFF2-40B4-BE49-F238E27FC236}">
                  <a16:creationId xmlns:a16="http://schemas.microsoft.com/office/drawing/2014/main" id="{BDF1728B-C26C-42E3-381B-069700A9F314}"/>
                </a:ext>
              </a:extLst>
            </p:cNvPr>
            <p:cNvSpPr/>
            <p:nvPr/>
          </p:nvSpPr>
          <p:spPr>
            <a:xfrm>
              <a:off x="7572400" y="2479430"/>
              <a:ext cx="235166" cy="316523"/>
            </a:xfrm>
            <a:custGeom>
              <a:avLst/>
              <a:gdLst/>
              <a:ahLst/>
              <a:cxnLst/>
              <a:rect l="0" t="0" r="0" b="0"/>
              <a:pathLst>
                <a:path w="235166" h="316523">
                  <a:moveTo>
                    <a:pt x="76904" y="0"/>
                  </a:moveTo>
                  <a:cubicBezTo>
                    <a:pt x="164309" y="0"/>
                    <a:pt x="235166" y="70856"/>
                    <a:pt x="235166" y="158261"/>
                  </a:cubicBezTo>
                  <a:cubicBezTo>
                    <a:pt x="235166" y="245666"/>
                    <a:pt x="164309" y="316523"/>
                    <a:pt x="76904" y="316523"/>
                  </a:cubicBezTo>
                  <a:lnTo>
                    <a:pt x="0" y="316523"/>
                  </a:lnTo>
                  <a:cubicBezTo>
                    <a:pt x="15691" y="266563"/>
                    <a:pt x="24150" y="213399"/>
                    <a:pt x="24150" y="158261"/>
                  </a:cubicBezTo>
                  <a:cubicBezTo>
                    <a:pt x="24150" y="103123"/>
                    <a:pt x="15691" y="49959"/>
                    <a:pt x="0" y="0"/>
                  </a:cubicBezTo>
                  <a:close/>
                </a:path>
              </a:pathLst>
            </a:custGeom>
            <a:noFill/>
            <a:ln w="13188">
              <a:solidFill>
                <a:srgbClr val="FFFFFF"/>
              </a:solidFill>
            </a:ln>
          </p:spPr>
          <p:txBody>
            <a:bodyPr rtlCol="0" anchor="ctr"/>
            <a:lstStyle/>
            <a:p>
              <a:pPr algn="ctr"/>
              <a:endParaRPr/>
            </a:p>
          </p:txBody>
        </p:sp>
      </p:grpSp>
      <p:grpSp>
        <p:nvGrpSpPr>
          <p:cNvPr id="17" name="Group 16">
            <a:extLst>
              <a:ext uri="{FF2B5EF4-FFF2-40B4-BE49-F238E27FC236}">
                <a16:creationId xmlns:a16="http://schemas.microsoft.com/office/drawing/2014/main" id="{5D247FF9-50F9-B6EE-EF45-77EEC0B8A1CD}"/>
              </a:ext>
            </a:extLst>
          </p:cNvPr>
          <p:cNvGrpSpPr/>
          <p:nvPr/>
        </p:nvGrpSpPr>
        <p:grpSpPr>
          <a:xfrm>
            <a:off x="1815003" y="1976520"/>
            <a:ext cx="1296000" cy="2340000"/>
            <a:chOff x="633046" y="1688123"/>
            <a:chExt cx="1055076" cy="1899138"/>
          </a:xfrm>
          <a:solidFill>
            <a:srgbClr val="FF7012"/>
          </a:solidFill>
        </p:grpSpPr>
        <p:sp>
          <p:nvSpPr>
            <p:cNvPr id="18" name="Rounded Rectangle 14">
              <a:extLst>
                <a:ext uri="{FF2B5EF4-FFF2-40B4-BE49-F238E27FC236}">
                  <a16:creationId xmlns:a16="http://schemas.microsoft.com/office/drawing/2014/main" id="{09629062-8FE1-60D6-C3E3-2201301FC1A7}"/>
                </a:ext>
              </a:extLst>
            </p:cNvPr>
            <p:cNvSpPr/>
            <p:nvPr/>
          </p:nvSpPr>
          <p:spPr>
            <a:xfrm>
              <a:off x="63304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19" name="Rounded Rectangle 15">
              <a:extLst>
                <a:ext uri="{FF2B5EF4-FFF2-40B4-BE49-F238E27FC236}">
                  <a16:creationId xmlns:a16="http://schemas.microsoft.com/office/drawing/2014/main" id="{7AA116A3-3272-1C94-8561-0BE61B5191B8}"/>
                </a:ext>
              </a:extLst>
            </p:cNvPr>
            <p:cNvSpPr/>
            <p:nvPr/>
          </p:nvSpPr>
          <p:spPr>
            <a:xfrm>
              <a:off x="63304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23" name="Group 22">
            <a:extLst>
              <a:ext uri="{FF2B5EF4-FFF2-40B4-BE49-F238E27FC236}">
                <a16:creationId xmlns:a16="http://schemas.microsoft.com/office/drawing/2014/main" id="{3743117C-AB02-2964-5B89-CE652064D6E1}"/>
              </a:ext>
            </a:extLst>
          </p:cNvPr>
          <p:cNvGrpSpPr/>
          <p:nvPr/>
        </p:nvGrpSpPr>
        <p:grpSpPr>
          <a:xfrm>
            <a:off x="3609360" y="1976520"/>
            <a:ext cx="1296000" cy="2340000"/>
            <a:chOff x="2110153" y="1688123"/>
            <a:chExt cx="1055076" cy="1899138"/>
          </a:xfrm>
          <a:solidFill>
            <a:srgbClr val="FF7012"/>
          </a:solidFill>
        </p:grpSpPr>
        <p:sp>
          <p:nvSpPr>
            <p:cNvPr id="24" name="Rounded Rectangle 20">
              <a:extLst>
                <a:ext uri="{FF2B5EF4-FFF2-40B4-BE49-F238E27FC236}">
                  <a16:creationId xmlns:a16="http://schemas.microsoft.com/office/drawing/2014/main" id="{0112A80A-427B-46C7-390A-FFA8842E31A5}"/>
                </a:ext>
              </a:extLst>
            </p:cNvPr>
            <p:cNvSpPr/>
            <p:nvPr/>
          </p:nvSpPr>
          <p:spPr>
            <a:xfrm>
              <a:off x="2110153"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25" name="Rounded Rectangle 21">
              <a:extLst>
                <a:ext uri="{FF2B5EF4-FFF2-40B4-BE49-F238E27FC236}">
                  <a16:creationId xmlns:a16="http://schemas.microsoft.com/office/drawing/2014/main" id="{ECFD65E5-A6F7-400F-2393-9F188284A6DA}"/>
                </a:ext>
              </a:extLst>
            </p:cNvPr>
            <p:cNvSpPr/>
            <p:nvPr/>
          </p:nvSpPr>
          <p:spPr>
            <a:xfrm>
              <a:off x="2110153"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29" name="Group 28">
            <a:extLst>
              <a:ext uri="{FF2B5EF4-FFF2-40B4-BE49-F238E27FC236}">
                <a16:creationId xmlns:a16="http://schemas.microsoft.com/office/drawing/2014/main" id="{130BFC96-2C62-2CBE-CADB-60BDD7800624}"/>
              </a:ext>
            </a:extLst>
          </p:cNvPr>
          <p:cNvGrpSpPr/>
          <p:nvPr/>
        </p:nvGrpSpPr>
        <p:grpSpPr>
          <a:xfrm>
            <a:off x="5405733" y="1976520"/>
            <a:ext cx="1296000" cy="2340000"/>
            <a:chOff x="3587261" y="1688123"/>
            <a:chExt cx="1055076" cy="1899138"/>
          </a:xfrm>
          <a:solidFill>
            <a:srgbClr val="EA2565"/>
          </a:solidFill>
        </p:grpSpPr>
        <p:sp>
          <p:nvSpPr>
            <p:cNvPr id="30" name="Rounded Rectangle 26">
              <a:extLst>
                <a:ext uri="{FF2B5EF4-FFF2-40B4-BE49-F238E27FC236}">
                  <a16:creationId xmlns:a16="http://schemas.microsoft.com/office/drawing/2014/main" id="{D8BD1BF2-2B3D-0002-F8DD-9BF1B44C778D}"/>
                </a:ext>
              </a:extLst>
            </p:cNvPr>
            <p:cNvSpPr/>
            <p:nvPr/>
          </p:nvSpPr>
          <p:spPr>
            <a:xfrm>
              <a:off x="3587261"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31" name="Rounded Rectangle 27">
              <a:extLst>
                <a:ext uri="{FF2B5EF4-FFF2-40B4-BE49-F238E27FC236}">
                  <a16:creationId xmlns:a16="http://schemas.microsoft.com/office/drawing/2014/main" id="{8B04032B-ECC4-F167-C436-B0A82C2689B3}"/>
                </a:ext>
              </a:extLst>
            </p:cNvPr>
            <p:cNvSpPr/>
            <p:nvPr/>
          </p:nvSpPr>
          <p:spPr>
            <a:xfrm>
              <a:off x="3587261"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35" name="Group 34">
            <a:extLst>
              <a:ext uri="{FF2B5EF4-FFF2-40B4-BE49-F238E27FC236}">
                <a16:creationId xmlns:a16="http://schemas.microsoft.com/office/drawing/2014/main" id="{B8DDD80A-3BD4-6AEB-2C3C-0448C8673E00}"/>
              </a:ext>
            </a:extLst>
          </p:cNvPr>
          <p:cNvGrpSpPr/>
          <p:nvPr/>
        </p:nvGrpSpPr>
        <p:grpSpPr>
          <a:xfrm>
            <a:off x="7200717" y="1976520"/>
            <a:ext cx="1296000" cy="2340000"/>
            <a:chOff x="5064369" y="1688123"/>
            <a:chExt cx="1055076" cy="1899138"/>
          </a:xfrm>
          <a:solidFill>
            <a:srgbClr val="EA2565"/>
          </a:solidFill>
        </p:grpSpPr>
        <p:sp>
          <p:nvSpPr>
            <p:cNvPr id="36" name="Rounded Rectangle 32">
              <a:extLst>
                <a:ext uri="{FF2B5EF4-FFF2-40B4-BE49-F238E27FC236}">
                  <a16:creationId xmlns:a16="http://schemas.microsoft.com/office/drawing/2014/main" id="{A514E235-EB18-8332-1F67-4DA149E36315}"/>
                </a:ext>
              </a:extLst>
            </p:cNvPr>
            <p:cNvSpPr/>
            <p:nvPr/>
          </p:nvSpPr>
          <p:spPr>
            <a:xfrm>
              <a:off x="5064369"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37" name="Rounded Rectangle 33">
              <a:extLst>
                <a:ext uri="{FF2B5EF4-FFF2-40B4-BE49-F238E27FC236}">
                  <a16:creationId xmlns:a16="http://schemas.microsoft.com/office/drawing/2014/main" id="{F735BFFF-05B9-067A-E3C4-92731D86A7B0}"/>
                </a:ext>
              </a:extLst>
            </p:cNvPr>
            <p:cNvSpPr/>
            <p:nvPr/>
          </p:nvSpPr>
          <p:spPr>
            <a:xfrm>
              <a:off x="5064369"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41" name="Group 40">
            <a:extLst>
              <a:ext uri="{FF2B5EF4-FFF2-40B4-BE49-F238E27FC236}">
                <a16:creationId xmlns:a16="http://schemas.microsoft.com/office/drawing/2014/main" id="{C57D9D36-F330-96FF-7870-A7A3DCB2335B}"/>
              </a:ext>
            </a:extLst>
          </p:cNvPr>
          <p:cNvGrpSpPr/>
          <p:nvPr/>
        </p:nvGrpSpPr>
        <p:grpSpPr>
          <a:xfrm>
            <a:off x="8997090" y="1985205"/>
            <a:ext cx="1296000" cy="2340000"/>
            <a:chOff x="6541476" y="1688123"/>
            <a:chExt cx="1055076" cy="1899138"/>
          </a:xfrm>
        </p:grpSpPr>
        <p:sp>
          <p:nvSpPr>
            <p:cNvPr id="42" name="Rounded Rectangle 38">
              <a:extLst>
                <a:ext uri="{FF2B5EF4-FFF2-40B4-BE49-F238E27FC236}">
                  <a16:creationId xmlns:a16="http://schemas.microsoft.com/office/drawing/2014/main" id="{0F4CB660-60D0-258F-B21A-DB1C47904D9D}"/>
                </a:ext>
              </a:extLst>
            </p:cNvPr>
            <p:cNvSpPr/>
            <p:nvPr/>
          </p:nvSpPr>
          <p:spPr>
            <a:xfrm>
              <a:off x="654147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solidFill>
              <a:srgbClr val="EA2565"/>
            </a:solidFill>
            <a:ln>
              <a:noFill/>
            </a:ln>
          </p:spPr>
          <p:txBody>
            <a:bodyPr rtlCol="0" anchor="ctr"/>
            <a:lstStyle/>
            <a:p>
              <a:pPr algn="ctr"/>
              <a:endParaRPr/>
            </a:p>
          </p:txBody>
        </p:sp>
        <p:sp>
          <p:nvSpPr>
            <p:cNvPr id="43" name="Rounded Rectangle 39">
              <a:extLst>
                <a:ext uri="{FF2B5EF4-FFF2-40B4-BE49-F238E27FC236}">
                  <a16:creationId xmlns:a16="http://schemas.microsoft.com/office/drawing/2014/main" id="{F9B5CB96-E7DE-CD61-869F-1B3CF1B91A87}"/>
                </a:ext>
              </a:extLst>
            </p:cNvPr>
            <p:cNvSpPr/>
            <p:nvPr/>
          </p:nvSpPr>
          <p:spPr>
            <a:xfrm>
              <a:off x="654147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noFill/>
            <a:ln w="13188">
              <a:solidFill>
                <a:srgbClr val="FFFFFF"/>
              </a:solidFill>
            </a:ln>
          </p:spPr>
          <p:txBody>
            <a:bodyPr rtlCol="0" anchor="ctr"/>
            <a:lstStyle/>
            <a:p>
              <a:pPr algn="ctr"/>
              <a:endParaRPr/>
            </a:p>
          </p:txBody>
        </p:sp>
      </p:grpSp>
      <p:sp>
        <p:nvSpPr>
          <p:cNvPr id="52" name="TextBox 50">
            <a:extLst>
              <a:ext uri="{FF2B5EF4-FFF2-40B4-BE49-F238E27FC236}">
                <a16:creationId xmlns:a16="http://schemas.microsoft.com/office/drawing/2014/main" id="{A453868E-C313-73C0-4F7C-4CB8B83D5766}"/>
              </a:ext>
            </a:extLst>
          </p:cNvPr>
          <p:cNvSpPr txBox="1"/>
          <p:nvPr/>
        </p:nvSpPr>
        <p:spPr>
          <a:xfrm>
            <a:off x="8842557" y="4437217"/>
            <a:ext cx="1661120" cy="1231106"/>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Límite de edad de
renovación para la cobertura de</a:t>
            </a: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 </a:t>
            </a:r>
            <a:r>
              <a:rPr lang="es-MX" sz="1600" b="1" dirty="0">
                <a:solidFill>
                  <a:srgbClr val="EA2565"/>
                </a:solidFill>
                <a:latin typeface="Lato" panose="020F0502020204030203" pitchFamily="34" charset="0"/>
                <a:ea typeface="Lato" panose="020F0502020204030203" pitchFamily="34" charset="0"/>
                <a:cs typeface="Lato" panose="020F0502020204030203" pitchFamily="34" charset="0"/>
              </a:rPr>
              <a:t>Emergencia en el
extranjero</a:t>
            </a:r>
            <a:endPar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53" name="TextBox 51">
            <a:extLst>
              <a:ext uri="{FF2B5EF4-FFF2-40B4-BE49-F238E27FC236}">
                <a16:creationId xmlns:a16="http://schemas.microsoft.com/office/drawing/2014/main" id="{4308E331-8BC3-A859-2469-9EA086DF80AC}"/>
              </a:ext>
            </a:extLst>
          </p:cNvPr>
          <p:cNvSpPr txBox="1"/>
          <p:nvPr/>
        </p:nvSpPr>
        <p:spPr>
          <a:xfrm>
            <a:off x="1620367" y="4483529"/>
            <a:ext cx="1715126" cy="738664"/>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Límite de edad para</a:t>
            </a: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 </a:t>
            </a: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nuevos asegurados</a:t>
            </a:r>
          </a:p>
        </p:txBody>
      </p:sp>
      <p:sp>
        <p:nvSpPr>
          <p:cNvPr id="54" name="TextBox 52">
            <a:extLst>
              <a:ext uri="{FF2B5EF4-FFF2-40B4-BE49-F238E27FC236}">
                <a16:creationId xmlns:a16="http://schemas.microsoft.com/office/drawing/2014/main" id="{784F8D10-44D4-C717-B496-2AB48145BBD2}"/>
              </a:ext>
            </a:extLst>
          </p:cNvPr>
          <p:cNvSpPr txBox="1"/>
          <p:nvPr/>
        </p:nvSpPr>
        <p:spPr>
          <a:xfrm>
            <a:off x="3469085" y="4467282"/>
            <a:ext cx="1598831" cy="738664"/>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Elegibilidad de
renovación vitalicia</a:t>
            </a:r>
          </a:p>
        </p:txBody>
      </p:sp>
      <p:sp>
        <p:nvSpPr>
          <p:cNvPr id="55" name="TextBox 53">
            <a:extLst>
              <a:ext uri="{FF2B5EF4-FFF2-40B4-BE49-F238E27FC236}">
                <a16:creationId xmlns:a16="http://schemas.microsoft.com/office/drawing/2014/main" id="{68756834-2CAA-9E49-F226-DDE43C4C924B}"/>
              </a:ext>
            </a:extLst>
          </p:cNvPr>
          <p:cNvSpPr txBox="1"/>
          <p:nvPr/>
        </p:nvSpPr>
        <p:spPr>
          <a:xfrm>
            <a:off x="5268366" y="4459505"/>
            <a:ext cx="1598831" cy="1231106"/>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Aceptación de recién nacidos para la</a:t>
            </a: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 </a:t>
            </a: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cobertura de </a:t>
            </a:r>
            <a:r>
              <a:rPr lang="es-MX" sz="1600" b="1" noProof="0" dirty="0">
                <a:solidFill>
                  <a:srgbClr val="EA2565"/>
                </a:solidFill>
                <a:latin typeface="Lato" panose="020F0502020204030203" pitchFamily="34" charset="0"/>
                <a:ea typeface="Lato" panose="020F0502020204030203" pitchFamily="34" charset="0"/>
                <a:cs typeface="Lato" panose="020F0502020204030203" pitchFamily="34" charset="0"/>
              </a:rPr>
              <a:t>Emergencia en el extranjero</a:t>
            </a:r>
          </a:p>
        </p:txBody>
      </p:sp>
      <p:sp>
        <p:nvSpPr>
          <p:cNvPr id="56" name="TextBox 54">
            <a:extLst>
              <a:ext uri="{FF2B5EF4-FFF2-40B4-BE49-F238E27FC236}">
                <a16:creationId xmlns:a16="http://schemas.microsoft.com/office/drawing/2014/main" id="{515F3EAC-297E-9565-E478-261C34DC3B75}"/>
              </a:ext>
            </a:extLst>
          </p:cNvPr>
          <p:cNvSpPr txBox="1"/>
          <p:nvPr/>
        </p:nvSpPr>
        <p:spPr>
          <a:xfrm>
            <a:off x="6987219" y="4437217"/>
            <a:ext cx="1735316" cy="1477328"/>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Límite de edad para nuevos asegurados</a:t>
            </a: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 </a:t>
            </a: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en la cobertura de
</a:t>
            </a:r>
            <a:r>
              <a:rPr lang="es-MX" sz="1600" b="1" noProof="0" dirty="0">
                <a:solidFill>
                  <a:srgbClr val="EA2565"/>
                </a:solidFill>
                <a:latin typeface="Lato" panose="020F0502020204030203" pitchFamily="34" charset="0"/>
                <a:ea typeface="Lato" panose="020F0502020204030203" pitchFamily="34" charset="0"/>
                <a:cs typeface="Lato" panose="020F0502020204030203" pitchFamily="34" charset="0"/>
              </a:rPr>
              <a:t> </a:t>
            </a:r>
            <a:r>
              <a:rPr lang="es-MX" sz="1600" b="1" dirty="0">
                <a:solidFill>
                  <a:srgbClr val="EA2565"/>
                </a:solidFill>
                <a:latin typeface="Lato" panose="020F0502020204030203" pitchFamily="34" charset="0"/>
                <a:ea typeface="Lato" panose="020F0502020204030203" pitchFamily="34" charset="0"/>
                <a:cs typeface="Lato" panose="020F0502020204030203" pitchFamily="34" charset="0"/>
              </a:rPr>
              <a:t>Emergencia en el
extranjero</a:t>
            </a:r>
            <a:endPar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57" name="Rounded Rectangle 55">
            <a:extLst>
              <a:ext uri="{FF2B5EF4-FFF2-40B4-BE49-F238E27FC236}">
                <a16:creationId xmlns:a16="http://schemas.microsoft.com/office/drawing/2014/main" id="{E4D9A0B8-9C0F-3F1B-9D1A-3CEFDE48D898}"/>
              </a:ext>
            </a:extLst>
          </p:cNvPr>
          <p:cNvSpPr/>
          <p:nvPr/>
        </p:nvSpPr>
        <p:spPr>
          <a:xfrm>
            <a:off x="2236792" y="2943986"/>
            <a:ext cx="404446" cy="404446"/>
          </a:xfrm>
          <a:custGeom>
            <a:avLst/>
            <a:gdLst/>
            <a:ahLst/>
            <a:cxnLst/>
            <a:rect l="0" t="0" r="0" b="0"/>
            <a:pathLst>
              <a:path w="404446" h="404446">
                <a:moveTo>
                  <a:pt x="0" y="35169"/>
                </a:moveTo>
                <a:lnTo>
                  <a:pt x="404446" y="35169"/>
                </a:lnTo>
                <a:lnTo>
                  <a:pt x="404446" y="404446"/>
                </a:lnTo>
                <a:lnTo>
                  <a:pt x="0" y="404446"/>
                </a:lnTo>
                <a:close/>
                <a:moveTo>
                  <a:pt x="87923" y="87923"/>
                </a:moveTo>
                <a:lnTo>
                  <a:pt x="87923" y="0"/>
                </a:lnTo>
                <a:moveTo>
                  <a:pt x="316523" y="87923"/>
                </a:moveTo>
                <a:lnTo>
                  <a:pt x="316523" y="0"/>
                </a:lnTo>
                <a:moveTo>
                  <a:pt x="0" y="123092"/>
                </a:moveTo>
                <a:lnTo>
                  <a:pt x="404446" y="123092"/>
                </a:lnTo>
                <a:moveTo>
                  <a:pt x="316523" y="334107"/>
                </a:moveTo>
                <a:lnTo>
                  <a:pt x="334107" y="334107"/>
                </a:lnTo>
                <a:cubicBezTo>
                  <a:pt x="343819" y="334107"/>
                  <a:pt x="351692" y="326234"/>
                  <a:pt x="351692" y="316523"/>
                </a:cubicBezTo>
                <a:cubicBezTo>
                  <a:pt x="351692" y="290146"/>
                  <a:pt x="316523" y="290146"/>
                  <a:pt x="316523" y="263769"/>
                </a:cubicBezTo>
                <a:cubicBezTo>
                  <a:pt x="316523" y="254057"/>
                  <a:pt x="324395" y="246184"/>
                  <a:pt x="334107" y="246184"/>
                </a:cubicBezTo>
                <a:lnTo>
                  <a:pt x="351692" y="246184"/>
                </a:lnTo>
                <a:moveTo>
                  <a:pt x="281353" y="237392"/>
                </a:moveTo>
                <a:cubicBezTo>
                  <a:pt x="281353" y="213113"/>
                  <a:pt x="261671" y="193430"/>
                  <a:pt x="237392" y="193430"/>
                </a:cubicBezTo>
                <a:cubicBezTo>
                  <a:pt x="213113" y="193430"/>
                  <a:pt x="193430" y="213113"/>
                  <a:pt x="193430" y="237392"/>
                </a:cubicBezTo>
                <a:lnTo>
                  <a:pt x="193430" y="290146"/>
                </a:lnTo>
                <a:cubicBezTo>
                  <a:pt x="193430" y="314425"/>
                  <a:pt x="213113" y="334107"/>
                  <a:pt x="237392" y="334107"/>
                </a:cubicBezTo>
                <a:cubicBezTo>
                  <a:pt x="261671" y="334107"/>
                  <a:pt x="281353" y="314425"/>
                  <a:pt x="281353" y="290146"/>
                </a:cubicBezTo>
                <a:close/>
                <a:moveTo>
                  <a:pt x="105507" y="334107"/>
                </a:moveTo>
                <a:lnTo>
                  <a:pt x="157048" y="206531"/>
                </a:lnTo>
                <a:cubicBezTo>
                  <a:pt x="158749" y="203847"/>
                  <a:pt x="158749" y="200422"/>
                  <a:pt x="157048" y="197739"/>
                </a:cubicBezTo>
                <a:cubicBezTo>
                  <a:pt x="155256" y="194981"/>
                  <a:pt x="152176" y="193335"/>
                  <a:pt x="148888" y="193378"/>
                </a:cubicBezTo>
                <a:lnTo>
                  <a:pt x="79130" y="193378"/>
                </a:lnTo>
                <a:cubicBezTo>
                  <a:pt x="74274" y="193378"/>
                  <a:pt x="70338" y="197314"/>
                  <a:pt x="70338" y="202170"/>
                </a:cubicBezTo>
                <a:lnTo>
                  <a:pt x="70338" y="219754"/>
                </a:lnTo>
              </a:path>
            </a:pathLst>
          </a:custGeom>
          <a:noFill/>
          <a:ln w="19050">
            <a:solidFill>
              <a:srgbClr val="FF7012"/>
            </a:solidFill>
          </a:ln>
        </p:spPr>
        <p:txBody>
          <a:bodyPr rtlCol="0" anchor="ctr"/>
          <a:lstStyle/>
          <a:p>
            <a:pPr algn="ctr"/>
            <a:endParaRPr/>
          </a:p>
        </p:txBody>
      </p:sp>
      <p:sp>
        <p:nvSpPr>
          <p:cNvPr id="58" name="Rounded Rectangle 56">
            <a:extLst>
              <a:ext uri="{FF2B5EF4-FFF2-40B4-BE49-F238E27FC236}">
                <a16:creationId xmlns:a16="http://schemas.microsoft.com/office/drawing/2014/main" id="{350E3235-78CE-2E5B-40AD-629923B968CA}"/>
              </a:ext>
            </a:extLst>
          </p:cNvPr>
          <p:cNvSpPr/>
          <p:nvPr/>
        </p:nvSpPr>
        <p:spPr>
          <a:xfrm>
            <a:off x="4070220" y="2964306"/>
            <a:ext cx="396562" cy="405926"/>
          </a:xfrm>
          <a:custGeom>
            <a:avLst/>
            <a:gdLst/>
            <a:ahLst/>
            <a:cxnLst/>
            <a:rect l="0" t="0" r="0" b="0"/>
            <a:pathLst>
              <a:path w="396562" h="405926">
                <a:moveTo>
                  <a:pt x="103116" y="197873"/>
                </a:moveTo>
                <a:lnTo>
                  <a:pt x="197826" y="197873"/>
                </a:lnTo>
                <a:lnTo>
                  <a:pt x="266705" y="283967"/>
                </a:lnTo>
                <a:moveTo>
                  <a:pt x="305427" y="344229"/>
                </a:moveTo>
                <a:cubicBezTo>
                  <a:pt x="305424" y="329728"/>
                  <a:pt x="317179" y="317971"/>
                  <a:pt x="331681" y="317971"/>
                </a:cubicBezTo>
                <a:cubicBezTo>
                  <a:pt x="346182" y="317971"/>
                  <a:pt x="357937" y="329728"/>
                  <a:pt x="357934" y="344229"/>
                </a:cubicBezTo>
                <a:cubicBezTo>
                  <a:pt x="357937" y="358731"/>
                  <a:pt x="346182" y="370488"/>
                  <a:pt x="331681" y="370488"/>
                </a:cubicBezTo>
                <a:cubicBezTo>
                  <a:pt x="317179" y="370488"/>
                  <a:pt x="305424" y="358731"/>
                  <a:pt x="305427" y="344229"/>
                </a:cubicBezTo>
                <a:moveTo>
                  <a:pt x="6348" y="148935"/>
                </a:moveTo>
                <a:cubicBezTo>
                  <a:pt x="11835" y="127208"/>
                  <a:pt x="20981" y="106574"/>
                  <a:pt x="33393" y="87916"/>
                </a:cubicBezTo>
                <a:moveTo>
                  <a:pt x="75455" y="42636"/>
                </a:moveTo>
                <a:cubicBezTo>
                  <a:pt x="92951" y="28600"/>
                  <a:pt x="112810" y="17798"/>
                  <a:pt x="134100" y="10737"/>
                </a:cubicBezTo>
                <a:moveTo>
                  <a:pt x="194978" y="186"/>
                </a:moveTo>
                <a:cubicBezTo>
                  <a:pt x="217375" y="0"/>
                  <a:pt x="239651" y="3487"/>
                  <a:pt x="260920" y="10509"/>
                </a:cubicBezTo>
                <a:moveTo>
                  <a:pt x="315573" y="39207"/>
                </a:moveTo>
                <a:cubicBezTo>
                  <a:pt x="333566" y="52567"/>
                  <a:pt x="349212" y="68826"/>
                  <a:pt x="361873" y="87318"/>
                </a:cubicBezTo>
                <a:moveTo>
                  <a:pt x="387881" y="143431"/>
                </a:moveTo>
                <a:cubicBezTo>
                  <a:pt x="394060" y="164979"/>
                  <a:pt x="396562" y="187415"/>
                  <a:pt x="395284" y="209795"/>
                </a:cubicBezTo>
                <a:moveTo>
                  <a:pt x="382025" y="270128"/>
                </a:moveTo>
                <a:cubicBezTo>
                  <a:pt x="374318" y="290081"/>
                  <a:pt x="363131" y="308509"/>
                  <a:pt x="348984" y="324552"/>
                </a:cubicBezTo>
                <a:moveTo>
                  <a:pt x="271313" y="381597"/>
                </a:moveTo>
                <a:cubicBezTo>
                  <a:pt x="210366" y="405926"/>
                  <a:pt x="141323" y="398466"/>
                  <a:pt x="86979" y="361680"/>
                </a:cubicBezTo>
                <a:cubicBezTo>
                  <a:pt x="32636" y="324895"/>
                  <a:pt x="57" y="263566"/>
                  <a:pt x="0" y="197943"/>
                </a:cubicBezTo>
              </a:path>
            </a:pathLst>
          </a:custGeom>
          <a:noFill/>
          <a:ln w="19050">
            <a:solidFill>
              <a:srgbClr val="FF7012"/>
            </a:solidFill>
          </a:ln>
        </p:spPr>
        <p:txBody>
          <a:bodyPr rtlCol="0" anchor="ctr"/>
          <a:lstStyle/>
          <a:p>
            <a:pPr algn="ctr"/>
            <a:endParaRPr/>
          </a:p>
        </p:txBody>
      </p:sp>
      <p:sp>
        <p:nvSpPr>
          <p:cNvPr id="59" name="Rounded Rectangle 57">
            <a:extLst>
              <a:ext uri="{FF2B5EF4-FFF2-40B4-BE49-F238E27FC236}">
                <a16:creationId xmlns:a16="http://schemas.microsoft.com/office/drawing/2014/main" id="{E2B23A51-F04F-61FE-B504-34FD1C48FF37}"/>
              </a:ext>
            </a:extLst>
          </p:cNvPr>
          <p:cNvSpPr/>
          <p:nvPr/>
        </p:nvSpPr>
        <p:spPr>
          <a:xfrm>
            <a:off x="5864353" y="2953610"/>
            <a:ext cx="406858" cy="404982"/>
          </a:xfrm>
          <a:custGeom>
            <a:avLst/>
            <a:gdLst/>
            <a:ahLst/>
            <a:cxnLst/>
            <a:rect l="0" t="0" r="0" b="0"/>
            <a:pathLst>
              <a:path w="406858" h="404982">
                <a:moveTo>
                  <a:pt x="129370" y="44489"/>
                </a:moveTo>
                <a:cubicBezTo>
                  <a:pt x="134083" y="64939"/>
                  <a:pt x="150981" y="80326"/>
                  <a:pt x="171783" y="83109"/>
                </a:cubicBezTo>
                <a:cubicBezTo>
                  <a:pt x="192585" y="85892"/>
                  <a:pt x="212932" y="75487"/>
                  <a:pt x="222855" y="56994"/>
                </a:cubicBezTo>
                <a:cubicBezTo>
                  <a:pt x="232779" y="38502"/>
                  <a:pt x="230198" y="15794"/>
                  <a:pt x="216379" y="0"/>
                </a:cubicBezTo>
                <a:moveTo>
                  <a:pt x="178238" y="305814"/>
                </a:moveTo>
                <a:cubicBezTo>
                  <a:pt x="113132" y="305801"/>
                  <a:pt x="56903" y="260260"/>
                  <a:pt x="43364" y="196578"/>
                </a:cubicBezTo>
                <a:cubicBezTo>
                  <a:pt x="30638" y="201343"/>
                  <a:pt x="16295" y="197145"/>
                  <a:pt x="8147" y="186271"/>
                </a:cubicBezTo>
                <a:cubicBezTo>
                  <a:pt x="0" y="175396"/>
                  <a:pt x="0" y="160451"/>
                  <a:pt x="8147" y="149577"/>
                </a:cubicBezTo>
                <a:cubicBezTo>
                  <a:pt x="16295" y="138703"/>
                  <a:pt x="30638" y="134505"/>
                  <a:pt x="43364" y="139270"/>
                </a:cubicBezTo>
                <a:cubicBezTo>
                  <a:pt x="56888" y="75577"/>
                  <a:pt x="113125" y="30027"/>
                  <a:pt x="178238" y="30027"/>
                </a:cubicBezTo>
                <a:cubicBezTo>
                  <a:pt x="243350" y="30027"/>
                  <a:pt x="299587" y="75577"/>
                  <a:pt x="313112" y="139270"/>
                </a:cubicBezTo>
                <a:cubicBezTo>
                  <a:pt x="325837" y="134504"/>
                  <a:pt x="340180" y="138703"/>
                  <a:pt x="348328" y="149577"/>
                </a:cubicBezTo>
                <a:cubicBezTo>
                  <a:pt x="356476" y="160451"/>
                  <a:pt x="356476" y="175396"/>
                  <a:pt x="348328" y="186271"/>
                </a:cubicBezTo>
                <a:cubicBezTo>
                  <a:pt x="340180" y="197145"/>
                  <a:pt x="325837" y="201343"/>
                  <a:pt x="313112" y="196578"/>
                </a:cubicBezTo>
                <a:moveTo>
                  <a:pt x="147465" y="205740"/>
                </a:moveTo>
                <a:cubicBezTo>
                  <a:pt x="164634" y="222913"/>
                  <a:pt x="192475" y="222913"/>
                  <a:pt x="209644" y="205740"/>
                </a:cubicBezTo>
                <a:moveTo>
                  <a:pt x="116691" y="152915"/>
                </a:moveTo>
                <a:cubicBezTo>
                  <a:pt x="116691" y="157771"/>
                  <a:pt x="120628" y="161708"/>
                  <a:pt x="125484" y="161708"/>
                </a:cubicBezTo>
                <a:cubicBezTo>
                  <a:pt x="130340" y="161708"/>
                  <a:pt x="134276" y="157771"/>
                  <a:pt x="134276" y="152915"/>
                </a:cubicBezTo>
                <a:cubicBezTo>
                  <a:pt x="134276" y="148060"/>
                  <a:pt x="130340" y="144123"/>
                  <a:pt x="125484" y="144123"/>
                </a:cubicBezTo>
                <a:cubicBezTo>
                  <a:pt x="120628" y="144123"/>
                  <a:pt x="116691" y="148060"/>
                  <a:pt x="116691" y="152915"/>
                </a:cubicBezTo>
                <a:moveTo>
                  <a:pt x="222199" y="152915"/>
                </a:moveTo>
                <a:cubicBezTo>
                  <a:pt x="222199" y="157771"/>
                  <a:pt x="226136" y="161708"/>
                  <a:pt x="230991" y="161708"/>
                </a:cubicBezTo>
                <a:cubicBezTo>
                  <a:pt x="235847" y="161708"/>
                  <a:pt x="239784" y="157771"/>
                  <a:pt x="239784" y="152915"/>
                </a:cubicBezTo>
                <a:cubicBezTo>
                  <a:pt x="239784" y="148060"/>
                  <a:pt x="235847" y="144123"/>
                  <a:pt x="230991" y="144123"/>
                </a:cubicBezTo>
                <a:cubicBezTo>
                  <a:pt x="226136" y="144123"/>
                  <a:pt x="222199" y="148060"/>
                  <a:pt x="222199" y="152915"/>
                </a:cubicBezTo>
                <a:moveTo>
                  <a:pt x="318915" y="334107"/>
                </a:moveTo>
                <a:lnTo>
                  <a:pt x="318915" y="272561"/>
                </a:lnTo>
                <a:moveTo>
                  <a:pt x="354084" y="301857"/>
                </a:moveTo>
                <a:lnTo>
                  <a:pt x="283745" y="301857"/>
                </a:lnTo>
                <a:moveTo>
                  <a:pt x="310351" y="402916"/>
                </a:moveTo>
                <a:lnTo>
                  <a:pt x="302244" y="399839"/>
                </a:lnTo>
                <a:cubicBezTo>
                  <a:pt x="262057" y="385892"/>
                  <a:pt x="234014" y="349381"/>
                  <a:pt x="230904" y="306957"/>
                </a:cubicBezTo>
                <a:lnTo>
                  <a:pt x="230904" y="257245"/>
                </a:lnTo>
                <a:cubicBezTo>
                  <a:pt x="230883" y="251140"/>
                  <a:pt x="234500" y="245608"/>
                  <a:pt x="240100" y="243177"/>
                </a:cubicBezTo>
                <a:cubicBezTo>
                  <a:pt x="265167" y="233703"/>
                  <a:pt x="291713" y="228738"/>
                  <a:pt x="318510" y="228512"/>
                </a:cubicBezTo>
                <a:cubicBezTo>
                  <a:pt x="345541" y="228747"/>
                  <a:pt x="372321" y="233711"/>
                  <a:pt x="397641" y="243177"/>
                </a:cubicBezTo>
                <a:cubicBezTo>
                  <a:pt x="403241" y="245608"/>
                  <a:pt x="406858" y="251140"/>
                  <a:pt x="406838" y="257245"/>
                </a:cubicBezTo>
                <a:lnTo>
                  <a:pt x="406838" y="307009"/>
                </a:lnTo>
                <a:cubicBezTo>
                  <a:pt x="406838" y="348175"/>
                  <a:pt x="373427" y="385226"/>
                  <a:pt x="334864" y="399891"/>
                </a:cubicBezTo>
                <a:lnTo>
                  <a:pt x="326757" y="402969"/>
                </a:lnTo>
                <a:cubicBezTo>
                  <a:pt x="321470" y="404982"/>
                  <a:pt x="315625" y="404963"/>
                  <a:pt x="310351" y="402916"/>
                </a:cubicBezTo>
                <a:close/>
              </a:path>
            </a:pathLst>
          </a:custGeom>
          <a:noFill/>
          <a:ln w="19050">
            <a:solidFill>
              <a:srgbClr val="EA2565"/>
            </a:solidFill>
          </a:ln>
        </p:spPr>
        <p:txBody>
          <a:bodyPr rtlCol="0" anchor="ctr"/>
          <a:lstStyle/>
          <a:p>
            <a:pPr algn="ctr"/>
            <a:endParaRPr/>
          </a:p>
        </p:txBody>
      </p:sp>
      <p:sp>
        <p:nvSpPr>
          <p:cNvPr id="60" name="Rounded Rectangle 58">
            <a:extLst>
              <a:ext uri="{FF2B5EF4-FFF2-40B4-BE49-F238E27FC236}">
                <a16:creationId xmlns:a16="http://schemas.microsoft.com/office/drawing/2014/main" id="{7D034F46-CEB6-3EB9-72B7-8A01CEC95810}"/>
              </a:ext>
            </a:extLst>
          </p:cNvPr>
          <p:cNvSpPr/>
          <p:nvPr/>
        </p:nvSpPr>
        <p:spPr>
          <a:xfrm>
            <a:off x="7608061" y="2901604"/>
            <a:ext cx="401776" cy="406398"/>
          </a:xfrm>
          <a:custGeom>
            <a:avLst/>
            <a:gdLst/>
            <a:ahLst/>
            <a:cxnLst/>
            <a:rect l="0" t="0" r="0" b="0"/>
            <a:pathLst>
              <a:path w="401776" h="406398">
                <a:moveTo>
                  <a:pt x="236448" y="75745"/>
                </a:moveTo>
                <a:cubicBezTo>
                  <a:pt x="236448" y="42542"/>
                  <a:pt x="263363" y="15626"/>
                  <a:pt x="296566" y="15626"/>
                </a:cubicBezTo>
                <a:cubicBezTo>
                  <a:pt x="329769" y="15626"/>
                  <a:pt x="356684" y="42542"/>
                  <a:pt x="356684" y="75745"/>
                </a:cubicBezTo>
                <a:cubicBezTo>
                  <a:pt x="356684" y="108948"/>
                  <a:pt x="329769" y="135864"/>
                  <a:pt x="296566" y="135864"/>
                </a:cubicBezTo>
                <a:cubicBezTo>
                  <a:pt x="263363" y="135864"/>
                  <a:pt x="236448" y="108948"/>
                  <a:pt x="236448" y="75745"/>
                </a:cubicBezTo>
                <a:close/>
                <a:moveTo>
                  <a:pt x="201243" y="198637"/>
                </a:moveTo>
                <a:cubicBezTo>
                  <a:pt x="206693" y="185558"/>
                  <a:pt x="216658" y="172198"/>
                  <a:pt x="222176" y="166678"/>
                </a:cubicBezTo>
                <a:cubicBezTo>
                  <a:pt x="241906" y="146948"/>
                  <a:pt x="268666" y="135864"/>
                  <a:pt x="296569" y="135864"/>
                </a:cubicBezTo>
                <a:cubicBezTo>
                  <a:pt x="324473" y="135864"/>
                  <a:pt x="351231" y="146948"/>
                  <a:pt x="370961" y="166678"/>
                </a:cubicBezTo>
                <a:cubicBezTo>
                  <a:pt x="390693" y="186409"/>
                  <a:pt x="401776" y="213169"/>
                  <a:pt x="401776" y="241071"/>
                </a:cubicBezTo>
                <a:lnTo>
                  <a:pt x="401776" y="286161"/>
                </a:lnTo>
                <a:lnTo>
                  <a:pt x="356688" y="286161"/>
                </a:lnTo>
                <a:lnTo>
                  <a:pt x="341658" y="406398"/>
                </a:lnTo>
                <a:lnTo>
                  <a:pt x="268657" y="406398"/>
                </a:lnTo>
                <a:moveTo>
                  <a:pt x="82775" y="237925"/>
                </a:moveTo>
                <a:cubicBezTo>
                  <a:pt x="81997" y="234677"/>
                  <a:pt x="81586" y="231288"/>
                  <a:pt x="81586" y="227803"/>
                </a:cubicBezTo>
                <a:cubicBezTo>
                  <a:pt x="81586" y="203874"/>
                  <a:pt x="100984" y="184474"/>
                  <a:pt x="124913" y="184474"/>
                </a:cubicBezTo>
                <a:cubicBezTo>
                  <a:pt x="148842" y="184474"/>
                  <a:pt x="168241" y="203874"/>
                  <a:pt x="168241" y="227803"/>
                </a:cubicBezTo>
                <a:cubicBezTo>
                  <a:pt x="168241" y="231288"/>
                  <a:pt x="167829" y="234677"/>
                  <a:pt x="167052" y="237925"/>
                </a:cubicBezTo>
                <a:moveTo>
                  <a:pt x="0" y="0"/>
                </a:moveTo>
                <a:moveTo>
                  <a:pt x="42002" y="237881"/>
                </a:moveTo>
                <a:lnTo>
                  <a:pt x="207818" y="237881"/>
                </a:lnTo>
                <a:cubicBezTo>
                  <a:pt x="224442" y="237881"/>
                  <a:pt x="237911" y="251375"/>
                  <a:pt x="237877" y="268000"/>
                </a:cubicBezTo>
                <a:lnTo>
                  <a:pt x="237663" y="376398"/>
                </a:lnTo>
                <a:cubicBezTo>
                  <a:pt x="237629" y="392975"/>
                  <a:pt x="224180" y="406398"/>
                  <a:pt x="207603" y="406398"/>
                </a:cubicBezTo>
                <a:lnTo>
                  <a:pt x="42218" y="406398"/>
                </a:lnTo>
                <a:cubicBezTo>
                  <a:pt x="25639" y="406398"/>
                  <a:pt x="12191" y="392975"/>
                  <a:pt x="12158" y="376398"/>
                </a:cubicBezTo>
                <a:lnTo>
                  <a:pt x="11943" y="268000"/>
                </a:lnTo>
                <a:cubicBezTo>
                  <a:pt x="11910" y="251375"/>
                  <a:pt x="25378" y="237881"/>
                  <a:pt x="42002" y="237881"/>
                </a:cubicBezTo>
                <a:close/>
                <a:moveTo>
                  <a:pt x="0" y="0"/>
                </a:moveTo>
                <a:moveTo>
                  <a:pt x="143821" y="271131"/>
                </a:moveTo>
                <a:lnTo>
                  <a:pt x="106015" y="271131"/>
                </a:lnTo>
                <a:lnTo>
                  <a:pt x="106015" y="303241"/>
                </a:lnTo>
                <a:lnTo>
                  <a:pt x="73906" y="303241"/>
                </a:lnTo>
                <a:lnTo>
                  <a:pt x="73906" y="341046"/>
                </a:lnTo>
                <a:lnTo>
                  <a:pt x="106015" y="341046"/>
                </a:lnTo>
                <a:lnTo>
                  <a:pt x="106015" y="373154"/>
                </a:lnTo>
                <a:lnTo>
                  <a:pt x="143821" y="373154"/>
                </a:lnTo>
                <a:lnTo>
                  <a:pt x="143821" y="341046"/>
                </a:lnTo>
                <a:lnTo>
                  <a:pt x="175928" y="341046"/>
                </a:lnTo>
                <a:lnTo>
                  <a:pt x="175928" y="303241"/>
                </a:lnTo>
                <a:lnTo>
                  <a:pt x="143821" y="303241"/>
                </a:lnTo>
                <a:close/>
              </a:path>
            </a:pathLst>
          </a:custGeom>
          <a:noFill/>
          <a:ln w="19050">
            <a:solidFill>
              <a:srgbClr val="EA2565"/>
            </a:solidFill>
          </a:ln>
        </p:spPr>
        <p:txBody>
          <a:bodyPr rtlCol="0" anchor="ctr"/>
          <a:lstStyle/>
          <a:p>
            <a:pPr algn="ctr"/>
            <a:endParaRPr/>
          </a:p>
        </p:txBody>
      </p:sp>
      <p:grpSp>
        <p:nvGrpSpPr>
          <p:cNvPr id="62" name="Google Shape;702;g31dbd23bb8a_0_563">
            <a:extLst>
              <a:ext uri="{FF2B5EF4-FFF2-40B4-BE49-F238E27FC236}">
                <a16:creationId xmlns:a16="http://schemas.microsoft.com/office/drawing/2014/main" id="{B85E2D22-6781-1474-F2DF-39190A603EC6}"/>
              </a:ext>
            </a:extLst>
          </p:cNvPr>
          <p:cNvGrpSpPr/>
          <p:nvPr/>
        </p:nvGrpSpPr>
        <p:grpSpPr>
          <a:xfrm>
            <a:off x="3542348" y="1351654"/>
            <a:ext cx="1295999" cy="646290"/>
            <a:chOff x="5420600" y="112446"/>
            <a:chExt cx="5932500" cy="1605104"/>
          </a:xfrm>
        </p:grpSpPr>
        <p:sp>
          <p:nvSpPr>
            <p:cNvPr id="63" name="Google Shape;703;g31dbd23bb8a_0_563">
              <a:extLst>
                <a:ext uri="{FF2B5EF4-FFF2-40B4-BE49-F238E27FC236}">
                  <a16:creationId xmlns:a16="http://schemas.microsoft.com/office/drawing/2014/main" id="{277F31C0-59AA-8483-B132-511B5CED76E4}"/>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sp>
          <p:nvSpPr>
            <p:cNvPr id="640" name="Google Shape;706;g31dbd23bb8a_0_563">
              <a:extLst>
                <a:ext uri="{FF2B5EF4-FFF2-40B4-BE49-F238E27FC236}">
                  <a16:creationId xmlns:a16="http://schemas.microsoft.com/office/drawing/2014/main" id="{F70485A3-0636-0A32-4740-C861B8680779}"/>
                </a:ext>
              </a:extLst>
            </p:cNvPr>
            <p:cNvSpPr txBox="1"/>
            <p:nvPr/>
          </p:nvSpPr>
          <p:spPr>
            <a:xfrm>
              <a:off x="5991673" y="112446"/>
              <a:ext cx="4567370" cy="160510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noProof="0">
                  <a:solidFill>
                    <a:schemeClr val="lt1"/>
                  </a:solidFill>
                  <a:latin typeface="Lato"/>
                  <a:ea typeface="Lato"/>
                  <a:cs typeface="Lato"/>
                  <a:sym typeface="Lato"/>
                </a:rPr>
                <a:t>Vitalicia</a:t>
              </a:r>
            </a:p>
          </p:txBody>
        </p:sp>
      </p:grpSp>
      <p:grpSp>
        <p:nvGrpSpPr>
          <p:cNvPr id="641" name="Google Shape;702;g31dbd23bb8a_0_563">
            <a:extLst>
              <a:ext uri="{FF2B5EF4-FFF2-40B4-BE49-F238E27FC236}">
                <a16:creationId xmlns:a16="http://schemas.microsoft.com/office/drawing/2014/main" id="{17AB6436-9CE8-8F8B-9BE3-82311E23B6E9}"/>
              </a:ext>
            </a:extLst>
          </p:cNvPr>
          <p:cNvGrpSpPr/>
          <p:nvPr/>
        </p:nvGrpSpPr>
        <p:grpSpPr>
          <a:xfrm>
            <a:off x="5368166" y="1470787"/>
            <a:ext cx="1295999" cy="402406"/>
            <a:chOff x="5420600" y="420577"/>
            <a:chExt cx="5932500" cy="999402"/>
          </a:xfrm>
        </p:grpSpPr>
        <p:sp>
          <p:nvSpPr>
            <p:cNvPr id="642" name="Google Shape;703;g31dbd23bb8a_0_563">
              <a:extLst>
                <a:ext uri="{FF2B5EF4-FFF2-40B4-BE49-F238E27FC236}">
                  <a16:creationId xmlns:a16="http://schemas.microsoft.com/office/drawing/2014/main" id="{73583A1B-8275-3510-07AE-7BEDC53A0B9F}"/>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sp>
          <p:nvSpPr>
            <p:cNvPr id="643" name="Google Shape;706;g31dbd23bb8a_0_563">
              <a:extLst>
                <a:ext uri="{FF2B5EF4-FFF2-40B4-BE49-F238E27FC236}">
                  <a16:creationId xmlns:a16="http://schemas.microsoft.com/office/drawing/2014/main" id="{3DF2165F-E6D4-464B-B1B9-62FA8EB76C7C}"/>
                </a:ext>
              </a:extLst>
            </p:cNvPr>
            <p:cNvSpPr txBox="1"/>
            <p:nvPr/>
          </p:nvSpPr>
          <p:spPr>
            <a:xfrm>
              <a:off x="5991673" y="456420"/>
              <a:ext cx="4567370" cy="91715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800" dirty="0">
                  <a:solidFill>
                    <a:schemeClr val="lt1"/>
                  </a:solidFill>
                  <a:latin typeface="Lato"/>
                  <a:ea typeface="Lato"/>
                  <a:cs typeface="Lato"/>
                  <a:sym typeface="Lato"/>
                </a:rPr>
                <a:t>Día 31</a:t>
              </a:r>
            </a:p>
          </p:txBody>
        </p:sp>
      </p:grpSp>
      <p:grpSp>
        <p:nvGrpSpPr>
          <p:cNvPr id="663" name="Google Shape;702;g31dbd23bb8a_0_563">
            <a:extLst>
              <a:ext uri="{FF2B5EF4-FFF2-40B4-BE49-F238E27FC236}">
                <a16:creationId xmlns:a16="http://schemas.microsoft.com/office/drawing/2014/main" id="{C19F2DE3-BD7E-541D-6251-3A02B30B603B}"/>
              </a:ext>
            </a:extLst>
          </p:cNvPr>
          <p:cNvGrpSpPr/>
          <p:nvPr/>
        </p:nvGrpSpPr>
        <p:grpSpPr>
          <a:xfrm>
            <a:off x="7173664" y="1351654"/>
            <a:ext cx="1295999" cy="646290"/>
            <a:chOff x="5420600" y="112446"/>
            <a:chExt cx="5932500" cy="1605104"/>
          </a:xfrm>
        </p:grpSpPr>
        <p:sp>
          <p:nvSpPr>
            <p:cNvPr id="664" name="Google Shape;703;g31dbd23bb8a_0_563">
              <a:extLst>
                <a:ext uri="{FF2B5EF4-FFF2-40B4-BE49-F238E27FC236}">
                  <a16:creationId xmlns:a16="http://schemas.microsoft.com/office/drawing/2014/main" id="{73F858BB-45AD-34B5-F283-96AD16071879}"/>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1800" b="0" i="0" u="none" strike="noStrike" cap="none" noProof="0" dirty="0">
                <a:solidFill>
                  <a:schemeClr val="lt1"/>
                </a:solidFill>
                <a:latin typeface="Open Sans"/>
                <a:ea typeface="Open Sans"/>
                <a:cs typeface="Open Sans"/>
                <a:sym typeface="Open Sans"/>
              </a:endParaRPr>
            </a:p>
          </p:txBody>
        </p:sp>
        <p:sp>
          <p:nvSpPr>
            <p:cNvPr id="665" name="Google Shape;706;g31dbd23bb8a_0_563">
              <a:extLst>
                <a:ext uri="{FF2B5EF4-FFF2-40B4-BE49-F238E27FC236}">
                  <a16:creationId xmlns:a16="http://schemas.microsoft.com/office/drawing/2014/main" id="{65B16201-6B38-B604-A8DC-B41A003B54F5}"/>
                </a:ext>
              </a:extLst>
            </p:cNvPr>
            <p:cNvSpPr txBox="1"/>
            <p:nvPr/>
          </p:nvSpPr>
          <p:spPr>
            <a:xfrm>
              <a:off x="5991673" y="112446"/>
              <a:ext cx="4567370" cy="160510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noProof="0" dirty="0">
                  <a:solidFill>
                    <a:schemeClr val="lt1"/>
                  </a:solidFill>
                  <a:latin typeface="Lato"/>
                  <a:ea typeface="Lato"/>
                  <a:cs typeface="Lato"/>
                  <a:sym typeface="Lato"/>
                </a:rPr>
                <a:t>64 años</a:t>
              </a:r>
            </a:p>
          </p:txBody>
        </p:sp>
      </p:grpSp>
      <p:grpSp>
        <p:nvGrpSpPr>
          <p:cNvPr id="666" name="Google Shape;702;g31dbd23bb8a_0_563">
            <a:extLst>
              <a:ext uri="{FF2B5EF4-FFF2-40B4-BE49-F238E27FC236}">
                <a16:creationId xmlns:a16="http://schemas.microsoft.com/office/drawing/2014/main" id="{7083606B-09E7-A951-7289-3B84F68F67BB}"/>
              </a:ext>
            </a:extLst>
          </p:cNvPr>
          <p:cNvGrpSpPr/>
          <p:nvPr/>
        </p:nvGrpSpPr>
        <p:grpSpPr>
          <a:xfrm>
            <a:off x="8939257" y="1346719"/>
            <a:ext cx="1295999" cy="646290"/>
            <a:chOff x="5420600" y="112446"/>
            <a:chExt cx="5932500" cy="1605104"/>
          </a:xfrm>
        </p:grpSpPr>
        <p:sp>
          <p:nvSpPr>
            <p:cNvPr id="667" name="Google Shape;703;g31dbd23bb8a_0_563">
              <a:extLst>
                <a:ext uri="{FF2B5EF4-FFF2-40B4-BE49-F238E27FC236}">
                  <a16:creationId xmlns:a16="http://schemas.microsoft.com/office/drawing/2014/main" id="{AD387AAE-8B8A-FCA5-93B1-D3EAD14DEC89}"/>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1800" b="0" i="0" u="none" strike="noStrike" cap="none" noProof="0" dirty="0">
                <a:solidFill>
                  <a:schemeClr val="lt1"/>
                </a:solidFill>
                <a:latin typeface="Open Sans"/>
                <a:ea typeface="Open Sans"/>
                <a:cs typeface="Open Sans"/>
                <a:sym typeface="Open Sans"/>
              </a:endParaRPr>
            </a:p>
          </p:txBody>
        </p:sp>
        <p:sp>
          <p:nvSpPr>
            <p:cNvPr id="670" name="Google Shape;706;g31dbd23bb8a_0_563">
              <a:extLst>
                <a:ext uri="{FF2B5EF4-FFF2-40B4-BE49-F238E27FC236}">
                  <a16:creationId xmlns:a16="http://schemas.microsoft.com/office/drawing/2014/main" id="{5EDB0CDB-FB09-03A6-85F2-95F543DD1F9E}"/>
                </a:ext>
              </a:extLst>
            </p:cNvPr>
            <p:cNvSpPr txBox="1"/>
            <p:nvPr/>
          </p:nvSpPr>
          <p:spPr>
            <a:xfrm>
              <a:off x="5991673" y="112446"/>
              <a:ext cx="4567370" cy="160510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noProof="0" dirty="0">
                  <a:solidFill>
                    <a:schemeClr val="lt1"/>
                  </a:solidFill>
                  <a:latin typeface="Lato"/>
                  <a:ea typeface="Lato"/>
                  <a:cs typeface="Lato"/>
                  <a:sym typeface="Lato"/>
                </a:rPr>
                <a:t>70 años</a:t>
              </a:r>
            </a:p>
          </p:txBody>
        </p:sp>
      </p:grpSp>
      <p:sp>
        <p:nvSpPr>
          <p:cNvPr id="671" name="Rounded Rectangle 55">
            <a:extLst>
              <a:ext uri="{FF2B5EF4-FFF2-40B4-BE49-F238E27FC236}">
                <a16:creationId xmlns:a16="http://schemas.microsoft.com/office/drawing/2014/main" id="{8D44D1A5-1692-3501-20CB-04544E6ACF03}"/>
              </a:ext>
            </a:extLst>
          </p:cNvPr>
          <p:cNvSpPr/>
          <p:nvPr/>
        </p:nvSpPr>
        <p:spPr>
          <a:xfrm>
            <a:off x="9420684" y="2952982"/>
            <a:ext cx="404446" cy="404446"/>
          </a:xfrm>
          <a:custGeom>
            <a:avLst/>
            <a:gdLst/>
            <a:ahLst/>
            <a:cxnLst/>
            <a:rect l="0" t="0" r="0" b="0"/>
            <a:pathLst>
              <a:path w="404446" h="404446">
                <a:moveTo>
                  <a:pt x="0" y="35169"/>
                </a:moveTo>
                <a:lnTo>
                  <a:pt x="404446" y="35169"/>
                </a:lnTo>
                <a:lnTo>
                  <a:pt x="404446" y="404446"/>
                </a:lnTo>
                <a:lnTo>
                  <a:pt x="0" y="404446"/>
                </a:lnTo>
                <a:close/>
                <a:moveTo>
                  <a:pt x="87923" y="87923"/>
                </a:moveTo>
                <a:lnTo>
                  <a:pt x="87923" y="0"/>
                </a:lnTo>
                <a:moveTo>
                  <a:pt x="316523" y="87923"/>
                </a:moveTo>
                <a:lnTo>
                  <a:pt x="316523" y="0"/>
                </a:lnTo>
                <a:moveTo>
                  <a:pt x="0" y="123092"/>
                </a:moveTo>
                <a:lnTo>
                  <a:pt x="404446" y="123092"/>
                </a:lnTo>
                <a:moveTo>
                  <a:pt x="316523" y="334107"/>
                </a:moveTo>
                <a:lnTo>
                  <a:pt x="334107" y="334107"/>
                </a:lnTo>
                <a:cubicBezTo>
                  <a:pt x="343819" y="334107"/>
                  <a:pt x="351692" y="326234"/>
                  <a:pt x="351692" y="316523"/>
                </a:cubicBezTo>
                <a:cubicBezTo>
                  <a:pt x="351692" y="290146"/>
                  <a:pt x="316523" y="290146"/>
                  <a:pt x="316523" y="263769"/>
                </a:cubicBezTo>
                <a:cubicBezTo>
                  <a:pt x="316523" y="254057"/>
                  <a:pt x="324395" y="246184"/>
                  <a:pt x="334107" y="246184"/>
                </a:cubicBezTo>
                <a:lnTo>
                  <a:pt x="351692" y="246184"/>
                </a:lnTo>
                <a:moveTo>
                  <a:pt x="281353" y="237392"/>
                </a:moveTo>
                <a:cubicBezTo>
                  <a:pt x="281353" y="213113"/>
                  <a:pt x="261671" y="193430"/>
                  <a:pt x="237392" y="193430"/>
                </a:cubicBezTo>
                <a:cubicBezTo>
                  <a:pt x="213113" y="193430"/>
                  <a:pt x="193430" y="213113"/>
                  <a:pt x="193430" y="237392"/>
                </a:cubicBezTo>
                <a:lnTo>
                  <a:pt x="193430" y="290146"/>
                </a:lnTo>
                <a:cubicBezTo>
                  <a:pt x="193430" y="314425"/>
                  <a:pt x="213113" y="334107"/>
                  <a:pt x="237392" y="334107"/>
                </a:cubicBezTo>
                <a:cubicBezTo>
                  <a:pt x="261671" y="334107"/>
                  <a:pt x="281353" y="314425"/>
                  <a:pt x="281353" y="290146"/>
                </a:cubicBezTo>
                <a:close/>
                <a:moveTo>
                  <a:pt x="105507" y="334107"/>
                </a:moveTo>
                <a:lnTo>
                  <a:pt x="157048" y="206531"/>
                </a:lnTo>
                <a:cubicBezTo>
                  <a:pt x="158749" y="203847"/>
                  <a:pt x="158749" y="200422"/>
                  <a:pt x="157048" y="197739"/>
                </a:cubicBezTo>
                <a:cubicBezTo>
                  <a:pt x="155256" y="194981"/>
                  <a:pt x="152176" y="193335"/>
                  <a:pt x="148888" y="193378"/>
                </a:cubicBezTo>
                <a:lnTo>
                  <a:pt x="79130" y="193378"/>
                </a:lnTo>
                <a:cubicBezTo>
                  <a:pt x="74274" y="193378"/>
                  <a:pt x="70338" y="197314"/>
                  <a:pt x="70338" y="202170"/>
                </a:cubicBezTo>
                <a:lnTo>
                  <a:pt x="70338" y="219754"/>
                </a:lnTo>
              </a:path>
            </a:pathLst>
          </a:custGeom>
          <a:noFill/>
          <a:ln w="19050">
            <a:solidFill>
              <a:srgbClr val="EA2565"/>
            </a:solidFill>
          </a:ln>
        </p:spPr>
        <p:txBody>
          <a:bodyPr rtlCol="0" anchor="ctr"/>
          <a:lstStyle/>
          <a:p>
            <a:pPr algn="ctr"/>
            <a:endParaRPr/>
          </a:p>
        </p:txBody>
      </p:sp>
      <p:pic>
        <p:nvPicPr>
          <p:cNvPr id="20" name="Imagen 19">
            <a:extLst>
              <a:ext uri="{FF2B5EF4-FFF2-40B4-BE49-F238E27FC236}">
                <a16:creationId xmlns:a16="http://schemas.microsoft.com/office/drawing/2014/main" id="{A4DCCC8C-9BD3-A858-1011-9BDACF3017D8}"/>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21" name="Grupo 20">
            <a:extLst>
              <a:ext uri="{FF2B5EF4-FFF2-40B4-BE49-F238E27FC236}">
                <a16:creationId xmlns:a16="http://schemas.microsoft.com/office/drawing/2014/main" id="{A07AD3FB-AA46-AA2F-DE98-0CA9F7AA0D84}"/>
              </a:ext>
            </a:extLst>
          </p:cNvPr>
          <p:cNvGrpSpPr/>
          <p:nvPr/>
        </p:nvGrpSpPr>
        <p:grpSpPr>
          <a:xfrm>
            <a:off x="620624" y="1005789"/>
            <a:ext cx="2706068" cy="77400"/>
            <a:chOff x="620624" y="1005789"/>
            <a:chExt cx="2706068" cy="77400"/>
          </a:xfrm>
        </p:grpSpPr>
        <p:cxnSp>
          <p:nvCxnSpPr>
            <p:cNvPr id="22" name="Google Shape;215;g31dbd23bb8a_0_92">
              <a:extLst>
                <a:ext uri="{FF2B5EF4-FFF2-40B4-BE49-F238E27FC236}">
                  <a16:creationId xmlns:a16="http://schemas.microsoft.com/office/drawing/2014/main" id="{0DC45C77-0FAC-C35E-6B8F-7BEBD7F6FB1A}"/>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26" name="Google Shape;215;g31dbd23bb8a_0_92">
              <a:extLst>
                <a:ext uri="{FF2B5EF4-FFF2-40B4-BE49-F238E27FC236}">
                  <a16:creationId xmlns:a16="http://schemas.microsoft.com/office/drawing/2014/main" id="{BCE5B32C-4342-A2C0-FF2D-705D0B098FC7}"/>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3" name="TextBox 25">
            <a:extLst>
              <a:ext uri="{FF2B5EF4-FFF2-40B4-BE49-F238E27FC236}">
                <a16:creationId xmlns:a16="http://schemas.microsoft.com/office/drawing/2014/main" id="{9743B8E6-BFDD-8E90-635F-2324557A5EE6}"/>
              </a:ext>
            </a:extLst>
          </p:cNvPr>
          <p:cNvSpPr txBox="1"/>
          <p:nvPr/>
        </p:nvSpPr>
        <p:spPr>
          <a:xfrm>
            <a:off x="501543" y="6192174"/>
            <a:ext cx="7543268" cy="276999"/>
          </a:xfrm>
          <a:prstGeom prst="rect">
            <a:avLst/>
          </a:prstGeom>
          <a:noFill/>
          <a:ln>
            <a:noFill/>
          </a:ln>
        </p:spPr>
        <p:txBody>
          <a:bodyPr wrap="square" lIns="0" tIns="0" rIns="0" bIns="0" anchor="t">
            <a:spAutoFit/>
          </a:bodyPr>
          <a:lstStyle/>
          <a:p>
            <a:pPr algn="l"/>
            <a:r>
              <a:rPr lang="es-MX" sz="1800" b="1" dirty="0">
                <a:solidFill>
                  <a:schemeClr val="tx1"/>
                </a:solidFill>
                <a:latin typeface="Lato" panose="020F0502020204030203" pitchFamily="34" charset="0"/>
                <a:ea typeface="Lato" panose="020F0502020204030203" pitchFamily="34" charset="0"/>
                <a:cs typeface="Lato" panose="020F0502020204030203" pitchFamily="34" charset="0"/>
              </a:rPr>
              <a:t>Se solicitarán exámenes médicos </a:t>
            </a:r>
            <a:r>
              <a:rPr lang="es-MX" sz="1800" b="1" dirty="0">
                <a:solidFill>
                  <a:srgbClr val="C30269"/>
                </a:solidFill>
                <a:latin typeface="Lato" panose="020F0502020204030203" pitchFamily="34" charset="0"/>
                <a:ea typeface="Lato" panose="020F0502020204030203" pitchFamily="34" charset="0"/>
                <a:cs typeface="Lato" panose="020F0502020204030203" pitchFamily="34" charset="0"/>
              </a:rPr>
              <a:t>a partir de 65 años.</a:t>
            </a:r>
            <a:endParaRPr i="1" dirty="0">
              <a:solidFill>
                <a:srgbClr val="EF3663"/>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650903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84C0D9F9-5A05-95B9-340F-97829C5AE495}"/>
            </a:ext>
          </a:extLst>
        </p:cNvPr>
        <p:cNvGrpSpPr/>
        <p:nvPr/>
      </p:nvGrpSpPr>
      <p:grpSpPr>
        <a:xfrm>
          <a:off x="0" y="0"/>
          <a:ext cx="0" cy="0"/>
          <a:chOff x="0" y="0"/>
          <a:chExt cx="0" cy="0"/>
        </a:xfrm>
      </p:grpSpPr>
      <p:grpSp>
        <p:nvGrpSpPr>
          <p:cNvPr id="185" name="Google Shape;185;g31dbd23bb8a_0_92">
            <a:extLst>
              <a:ext uri="{FF2B5EF4-FFF2-40B4-BE49-F238E27FC236}">
                <a16:creationId xmlns:a16="http://schemas.microsoft.com/office/drawing/2014/main" id="{FF8ACD3F-6F7A-F53C-F47A-C255A49B1111}"/>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33D67938-4112-E84F-0A32-8B70400C4F79}"/>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BB35E66A-8BBD-C940-0A5F-ADD9F9FC9B70}"/>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368C2FDE-66C9-A0F0-8C7D-2C92F36CB9D9}"/>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9" name="Google Shape;189;g31dbd23bb8a_0_92">
            <a:extLst>
              <a:ext uri="{FF2B5EF4-FFF2-40B4-BE49-F238E27FC236}">
                <a16:creationId xmlns:a16="http://schemas.microsoft.com/office/drawing/2014/main" id="{776512C0-B35E-567D-5833-D68A7A2990BE}"/>
              </a:ext>
            </a:extLst>
          </p:cNvPr>
          <p:cNvPicPr preferRelativeResize="0"/>
          <p:nvPr/>
        </p:nvPicPr>
        <p:blipFill rotWithShape="1">
          <a:blip r:embed="rId3">
            <a:alphaModFix/>
          </a:blip>
          <a:srcRect/>
          <a:stretch/>
        </p:blipFill>
        <p:spPr>
          <a:xfrm rot="10800000" flipH="1">
            <a:off x="-6130" y="5328444"/>
            <a:ext cx="1516173" cy="1516178"/>
          </a:xfrm>
          <a:prstGeom prst="rect">
            <a:avLst/>
          </a:prstGeom>
          <a:noFill/>
          <a:ln>
            <a:noFill/>
          </a:ln>
        </p:spPr>
      </p:pic>
      <p:sp>
        <p:nvSpPr>
          <p:cNvPr id="214" name="Google Shape;214;g31dbd23bb8a_0_92">
            <a:extLst>
              <a:ext uri="{FF2B5EF4-FFF2-40B4-BE49-F238E27FC236}">
                <a16:creationId xmlns:a16="http://schemas.microsoft.com/office/drawing/2014/main" id="{7F72850F-2F80-9A37-FB98-A5D92F16F31E}"/>
              </a:ext>
            </a:extLst>
          </p:cNvPr>
          <p:cNvSpPr txBox="1"/>
          <p:nvPr/>
        </p:nvSpPr>
        <p:spPr>
          <a:xfrm>
            <a:off x="620625" y="402750"/>
            <a:ext cx="4684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COBERTURA</a:t>
            </a:r>
            <a:r>
              <a:rPr lang="en-US" sz="3000" b="1" i="0" u="none" strike="noStrike" cap="none" dirty="0">
                <a:solidFill>
                  <a:srgbClr val="EA2565"/>
                </a:solidFill>
                <a:latin typeface="Lato"/>
                <a:ea typeface="Lato"/>
                <a:cs typeface="Lato"/>
                <a:sym typeface="Lato"/>
              </a:rPr>
              <a:t> BÁSICA</a:t>
            </a:r>
            <a:endParaRPr sz="3000" b="1" i="0" u="none" strike="noStrike" cap="none" dirty="0">
              <a:solidFill>
                <a:srgbClr val="EA2565"/>
              </a:solidFill>
              <a:latin typeface="Lato"/>
              <a:ea typeface="Lato"/>
              <a:cs typeface="Lato"/>
              <a:sym typeface="Lato"/>
            </a:endParaRPr>
          </a:p>
        </p:txBody>
      </p:sp>
      <p:sp>
        <p:nvSpPr>
          <p:cNvPr id="16" name="Google Shape;703;g31dbd23bb8a_0_563">
            <a:extLst>
              <a:ext uri="{FF2B5EF4-FFF2-40B4-BE49-F238E27FC236}">
                <a16:creationId xmlns:a16="http://schemas.microsoft.com/office/drawing/2014/main" id="{5AD39C8B-28B8-3A45-0907-479E1852CA11}"/>
              </a:ext>
            </a:extLst>
          </p:cNvPr>
          <p:cNvSpPr/>
          <p:nvPr/>
        </p:nvSpPr>
        <p:spPr>
          <a:xfrm>
            <a:off x="870444" y="1669665"/>
            <a:ext cx="3008856"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9" name="Google Shape;703;g31dbd23bb8a_0_563">
            <a:extLst>
              <a:ext uri="{FF2B5EF4-FFF2-40B4-BE49-F238E27FC236}">
                <a16:creationId xmlns:a16="http://schemas.microsoft.com/office/drawing/2014/main" id="{07DA4CD5-3046-41D9-A5EF-D081308566D7}"/>
              </a:ext>
            </a:extLst>
          </p:cNvPr>
          <p:cNvSpPr/>
          <p:nvPr/>
        </p:nvSpPr>
        <p:spPr>
          <a:xfrm>
            <a:off x="870444" y="2889000"/>
            <a:ext cx="3008856"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22" name="Google Shape;703;g31dbd23bb8a_0_563">
            <a:extLst>
              <a:ext uri="{FF2B5EF4-FFF2-40B4-BE49-F238E27FC236}">
                <a16:creationId xmlns:a16="http://schemas.microsoft.com/office/drawing/2014/main" id="{05D9E959-A8CF-2F80-383A-ED76393561C0}"/>
              </a:ext>
            </a:extLst>
          </p:cNvPr>
          <p:cNvSpPr/>
          <p:nvPr/>
        </p:nvSpPr>
        <p:spPr>
          <a:xfrm>
            <a:off x="839849" y="4106552"/>
            <a:ext cx="3008856"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25" name="Google Shape;703;g31dbd23bb8a_0_563">
            <a:extLst>
              <a:ext uri="{FF2B5EF4-FFF2-40B4-BE49-F238E27FC236}">
                <a16:creationId xmlns:a16="http://schemas.microsoft.com/office/drawing/2014/main" id="{433A8DEB-C4FF-1DEF-9B42-D7431B79A4B6}"/>
              </a:ext>
            </a:extLst>
          </p:cNvPr>
          <p:cNvSpPr/>
          <p:nvPr/>
        </p:nvSpPr>
        <p:spPr>
          <a:xfrm>
            <a:off x="4575898" y="1669665"/>
            <a:ext cx="3008856"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28" name="Google Shape;703;g31dbd23bb8a_0_563">
            <a:extLst>
              <a:ext uri="{FF2B5EF4-FFF2-40B4-BE49-F238E27FC236}">
                <a16:creationId xmlns:a16="http://schemas.microsoft.com/office/drawing/2014/main" id="{EFC249B9-E812-8EF6-132C-8A10216B5DB6}"/>
              </a:ext>
            </a:extLst>
          </p:cNvPr>
          <p:cNvSpPr/>
          <p:nvPr/>
        </p:nvSpPr>
        <p:spPr>
          <a:xfrm>
            <a:off x="4575898" y="4107333"/>
            <a:ext cx="3008856"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31" name="Google Shape;703;g31dbd23bb8a_0_563">
            <a:extLst>
              <a:ext uri="{FF2B5EF4-FFF2-40B4-BE49-F238E27FC236}">
                <a16:creationId xmlns:a16="http://schemas.microsoft.com/office/drawing/2014/main" id="{E87F3404-A0F6-119F-A2BF-F580C1E9C520}"/>
              </a:ext>
            </a:extLst>
          </p:cNvPr>
          <p:cNvSpPr/>
          <p:nvPr/>
        </p:nvSpPr>
        <p:spPr>
          <a:xfrm>
            <a:off x="4575898" y="5312602"/>
            <a:ext cx="3008856"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34" name="Google Shape;703;g31dbd23bb8a_0_563">
            <a:extLst>
              <a:ext uri="{FF2B5EF4-FFF2-40B4-BE49-F238E27FC236}">
                <a16:creationId xmlns:a16="http://schemas.microsoft.com/office/drawing/2014/main" id="{5BCCFF34-D997-8030-5CF3-81993FF13ABF}"/>
              </a:ext>
            </a:extLst>
          </p:cNvPr>
          <p:cNvSpPr/>
          <p:nvPr/>
        </p:nvSpPr>
        <p:spPr>
          <a:xfrm>
            <a:off x="8342543" y="2900502"/>
            <a:ext cx="3008856"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37" name="Google Shape;703;g31dbd23bb8a_0_563">
            <a:extLst>
              <a:ext uri="{FF2B5EF4-FFF2-40B4-BE49-F238E27FC236}">
                <a16:creationId xmlns:a16="http://schemas.microsoft.com/office/drawing/2014/main" id="{FED31E6E-407A-4694-6393-9AE19DD43C6E}"/>
              </a:ext>
            </a:extLst>
          </p:cNvPr>
          <p:cNvSpPr/>
          <p:nvPr/>
        </p:nvSpPr>
        <p:spPr>
          <a:xfrm>
            <a:off x="8342543" y="4106552"/>
            <a:ext cx="3008856"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39" name="TextBox 22">
            <a:extLst>
              <a:ext uri="{FF2B5EF4-FFF2-40B4-BE49-F238E27FC236}">
                <a16:creationId xmlns:a16="http://schemas.microsoft.com/office/drawing/2014/main" id="{D7B1E7B6-28BB-6209-EB44-1AB117F292E4}"/>
              </a:ext>
            </a:extLst>
          </p:cNvPr>
          <p:cNvSpPr txBox="1"/>
          <p:nvPr/>
        </p:nvSpPr>
        <p:spPr>
          <a:xfrm>
            <a:off x="1911708" y="2971296"/>
            <a:ext cx="1849865"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Cuidados Intensivos</a:t>
            </a:r>
          </a:p>
        </p:txBody>
      </p:sp>
      <p:sp>
        <p:nvSpPr>
          <p:cNvPr id="40" name="TextBox 24">
            <a:extLst>
              <a:ext uri="{FF2B5EF4-FFF2-40B4-BE49-F238E27FC236}">
                <a16:creationId xmlns:a16="http://schemas.microsoft.com/office/drawing/2014/main" id="{9729A585-A319-0D32-540D-12E35B21D0F5}"/>
              </a:ext>
            </a:extLst>
          </p:cNvPr>
          <p:cNvSpPr txBox="1"/>
          <p:nvPr/>
        </p:nvSpPr>
        <p:spPr>
          <a:xfrm>
            <a:off x="1889862" y="4184528"/>
            <a:ext cx="1869101"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Sala de Operaciones</a:t>
            </a:r>
          </a:p>
        </p:txBody>
      </p:sp>
      <p:sp>
        <p:nvSpPr>
          <p:cNvPr id="41" name="TextBox 27">
            <a:extLst>
              <a:ext uri="{FF2B5EF4-FFF2-40B4-BE49-F238E27FC236}">
                <a16:creationId xmlns:a16="http://schemas.microsoft.com/office/drawing/2014/main" id="{B3AA5925-094A-5AFA-53C0-599AF84362E6}"/>
              </a:ext>
            </a:extLst>
          </p:cNvPr>
          <p:cNvSpPr txBox="1"/>
          <p:nvPr/>
        </p:nvSpPr>
        <p:spPr>
          <a:xfrm>
            <a:off x="5700441" y="1744796"/>
            <a:ext cx="1816203"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Equipo Hospitalario</a:t>
            </a:r>
          </a:p>
        </p:txBody>
      </p:sp>
      <p:sp>
        <p:nvSpPr>
          <p:cNvPr id="42" name="TextBox 29">
            <a:extLst>
              <a:ext uri="{FF2B5EF4-FFF2-40B4-BE49-F238E27FC236}">
                <a16:creationId xmlns:a16="http://schemas.microsoft.com/office/drawing/2014/main" id="{09538140-8548-B571-4CDE-29153D02078D}"/>
              </a:ext>
            </a:extLst>
          </p:cNvPr>
          <p:cNvSpPr txBox="1"/>
          <p:nvPr/>
        </p:nvSpPr>
        <p:spPr>
          <a:xfrm>
            <a:off x="1990257" y="1746182"/>
            <a:ext cx="1806585"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Cuarto Hospitalario</a:t>
            </a:r>
          </a:p>
        </p:txBody>
      </p:sp>
      <p:sp>
        <p:nvSpPr>
          <p:cNvPr id="43" name="TextBox 30">
            <a:extLst>
              <a:ext uri="{FF2B5EF4-FFF2-40B4-BE49-F238E27FC236}">
                <a16:creationId xmlns:a16="http://schemas.microsoft.com/office/drawing/2014/main" id="{300AE99A-0279-C46F-43A0-D4AE5083E74B}"/>
              </a:ext>
            </a:extLst>
          </p:cNvPr>
          <p:cNvSpPr txBox="1"/>
          <p:nvPr/>
        </p:nvSpPr>
        <p:spPr>
          <a:xfrm>
            <a:off x="5184239" y="4191481"/>
            <a:ext cx="2335576"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Auxiliares de Diagnóstico</a:t>
            </a:r>
          </a:p>
        </p:txBody>
      </p:sp>
      <p:sp>
        <p:nvSpPr>
          <p:cNvPr id="44" name="TextBox 32">
            <a:extLst>
              <a:ext uri="{FF2B5EF4-FFF2-40B4-BE49-F238E27FC236}">
                <a16:creationId xmlns:a16="http://schemas.microsoft.com/office/drawing/2014/main" id="{8BAB6CA9-BA22-E13E-42D4-ED7DD062D120}"/>
              </a:ext>
            </a:extLst>
          </p:cNvPr>
          <p:cNvSpPr txBox="1"/>
          <p:nvPr/>
        </p:nvSpPr>
        <p:spPr>
          <a:xfrm>
            <a:off x="5626518" y="5370080"/>
            <a:ext cx="1869101"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Honorarios Médicos</a:t>
            </a:r>
          </a:p>
        </p:txBody>
      </p:sp>
      <p:sp>
        <p:nvSpPr>
          <p:cNvPr id="45" name="TextBox 35">
            <a:extLst>
              <a:ext uri="{FF2B5EF4-FFF2-40B4-BE49-F238E27FC236}">
                <a16:creationId xmlns:a16="http://schemas.microsoft.com/office/drawing/2014/main" id="{8FEF872D-12CC-3416-9865-3793E4900B5C}"/>
              </a:ext>
            </a:extLst>
          </p:cNvPr>
          <p:cNvSpPr txBox="1"/>
          <p:nvPr/>
        </p:nvSpPr>
        <p:spPr>
          <a:xfrm>
            <a:off x="9886383" y="2971296"/>
            <a:ext cx="1368965"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Medicamentos</a:t>
            </a:r>
          </a:p>
        </p:txBody>
      </p:sp>
      <p:sp>
        <p:nvSpPr>
          <p:cNvPr id="55" name="Elipse 54">
            <a:extLst>
              <a:ext uri="{FF2B5EF4-FFF2-40B4-BE49-F238E27FC236}">
                <a16:creationId xmlns:a16="http://schemas.microsoft.com/office/drawing/2014/main" id="{18213180-F4B7-6E88-A862-D4BA07CC85E8}"/>
              </a:ext>
            </a:extLst>
          </p:cNvPr>
          <p:cNvSpPr/>
          <p:nvPr/>
        </p:nvSpPr>
        <p:spPr>
          <a:xfrm>
            <a:off x="936652" y="1731497"/>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2" name="Rounded Rectangle 41">
            <a:extLst>
              <a:ext uri="{FF2B5EF4-FFF2-40B4-BE49-F238E27FC236}">
                <a16:creationId xmlns:a16="http://schemas.microsoft.com/office/drawing/2014/main" id="{D9A905C8-70E4-382F-A5EF-A053E5633CF9}"/>
              </a:ext>
            </a:extLst>
          </p:cNvPr>
          <p:cNvSpPr/>
          <p:nvPr/>
        </p:nvSpPr>
        <p:spPr>
          <a:xfrm>
            <a:off x="1072717" y="1864659"/>
            <a:ext cx="375570" cy="375570"/>
          </a:xfrm>
          <a:custGeom>
            <a:avLst/>
            <a:gdLst/>
            <a:ahLst/>
            <a:cxnLst/>
            <a:rect l="0" t="0" r="0" b="0"/>
            <a:pathLst>
              <a:path w="256718" h="256718">
                <a:moveTo>
                  <a:pt x="178587" y="139521"/>
                </a:moveTo>
                <a:cubicBezTo>
                  <a:pt x="178587" y="136438"/>
                  <a:pt x="176088" y="133940"/>
                  <a:pt x="173006" y="133940"/>
                </a:cubicBezTo>
                <a:lnTo>
                  <a:pt x="145101" y="133940"/>
                </a:lnTo>
                <a:lnTo>
                  <a:pt x="145101" y="106036"/>
                </a:lnTo>
                <a:cubicBezTo>
                  <a:pt x="145101" y="102953"/>
                  <a:pt x="142603" y="100455"/>
                  <a:pt x="139521" y="100455"/>
                </a:cubicBezTo>
                <a:lnTo>
                  <a:pt x="117197" y="100455"/>
                </a:lnTo>
                <a:cubicBezTo>
                  <a:pt x="114115" y="100455"/>
                  <a:pt x="111616" y="102953"/>
                  <a:pt x="111616" y="106036"/>
                </a:cubicBezTo>
                <a:lnTo>
                  <a:pt x="111616" y="133940"/>
                </a:lnTo>
                <a:lnTo>
                  <a:pt x="83712" y="133940"/>
                </a:lnTo>
                <a:cubicBezTo>
                  <a:pt x="80630" y="133940"/>
                  <a:pt x="78131" y="136438"/>
                  <a:pt x="78131" y="139521"/>
                </a:cubicBezTo>
                <a:lnTo>
                  <a:pt x="78131" y="161844"/>
                </a:lnTo>
                <a:cubicBezTo>
                  <a:pt x="78131" y="164926"/>
                  <a:pt x="80630" y="167425"/>
                  <a:pt x="83712" y="167425"/>
                </a:cubicBezTo>
                <a:lnTo>
                  <a:pt x="111616" y="167425"/>
                </a:lnTo>
                <a:lnTo>
                  <a:pt x="111616" y="195329"/>
                </a:lnTo>
                <a:cubicBezTo>
                  <a:pt x="111616" y="198411"/>
                  <a:pt x="114115" y="200910"/>
                  <a:pt x="117197" y="200910"/>
                </a:cubicBezTo>
                <a:lnTo>
                  <a:pt x="139521" y="200910"/>
                </a:lnTo>
                <a:cubicBezTo>
                  <a:pt x="142603" y="200910"/>
                  <a:pt x="145101" y="198411"/>
                  <a:pt x="145101" y="195329"/>
                </a:cubicBezTo>
                <a:lnTo>
                  <a:pt x="145101" y="167425"/>
                </a:lnTo>
                <a:lnTo>
                  <a:pt x="173006" y="167425"/>
                </a:lnTo>
                <a:cubicBezTo>
                  <a:pt x="176088" y="167425"/>
                  <a:pt x="178587" y="164926"/>
                  <a:pt x="178587" y="161844"/>
                </a:cubicBezTo>
                <a:close/>
                <a:moveTo>
                  <a:pt x="223233" y="122778"/>
                </a:moveTo>
                <a:lnTo>
                  <a:pt x="223233" y="245557"/>
                </a:lnTo>
                <a:cubicBezTo>
                  <a:pt x="223233" y="251721"/>
                  <a:pt x="218236" y="256718"/>
                  <a:pt x="212072" y="256718"/>
                </a:cubicBezTo>
                <a:lnTo>
                  <a:pt x="44646" y="256718"/>
                </a:lnTo>
                <a:cubicBezTo>
                  <a:pt x="38482" y="256718"/>
                  <a:pt x="33485" y="251721"/>
                  <a:pt x="33485" y="245557"/>
                </a:cubicBezTo>
                <a:lnTo>
                  <a:pt x="33485" y="122778"/>
                </a:lnTo>
                <a:moveTo>
                  <a:pt x="0" y="117197"/>
                </a:moveTo>
                <a:lnTo>
                  <a:pt x="128359" y="0"/>
                </a:lnTo>
                <a:lnTo>
                  <a:pt x="256718" y="117197"/>
                </a:lnTo>
              </a:path>
            </a:pathLst>
          </a:custGeom>
          <a:noFill/>
          <a:ln w="9525">
            <a:solidFill>
              <a:srgbClr val="EA2565"/>
            </a:solidFill>
          </a:ln>
        </p:spPr>
        <p:txBody>
          <a:bodyPr rtlCol="0" anchor="ctr"/>
          <a:lstStyle/>
          <a:p>
            <a:pPr algn="ctr"/>
            <a:endParaRPr/>
          </a:p>
        </p:txBody>
      </p:sp>
      <p:sp>
        <p:nvSpPr>
          <p:cNvPr id="56" name="Elipse 55">
            <a:extLst>
              <a:ext uri="{FF2B5EF4-FFF2-40B4-BE49-F238E27FC236}">
                <a16:creationId xmlns:a16="http://schemas.microsoft.com/office/drawing/2014/main" id="{27CA5280-E847-DE74-3449-9AE445BD6F46}"/>
              </a:ext>
            </a:extLst>
          </p:cNvPr>
          <p:cNvSpPr/>
          <p:nvPr/>
        </p:nvSpPr>
        <p:spPr>
          <a:xfrm>
            <a:off x="936652" y="2932424"/>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7" name="Elipse 56">
            <a:extLst>
              <a:ext uri="{FF2B5EF4-FFF2-40B4-BE49-F238E27FC236}">
                <a16:creationId xmlns:a16="http://schemas.microsoft.com/office/drawing/2014/main" id="{9578F6F3-A031-19D2-C919-C0230EABC666}"/>
              </a:ext>
            </a:extLst>
          </p:cNvPr>
          <p:cNvSpPr/>
          <p:nvPr/>
        </p:nvSpPr>
        <p:spPr>
          <a:xfrm>
            <a:off x="906808" y="4151598"/>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8" name="Elipse 57">
            <a:extLst>
              <a:ext uri="{FF2B5EF4-FFF2-40B4-BE49-F238E27FC236}">
                <a16:creationId xmlns:a16="http://schemas.microsoft.com/office/drawing/2014/main" id="{2BE05991-642D-C2C2-974E-B540FC7AABFC}"/>
              </a:ext>
            </a:extLst>
          </p:cNvPr>
          <p:cNvSpPr/>
          <p:nvPr/>
        </p:nvSpPr>
        <p:spPr>
          <a:xfrm>
            <a:off x="4679993" y="1864659"/>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9" name="Elipse 58">
            <a:extLst>
              <a:ext uri="{FF2B5EF4-FFF2-40B4-BE49-F238E27FC236}">
                <a16:creationId xmlns:a16="http://schemas.microsoft.com/office/drawing/2014/main" id="{2AD8EC82-A602-90D1-6E91-8513487405C6}"/>
              </a:ext>
            </a:extLst>
          </p:cNvPr>
          <p:cNvSpPr/>
          <p:nvPr/>
        </p:nvSpPr>
        <p:spPr>
          <a:xfrm>
            <a:off x="4671953" y="4433427"/>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0" name="Elipse 59">
            <a:extLst>
              <a:ext uri="{FF2B5EF4-FFF2-40B4-BE49-F238E27FC236}">
                <a16:creationId xmlns:a16="http://schemas.microsoft.com/office/drawing/2014/main" id="{A618A421-9623-3F78-E404-E78A780CCED6}"/>
              </a:ext>
            </a:extLst>
          </p:cNvPr>
          <p:cNvSpPr/>
          <p:nvPr/>
        </p:nvSpPr>
        <p:spPr>
          <a:xfrm>
            <a:off x="4644099" y="5513427"/>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1" name="Elipse 60">
            <a:extLst>
              <a:ext uri="{FF2B5EF4-FFF2-40B4-BE49-F238E27FC236}">
                <a16:creationId xmlns:a16="http://schemas.microsoft.com/office/drawing/2014/main" id="{B9B22551-7B55-B6EE-A88D-427CC04E744B}"/>
              </a:ext>
            </a:extLst>
          </p:cNvPr>
          <p:cNvSpPr/>
          <p:nvPr/>
        </p:nvSpPr>
        <p:spPr>
          <a:xfrm>
            <a:off x="8439375" y="3120522"/>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2" name="Elipse 61">
            <a:extLst>
              <a:ext uri="{FF2B5EF4-FFF2-40B4-BE49-F238E27FC236}">
                <a16:creationId xmlns:a16="http://schemas.microsoft.com/office/drawing/2014/main" id="{EFA77818-FF2C-D76A-D309-2454C4728E86}"/>
              </a:ext>
            </a:extLst>
          </p:cNvPr>
          <p:cNvSpPr/>
          <p:nvPr/>
        </p:nvSpPr>
        <p:spPr>
          <a:xfrm>
            <a:off x="8391480" y="4430723"/>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 name="Rounded Rectangle 37">
            <a:extLst>
              <a:ext uri="{FF2B5EF4-FFF2-40B4-BE49-F238E27FC236}">
                <a16:creationId xmlns:a16="http://schemas.microsoft.com/office/drawing/2014/main" id="{321FAFF7-12C0-81F1-9E19-4D5798049C1E}"/>
              </a:ext>
            </a:extLst>
          </p:cNvPr>
          <p:cNvSpPr/>
          <p:nvPr/>
        </p:nvSpPr>
        <p:spPr>
          <a:xfrm>
            <a:off x="1053667" y="3068802"/>
            <a:ext cx="375570" cy="375570"/>
          </a:xfrm>
          <a:custGeom>
            <a:avLst/>
            <a:gdLst/>
            <a:ahLst/>
            <a:cxnLst/>
            <a:rect l="0" t="0" r="0" b="0"/>
            <a:pathLst>
              <a:path w="256718" h="256718">
                <a:moveTo>
                  <a:pt x="50227" y="145101"/>
                </a:moveTo>
                <a:cubicBezTo>
                  <a:pt x="65638" y="145101"/>
                  <a:pt x="78131" y="157595"/>
                  <a:pt x="78131" y="173006"/>
                </a:cubicBezTo>
                <a:cubicBezTo>
                  <a:pt x="78131" y="188417"/>
                  <a:pt x="65638" y="200910"/>
                  <a:pt x="50227" y="200910"/>
                </a:cubicBezTo>
                <a:cubicBezTo>
                  <a:pt x="34816" y="200910"/>
                  <a:pt x="22323" y="188417"/>
                  <a:pt x="22323" y="173006"/>
                </a:cubicBezTo>
                <a:cubicBezTo>
                  <a:pt x="22323" y="157595"/>
                  <a:pt x="34816" y="145101"/>
                  <a:pt x="50227" y="145101"/>
                </a:cubicBezTo>
                <a:close/>
                <a:moveTo>
                  <a:pt x="0" y="256718"/>
                </a:moveTo>
                <a:lnTo>
                  <a:pt x="0" y="145101"/>
                </a:lnTo>
                <a:moveTo>
                  <a:pt x="256718" y="256718"/>
                </a:moveTo>
                <a:lnTo>
                  <a:pt x="256718" y="173006"/>
                </a:lnTo>
                <a:moveTo>
                  <a:pt x="0" y="200910"/>
                </a:moveTo>
                <a:lnTo>
                  <a:pt x="256718" y="200910"/>
                </a:lnTo>
                <a:lnTo>
                  <a:pt x="256718" y="234395"/>
                </a:lnTo>
                <a:lnTo>
                  <a:pt x="0" y="234395"/>
                </a:lnTo>
                <a:close/>
                <a:moveTo>
                  <a:pt x="100455" y="150682"/>
                </a:moveTo>
                <a:cubicBezTo>
                  <a:pt x="100455" y="147600"/>
                  <a:pt x="102953" y="145101"/>
                  <a:pt x="106036" y="145101"/>
                </a:cubicBezTo>
                <a:lnTo>
                  <a:pt x="212072" y="145101"/>
                </a:lnTo>
                <a:cubicBezTo>
                  <a:pt x="224400" y="145101"/>
                  <a:pt x="234395" y="155096"/>
                  <a:pt x="234395" y="167425"/>
                </a:cubicBezTo>
                <a:lnTo>
                  <a:pt x="234395" y="200910"/>
                </a:lnTo>
                <a:lnTo>
                  <a:pt x="100455" y="200910"/>
                </a:lnTo>
                <a:close/>
                <a:moveTo>
                  <a:pt x="122778" y="11161"/>
                </a:moveTo>
                <a:cubicBezTo>
                  <a:pt x="122778" y="4997"/>
                  <a:pt x="127775" y="0"/>
                  <a:pt x="133940" y="0"/>
                </a:cubicBezTo>
                <a:lnTo>
                  <a:pt x="245557" y="0"/>
                </a:lnTo>
                <a:cubicBezTo>
                  <a:pt x="251721" y="0"/>
                  <a:pt x="256718" y="4997"/>
                  <a:pt x="256718" y="11161"/>
                </a:cubicBezTo>
                <a:lnTo>
                  <a:pt x="256718" y="78131"/>
                </a:lnTo>
                <a:cubicBezTo>
                  <a:pt x="256718" y="84296"/>
                  <a:pt x="251721" y="89293"/>
                  <a:pt x="245557" y="89293"/>
                </a:cubicBezTo>
                <a:lnTo>
                  <a:pt x="133940" y="89293"/>
                </a:lnTo>
                <a:cubicBezTo>
                  <a:pt x="127775" y="89293"/>
                  <a:pt x="122778" y="84296"/>
                  <a:pt x="122778" y="78131"/>
                </a:cubicBezTo>
                <a:close/>
                <a:moveTo>
                  <a:pt x="122778" y="44646"/>
                </a:moveTo>
                <a:lnTo>
                  <a:pt x="147892" y="44646"/>
                </a:lnTo>
                <a:cubicBezTo>
                  <a:pt x="149649" y="44646"/>
                  <a:pt x="151303" y="43819"/>
                  <a:pt x="152357" y="42414"/>
                </a:cubicBezTo>
                <a:lnTo>
                  <a:pt x="162536" y="28830"/>
                </a:lnTo>
                <a:cubicBezTo>
                  <a:pt x="163640" y="27358"/>
                  <a:pt x="165399" y="26525"/>
                  <a:pt x="167238" y="26603"/>
                </a:cubicBezTo>
                <a:cubicBezTo>
                  <a:pt x="169076" y="26681"/>
                  <a:pt x="170758" y="27660"/>
                  <a:pt x="171733" y="29221"/>
                </a:cubicBezTo>
                <a:lnTo>
                  <a:pt x="191601" y="61020"/>
                </a:lnTo>
                <a:cubicBezTo>
                  <a:pt x="192501" y="62465"/>
                  <a:pt x="194012" y="63420"/>
                  <a:pt x="195703" y="63613"/>
                </a:cubicBezTo>
                <a:cubicBezTo>
                  <a:pt x="197394" y="63807"/>
                  <a:pt x="199082" y="63218"/>
                  <a:pt x="200285" y="62014"/>
                </a:cubicBezTo>
                <a:lnTo>
                  <a:pt x="216012" y="46287"/>
                </a:lnTo>
                <a:cubicBezTo>
                  <a:pt x="217060" y="45241"/>
                  <a:pt x="218482" y="44655"/>
                  <a:pt x="219963" y="44657"/>
                </a:cubicBezTo>
                <a:lnTo>
                  <a:pt x="256718" y="44657"/>
                </a:lnTo>
              </a:path>
            </a:pathLst>
          </a:custGeom>
          <a:noFill/>
          <a:ln w="9525">
            <a:solidFill>
              <a:srgbClr val="EA2565"/>
            </a:solidFill>
          </a:ln>
        </p:spPr>
        <p:txBody>
          <a:bodyPr rtlCol="0" anchor="ctr"/>
          <a:lstStyle/>
          <a:p>
            <a:pPr algn="ctr"/>
            <a:endParaRPr/>
          </a:p>
        </p:txBody>
      </p:sp>
      <p:sp>
        <p:nvSpPr>
          <p:cNvPr id="49" name="Rounded Rectangle 38">
            <a:extLst>
              <a:ext uri="{FF2B5EF4-FFF2-40B4-BE49-F238E27FC236}">
                <a16:creationId xmlns:a16="http://schemas.microsoft.com/office/drawing/2014/main" id="{1AA0DB92-BABF-F302-D41D-090E1BA11A84}"/>
              </a:ext>
            </a:extLst>
          </p:cNvPr>
          <p:cNvSpPr/>
          <p:nvPr/>
        </p:nvSpPr>
        <p:spPr>
          <a:xfrm>
            <a:off x="4815581" y="2007910"/>
            <a:ext cx="370646" cy="361198"/>
          </a:xfrm>
          <a:custGeom>
            <a:avLst/>
            <a:gdLst/>
            <a:ahLst/>
            <a:cxnLst/>
            <a:rect l="0" t="0" r="0" b="0"/>
            <a:pathLst>
              <a:path w="253354" h="246896">
                <a:moveTo>
                  <a:pt x="133940" y="45986"/>
                </a:moveTo>
                <a:lnTo>
                  <a:pt x="133940" y="124117"/>
                </a:lnTo>
                <a:lnTo>
                  <a:pt x="89293" y="124117"/>
                </a:lnTo>
                <a:lnTo>
                  <a:pt x="89293" y="45986"/>
                </a:lnTo>
                <a:cubicBezTo>
                  <a:pt x="89293" y="33657"/>
                  <a:pt x="99288" y="23662"/>
                  <a:pt x="111616" y="23662"/>
                </a:cubicBezTo>
                <a:cubicBezTo>
                  <a:pt x="123945" y="23662"/>
                  <a:pt x="133940" y="33657"/>
                  <a:pt x="133940" y="45986"/>
                </a:cubicBezTo>
                <a:close/>
                <a:moveTo>
                  <a:pt x="22323" y="23662"/>
                </a:moveTo>
                <a:lnTo>
                  <a:pt x="44646" y="23662"/>
                </a:lnTo>
                <a:cubicBezTo>
                  <a:pt x="50811" y="23662"/>
                  <a:pt x="55808" y="28660"/>
                  <a:pt x="55808" y="34824"/>
                </a:cubicBezTo>
                <a:lnTo>
                  <a:pt x="55808" y="179926"/>
                </a:lnTo>
                <a:lnTo>
                  <a:pt x="22323" y="179926"/>
                </a:lnTo>
                <a:close/>
                <a:moveTo>
                  <a:pt x="0" y="90632"/>
                </a:moveTo>
                <a:lnTo>
                  <a:pt x="0" y="45986"/>
                </a:lnTo>
                <a:cubicBezTo>
                  <a:pt x="0" y="33657"/>
                  <a:pt x="9994" y="23662"/>
                  <a:pt x="22323" y="23662"/>
                </a:cubicBezTo>
                <a:moveTo>
                  <a:pt x="11161" y="179926"/>
                </a:moveTo>
                <a:lnTo>
                  <a:pt x="234395" y="179926"/>
                </a:lnTo>
                <a:cubicBezTo>
                  <a:pt x="234395" y="179926"/>
                  <a:pt x="245557" y="179926"/>
                  <a:pt x="245557" y="191088"/>
                </a:cubicBezTo>
                <a:lnTo>
                  <a:pt x="245557" y="235734"/>
                </a:lnTo>
                <a:cubicBezTo>
                  <a:pt x="245557" y="235734"/>
                  <a:pt x="245557" y="246896"/>
                  <a:pt x="234395" y="246896"/>
                </a:cubicBezTo>
                <a:lnTo>
                  <a:pt x="11161" y="246896"/>
                </a:lnTo>
                <a:cubicBezTo>
                  <a:pt x="11161" y="246896"/>
                  <a:pt x="0" y="246896"/>
                  <a:pt x="0" y="235734"/>
                </a:cubicBezTo>
                <a:lnTo>
                  <a:pt x="0" y="191088"/>
                </a:lnTo>
                <a:cubicBezTo>
                  <a:pt x="0" y="191088"/>
                  <a:pt x="0" y="179926"/>
                  <a:pt x="11161" y="179926"/>
                </a:cubicBezTo>
                <a:moveTo>
                  <a:pt x="89293" y="179926"/>
                </a:moveTo>
                <a:lnTo>
                  <a:pt x="89293" y="124117"/>
                </a:lnTo>
                <a:lnTo>
                  <a:pt x="133940" y="124117"/>
                </a:lnTo>
                <a:lnTo>
                  <a:pt x="133940" y="179926"/>
                </a:lnTo>
                <a:moveTo>
                  <a:pt x="195329" y="39512"/>
                </a:moveTo>
                <a:cubicBezTo>
                  <a:pt x="194345" y="48761"/>
                  <a:pt x="186049" y="55459"/>
                  <a:pt x="176800" y="54473"/>
                </a:cubicBezTo>
                <a:cubicBezTo>
                  <a:pt x="167552" y="53486"/>
                  <a:pt x="160855" y="45188"/>
                  <a:pt x="161844" y="35940"/>
                </a:cubicBezTo>
                <a:lnTo>
                  <a:pt x="163072" y="24778"/>
                </a:lnTo>
                <a:cubicBezTo>
                  <a:pt x="164089" y="15532"/>
                  <a:pt x="172409" y="8860"/>
                  <a:pt x="181656" y="9878"/>
                </a:cubicBezTo>
                <a:cubicBezTo>
                  <a:pt x="190903" y="10895"/>
                  <a:pt x="197574" y="19215"/>
                  <a:pt x="196557" y="28462"/>
                </a:cubicBezTo>
                <a:close/>
                <a:moveTo>
                  <a:pt x="251138" y="45986"/>
                </a:moveTo>
                <a:cubicBezTo>
                  <a:pt x="250149" y="55230"/>
                  <a:pt x="241854" y="61924"/>
                  <a:pt x="232610" y="60938"/>
                </a:cubicBezTo>
                <a:cubicBezTo>
                  <a:pt x="223365" y="59952"/>
                  <a:pt x="216669" y="51659"/>
                  <a:pt x="217652" y="42414"/>
                </a:cubicBezTo>
                <a:lnTo>
                  <a:pt x="218880" y="31252"/>
                </a:lnTo>
                <a:cubicBezTo>
                  <a:pt x="219864" y="22004"/>
                  <a:pt x="228161" y="15305"/>
                  <a:pt x="237409" y="16291"/>
                </a:cubicBezTo>
                <a:cubicBezTo>
                  <a:pt x="246658" y="17278"/>
                  <a:pt x="253354" y="25576"/>
                  <a:pt x="252365" y="34824"/>
                </a:cubicBezTo>
                <a:close/>
                <a:moveTo>
                  <a:pt x="181154" y="179926"/>
                </a:moveTo>
                <a:lnTo>
                  <a:pt x="188632" y="110277"/>
                </a:lnTo>
                <a:lnTo>
                  <a:pt x="202138" y="89293"/>
                </a:lnTo>
                <a:lnTo>
                  <a:pt x="210844" y="112621"/>
                </a:lnTo>
                <a:lnTo>
                  <a:pt x="203589" y="179926"/>
                </a:lnTo>
                <a:moveTo>
                  <a:pt x="202138" y="89293"/>
                </a:moveTo>
                <a:lnTo>
                  <a:pt x="195776" y="39512"/>
                </a:lnTo>
                <a:moveTo>
                  <a:pt x="202138" y="89293"/>
                </a:moveTo>
                <a:lnTo>
                  <a:pt x="217987" y="41967"/>
                </a:lnTo>
                <a:moveTo>
                  <a:pt x="37056" y="23662"/>
                </a:moveTo>
                <a:lnTo>
                  <a:pt x="37056" y="0"/>
                </a:lnTo>
                <a:moveTo>
                  <a:pt x="25895" y="0"/>
                </a:moveTo>
                <a:lnTo>
                  <a:pt x="48218" y="0"/>
                </a:lnTo>
              </a:path>
            </a:pathLst>
          </a:custGeom>
          <a:noFill/>
          <a:ln w="9525">
            <a:solidFill>
              <a:srgbClr val="EA2565"/>
            </a:solidFill>
          </a:ln>
        </p:spPr>
        <p:txBody>
          <a:bodyPr rtlCol="0" anchor="ctr"/>
          <a:lstStyle/>
          <a:p>
            <a:pPr algn="ctr"/>
            <a:endParaRPr/>
          </a:p>
        </p:txBody>
      </p:sp>
      <p:sp>
        <p:nvSpPr>
          <p:cNvPr id="50" name="Rounded Rectangle 39">
            <a:extLst>
              <a:ext uri="{FF2B5EF4-FFF2-40B4-BE49-F238E27FC236}">
                <a16:creationId xmlns:a16="http://schemas.microsoft.com/office/drawing/2014/main" id="{A459C548-EB56-B4CE-6E0B-B251BDA97D92}"/>
              </a:ext>
            </a:extLst>
          </p:cNvPr>
          <p:cNvSpPr/>
          <p:nvPr/>
        </p:nvSpPr>
        <p:spPr>
          <a:xfrm>
            <a:off x="1030165" y="4283109"/>
            <a:ext cx="377622" cy="378486"/>
          </a:xfrm>
          <a:custGeom>
            <a:avLst/>
            <a:gdLst/>
            <a:ahLst/>
            <a:cxnLst/>
            <a:rect l="0" t="0" r="0" b="0"/>
            <a:pathLst>
              <a:path w="258121" h="258711">
                <a:moveTo>
                  <a:pt x="165578" y="187634"/>
                </a:moveTo>
                <a:cubicBezTo>
                  <a:pt x="165578" y="206485"/>
                  <a:pt x="157559" y="224564"/>
                  <a:pt x="143285" y="237893"/>
                </a:cubicBezTo>
                <a:cubicBezTo>
                  <a:pt x="129013" y="251222"/>
                  <a:pt x="109654" y="258711"/>
                  <a:pt x="89469" y="258711"/>
                </a:cubicBezTo>
                <a:cubicBezTo>
                  <a:pt x="69284" y="258711"/>
                  <a:pt x="49925" y="251222"/>
                  <a:pt x="35652" y="237893"/>
                </a:cubicBezTo>
                <a:cubicBezTo>
                  <a:pt x="21379" y="224564"/>
                  <a:pt x="13360" y="206485"/>
                  <a:pt x="13360" y="187634"/>
                </a:cubicBezTo>
                <a:cubicBezTo>
                  <a:pt x="13360" y="127236"/>
                  <a:pt x="78547" y="56159"/>
                  <a:pt x="89469" y="56159"/>
                </a:cubicBezTo>
                <a:cubicBezTo>
                  <a:pt x="100390" y="56159"/>
                  <a:pt x="165578" y="127236"/>
                  <a:pt x="165578" y="187634"/>
                </a:cubicBezTo>
                <a:close/>
                <a:moveTo>
                  <a:pt x="165578" y="101474"/>
                </a:moveTo>
                <a:lnTo>
                  <a:pt x="165578" y="58222"/>
                </a:lnTo>
                <a:lnTo>
                  <a:pt x="244330" y="58222"/>
                </a:lnTo>
                <a:lnTo>
                  <a:pt x="244330" y="219335"/>
                </a:lnTo>
                <a:cubicBezTo>
                  <a:pt x="244330" y="241082"/>
                  <a:pt x="226701" y="258711"/>
                  <a:pt x="204954" y="258711"/>
                </a:cubicBezTo>
                <a:cubicBezTo>
                  <a:pt x="195068" y="258711"/>
                  <a:pt x="186034" y="255069"/>
                  <a:pt x="179118" y="249051"/>
                </a:cubicBezTo>
                <a:cubicBezTo>
                  <a:pt x="179118" y="249051"/>
                  <a:pt x="174501" y="244818"/>
                  <a:pt x="172333" y="241024"/>
                </a:cubicBezTo>
                <a:moveTo>
                  <a:pt x="258121" y="58223"/>
                </a:moveTo>
                <a:lnTo>
                  <a:pt x="151788" y="58223"/>
                </a:lnTo>
                <a:lnTo>
                  <a:pt x="151788" y="9169"/>
                </a:lnTo>
                <a:lnTo>
                  <a:pt x="258121" y="9169"/>
                </a:lnTo>
                <a:close/>
                <a:moveTo>
                  <a:pt x="244330" y="105929"/>
                </a:moveTo>
                <a:lnTo>
                  <a:pt x="206804" y="105929"/>
                </a:lnTo>
                <a:lnTo>
                  <a:pt x="206804" y="176380"/>
                </a:lnTo>
                <a:lnTo>
                  <a:pt x="244330" y="176380"/>
                </a:lnTo>
                <a:close/>
                <a:moveTo>
                  <a:pt x="186737" y="58223"/>
                </a:moveTo>
                <a:lnTo>
                  <a:pt x="186737" y="9068"/>
                </a:lnTo>
                <a:moveTo>
                  <a:pt x="223173" y="58223"/>
                </a:moveTo>
                <a:lnTo>
                  <a:pt x="223173" y="9068"/>
                </a:lnTo>
                <a:moveTo>
                  <a:pt x="62321" y="147822"/>
                </a:moveTo>
                <a:lnTo>
                  <a:pt x="116621" y="147822"/>
                </a:lnTo>
                <a:moveTo>
                  <a:pt x="0" y="0"/>
                </a:moveTo>
                <a:moveTo>
                  <a:pt x="89467" y="120675"/>
                </a:moveTo>
                <a:lnTo>
                  <a:pt x="89467" y="174976"/>
                </a:lnTo>
                <a:moveTo>
                  <a:pt x="116621" y="207779"/>
                </a:moveTo>
                <a:lnTo>
                  <a:pt x="62321" y="207779"/>
                </a:lnTo>
              </a:path>
            </a:pathLst>
          </a:custGeom>
          <a:noFill/>
          <a:ln w="9525">
            <a:solidFill>
              <a:srgbClr val="EA2565"/>
            </a:solidFill>
          </a:ln>
        </p:spPr>
        <p:txBody>
          <a:bodyPr rtlCol="0" anchor="ctr"/>
          <a:lstStyle/>
          <a:p>
            <a:pPr algn="ctr"/>
            <a:endParaRPr/>
          </a:p>
        </p:txBody>
      </p:sp>
      <p:sp>
        <p:nvSpPr>
          <p:cNvPr id="51" name="Rounded Rectangle 40">
            <a:extLst>
              <a:ext uri="{FF2B5EF4-FFF2-40B4-BE49-F238E27FC236}">
                <a16:creationId xmlns:a16="http://schemas.microsoft.com/office/drawing/2014/main" id="{9F3E410D-59AC-2D23-3EB1-48B95410CFCC}"/>
              </a:ext>
            </a:extLst>
          </p:cNvPr>
          <p:cNvSpPr/>
          <p:nvPr/>
        </p:nvSpPr>
        <p:spPr>
          <a:xfrm>
            <a:off x="4788017" y="4538591"/>
            <a:ext cx="350691" cy="394199"/>
          </a:xfrm>
          <a:custGeom>
            <a:avLst/>
            <a:gdLst/>
            <a:ahLst/>
            <a:cxnLst/>
            <a:rect l="0" t="0" r="0" b="0"/>
            <a:pathLst>
              <a:path w="229358" h="257814">
                <a:moveTo>
                  <a:pt x="0" y="0"/>
                </a:moveTo>
                <a:moveTo>
                  <a:pt x="156707" y="33261"/>
                </a:moveTo>
                <a:lnTo>
                  <a:pt x="171883" y="9052"/>
                </a:lnTo>
                <a:lnTo>
                  <a:pt x="203479" y="28859"/>
                </a:lnTo>
                <a:lnTo>
                  <a:pt x="188370" y="52963"/>
                </a:lnTo>
                <a:moveTo>
                  <a:pt x="0" y="0"/>
                </a:moveTo>
                <a:moveTo>
                  <a:pt x="136449" y="128988"/>
                </a:moveTo>
                <a:lnTo>
                  <a:pt x="122943" y="150534"/>
                </a:lnTo>
                <a:lnTo>
                  <a:pt x="97421" y="134536"/>
                </a:lnTo>
                <a:lnTo>
                  <a:pt x="110886" y="113055"/>
                </a:lnTo>
                <a:moveTo>
                  <a:pt x="0" y="0"/>
                </a:moveTo>
                <a:moveTo>
                  <a:pt x="157874" y="142816"/>
                </a:moveTo>
                <a:lnTo>
                  <a:pt x="88950" y="99136"/>
                </a:lnTo>
                <a:moveTo>
                  <a:pt x="185574" y="80867"/>
                </a:moveTo>
                <a:cubicBezTo>
                  <a:pt x="211464" y="93204"/>
                  <a:pt x="229358" y="119615"/>
                  <a:pt x="229358" y="150206"/>
                </a:cubicBezTo>
                <a:cubicBezTo>
                  <a:pt x="229358" y="166484"/>
                  <a:pt x="224290" y="181578"/>
                  <a:pt x="215649" y="193999"/>
                </a:cubicBezTo>
                <a:moveTo>
                  <a:pt x="198871" y="59483"/>
                </a:moveTo>
                <a:lnTo>
                  <a:pt x="149934" y="137547"/>
                </a:lnTo>
                <a:lnTo>
                  <a:pt x="96128" y="103818"/>
                </a:lnTo>
                <a:lnTo>
                  <a:pt x="145063" y="25754"/>
                </a:lnTo>
                <a:close/>
                <a:moveTo>
                  <a:pt x="219769" y="194000"/>
                </a:moveTo>
                <a:lnTo>
                  <a:pt x="219769" y="257814"/>
                </a:lnTo>
                <a:lnTo>
                  <a:pt x="45205" y="257814"/>
                </a:lnTo>
                <a:lnTo>
                  <a:pt x="45205" y="247355"/>
                </a:lnTo>
                <a:cubicBezTo>
                  <a:pt x="45205" y="235026"/>
                  <a:pt x="55199" y="225031"/>
                  <a:pt x="67528" y="225031"/>
                </a:cubicBezTo>
                <a:lnTo>
                  <a:pt x="148062" y="225031"/>
                </a:lnTo>
                <a:lnTo>
                  <a:pt x="148062" y="216323"/>
                </a:lnTo>
                <a:cubicBezTo>
                  <a:pt x="148062" y="203994"/>
                  <a:pt x="158056" y="194000"/>
                  <a:pt x="170385" y="194000"/>
                </a:cubicBezTo>
                <a:close/>
                <a:moveTo>
                  <a:pt x="185070" y="219303"/>
                </a:moveTo>
                <a:cubicBezTo>
                  <a:pt x="183248" y="219303"/>
                  <a:pt x="181770" y="220782"/>
                  <a:pt x="181770" y="222605"/>
                </a:cubicBezTo>
                <a:cubicBezTo>
                  <a:pt x="181770" y="224428"/>
                  <a:pt x="183248" y="225905"/>
                  <a:pt x="185070" y="225905"/>
                </a:cubicBezTo>
                <a:moveTo>
                  <a:pt x="185071" y="225905"/>
                </a:moveTo>
                <a:cubicBezTo>
                  <a:pt x="186894" y="225905"/>
                  <a:pt x="188372" y="224428"/>
                  <a:pt x="188372" y="222605"/>
                </a:cubicBezTo>
                <a:cubicBezTo>
                  <a:pt x="188372" y="220782"/>
                  <a:pt x="186894" y="219303"/>
                  <a:pt x="185071" y="219303"/>
                </a:cubicBezTo>
                <a:moveTo>
                  <a:pt x="165158" y="113080"/>
                </a:moveTo>
                <a:cubicBezTo>
                  <a:pt x="166543" y="113080"/>
                  <a:pt x="170088" y="113219"/>
                  <a:pt x="171431" y="113484"/>
                </a:cubicBezTo>
                <a:cubicBezTo>
                  <a:pt x="186717" y="116497"/>
                  <a:pt x="198872" y="135797"/>
                  <a:pt x="198872" y="151562"/>
                </a:cubicBezTo>
                <a:cubicBezTo>
                  <a:pt x="198872" y="168713"/>
                  <a:pt x="184573" y="193996"/>
                  <a:pt x="163657" y="193996"/>
                </a:cubicBezTo>
                <a:lnTo>
                  <a:pt x="44823" y="193999"/>
                </a:lnTo>
              </a:path>
            </a:pathLst>
          </a:custGeom>
          <a:noFill/>
          <a:ln w="9525">
            <a:solidFill>
              <a:srgbClr val="EA2565"/>
            </a:solidFill>
          </a:ln>
        </p:spPr>
        <p:txBody>
          <a:bodyPr rtlCol="0" anchor="ctr"/>
          <a:lstStyle/>
          <a:p>
            <a:pPr algn="ctr"/>
            <a:endParaRPr/>
          </a:p>
        </p:txBody>
      </p:sp>
      <p:sp>
        <p:nvSpPr>
          <p:cNvPr id="53" name="Rounded Rectangle 42">
            <a:extLst>
              <a:ext uri="{FF2B5EF4-FFF2-40B4-BE49-F238E27FC236}">
                <a16:creationId xmlns:a16="http://schemas.microsoft.com/office/drawing/2014/main" id="{9A3DC320-1F27-40EF-3CAF-BC992ADB89ED}"/>
              </a:ext>
            </a:extLst>
          </p:cNvPr>
          <p:cNvSpPr/>
          <p:nvPr/>
        </p:nvSpPr>
        <p:spPr>
          <a:xfrm>
            <a:off x="4760163" y="5624383"/>
            <a:ext cx="394347" cy="394347"/>
          </a:xfrm>
          <a:custGeom>
            <a:avLst/>
            <a:gdLst/>
            <a:ahLst/>
            <a:cxnLst/>
            <a:rect l="0" t="0" r="0" b="0"/>
            <a:pathLst>
              <a:path w="257910" h="257910">
                <a:moveTo>
                  <a:pt x="0" y="0"/>
                </a:moveTo>
                <a:moveTo>
                  <a:pt x="226718" y="185022"/>
                </a:moveTo>
                <a:lnTo>
                  <a:pt x="257908" y="185022"/>
                </a:lnTo>
                <a:lnTo>
                  <a:pt x="257908" y="221745"/>
                </a:lnTo>
                <a:lnTo>
                  <a:pt x="226718" y="221745"/>
                </a:lnTo>
                <a:lnTo>
                  <a:pt x="226718" y="252935"/>
                </a:lnTo>
                <a:lnTo>
                  <a:pt x="189994" y="252935"/>
                </a:lnTo>
                <a:lnTo>
                  <a:pt x="189994" y="221745"/>
                </a:lnTo>
                <a:lnTo>
                  <a:pt x="158806" y="221745"/>
                </a:lnTo>
                <a:lnTo>
                  <a:pt x="158806" y="185022"/>
                </a:lnTo>
                <a:lnTo>
                  <a:pt x="189994" y="185022"/>
                </a:lnTo>
                <a:lnTo>
                  <a:pt x="189994" y="153832"/>
                </a:lnTo>
                <a:lnTo>
                  <a:pt x="226718" y="153832"/>
                </a:lnTo>
                <a:close/>
                <a:moveTo>
                  <a:pt x="147974" y="257910"/>
                </a:moveTo>
                <a:lnTo>
                  <a:pt x="29043" y="257910"/>
                </a:lnTo>
                <a:cubicBezTo>
                  <a:pt x="23984" y="257910"/>
                  <a:pt x="19133" y="255900"/>
                  <a:pt x="15556" y="252324"/>
                </a:cubicBezTo>
                <a:cubicBezTo>
                  <a:pt x="11980" y="248747"/>
                  <a:pt x="9970" y="243896"/>
                  <a:pt x="9970" y="238837"/>
                </a:cubicBezTo>
                <a:lnTo>
                  <a:pt x="9970" y="29043"/>
                </a:lnTo>
                <a:cubicBezTo>
                  <a:pt x="9970" y="23984"/>
                  <a:pt x="11980" y="19133"/>
                  <a:pt x="15556" y="15556"/>
                </a:cubicBezTo>
                <a:cubicBezTo>
                  <a:pt x="19133" y="11980"/>
                  <a:pt x="23984" y="9970"/>
                  <a:pt x="29043" y="9970"/>
                </a:cubicBezTo>
                <a:lnTo>
                  <a:pt x="162548" y="9970"/>
                </a:lnTo>
                <a:lnTo>
                  <a:pt x="257910" y="105332"/>
                </a:lnTo>
                <a:lnTo>
                  <a:pt x="257910" y="146664"/>
                </a:lnTo>
                <a:moveTo>
                  <a:pt x="165340" y="102539"/>
                </a:moveTo>
                <a:cubicBezTo>
                  <a:pt x="167128" y="104327"/>
                  <a:pt x="169555" y="105332"/>
                  <a:pt x="172084" y="105332"/>
                </a:cubicBezTo>
                <a:lnTo>
                  <a:pt x="257908" y="105332"/>
                </a:lnTo>
                <a:lnTo>
                  <a:pt x="162547" y="9970"/>
                </a:lnTo>
                <a:lnTo>
                  <a:pt x="162547" y="95796"/>
                </a:lnTo>
                <a:cubicBezTo>
                  <a:pt x="162547" y="98325"/>
                  <a:pt x="163552" y="100750"/>
                  <a:pt x="165340" y="102539"/>
                </a:cubicBezTo>
                <a:close/>
                <a:moveTo>
                  <a:pt x="86460" y="220781"/>
                </a:moveTo>
                <a:lnTo>
                  <a:pt x="55135" y="220781"/>
                </a:lnTo>
                <a:moveTo>
                  <a:pt x="107000" y="186459"/>
                </a:moveTo>
                <a:lnTo>
                  <a:pt x="55135" y="186459"/>
                </a:lnTo>
                <a:moveTo>
                  <a:pt x="86459" y="59576"/>
                </a:moveTo>
                <a:lnTo>
                  <a:pt x="86459" y="39035"/>
                </a:lnTo>
                <a:moveTo>
                  <a:pt x="65921" y="114350"/>
                </a:moveTo>
                <a:cubicBezTo>
                  <a:pt x="65921" y="124621"/>
                  <a:pt x="75096" y="128044"/>
                  <a:pt x="86462" y="128044"/>
                </a:cubicBezTo>
                <a:cubicBezTo>
                  <a:pt x="97828" y="128044"/>
                  <a:pt x="107003" y="128044"/>
                  <a:pt x="107003" y="114350"/>
                </a:cubicBezTo>
                <a:cubicBezTo>
                  <a:pt x="107003" y="93809"/>
                  <a:pt x="65921" y="93809"/>
                  <a:pt x="65921" y="73268"/>
                </a:cubicBezTo>
                <a:cubicBezTo>
                  <a:pt x="65921" y="59574"/>
                  <a:pt x="75096" y="59574"/>
                  <a:pt x="86462" y="59574"/>
                </a:cubicBezTo>
                <a:cubicBezTo>
                  <a:pt x="97828" y="59574"/>
                  <a:pt x="107003" y="64778"/>
                  <a:pt x="107003" y="73268"/>
                </a:cubicBezTo>
                <a:moveTo>
                  <a:pt x="86459" y="148586"/>
                </a:moveTo>
                <a:lnTo>
                  <a:pt x="86459" y="128045"/>
                </a:lnTo>
              </a:path>
            </a:pathLst>
          </a:custGeom>
          <a:noFill/>
          <a:ln w="9525">
            <a:solidFill>
              <a:srgbClr val="EA2565"/>
            </a:solidFill>
          </a:ln>
        </p:spPr>
        <p:txBody>
          <a:bodyPr rtlCol="0" anchor="ctr"/>
          <a:lstStyle/>
          <a:p>
            <a:pPr algn="ctr"/>
            <a:endParaRPr/>
          </a:p>
        </p:txBody>
      </p:sp>
      <p:sp>
        <p:nvSpPr>
          <p:cNvPr id="54" name="Rounded Rectangle 43">
            <a:extLst>
              <a:ext uri="{FF2B5EF4-FFF2-40B4-BE49-F238E27FC236}">
                <a16:creationId xmlns:a16="http://schemas.microsoft.com/office/drawing/2014/main" id="{3662480D-4814-8F10-A1E9-0CF9CBAC4C9B}"/>
              </a:ext>
            </a:extLst>
          </p:cNvPr>
          <p:cNvSpPr/>
          <p:nvPr/>
        </p:nvSpPr>
        <p:spPr>
          <a:xfrm>
            <a:off x="8582264" y="3240486"/>
            <a:ext cx="400022" cy="400022"/>
          </a:xfrm>
          <a:custGeom>
            <a:avLst/>
            <a:gdLst/>
            <a:ahLst/>
            <a:cxnLst/>
            <a:rect l="0" t="0" r="0" b="0"/>
            <a:pathLst>
              <a:path w="261622" h="261622">
                <a:moveTo>
                  <a:pt x="72550" y="0"/>
                </a:moveTo>
                <a:cubicBezTo>
                  <a:pt x="112619" y="0"/>
                  <a:pt x="145101" y="32482"/>
                  <a:pt x="145101" y="72550"/>
                </a:cubicBezTo>
                <a:cubicBezTo>
                  <a:pt x="145101" y="112619"/>
                  <a:pt x="112619" y="145101"/>
                  <a:pt x="72550" y="145101"/>
                </a:cubicBezTo>
                <a:cubicBezTo>
                  <a:pt x="32482" y="145101"/>
                  <a:pt x="0" y="112619"/>
                  <a:pt x="0" y="72550"/>
                </a:cubicBezTo>
                <a:cubicBezTo>
                  <a:pt x="0" y="32482"/>
                  <a:pt x="32482" y="0"/>
                  <a:pt x="72550" y="0"/>
                </a:cubicBezTo>
                <a:close/>
                <a:moveTo>
                  <a:pt x="186757" y="242007"/>
                </a:moveTo>
                <a:cubicBezTo>
                  <a:pt x="167142" y="261622"/>
                  <a:pt x="135339" y="261622"/>
                  <a:pt x="115724" y="242007"/>
                </a:cubicBezTo>
                <a:cubicBezTo>
                  <a:pt x="96109" y="222392"/>
                  <a:pt x="96109" y="190589"/>
                  <a:pt x="115724" y="170974"/>
                </a:cubicBezTo>
                <a:lnTo>
                  <a:pt x="170974" y="115724"/>
                </a:lnTo>
                <a:cubicBezTo>
                  <a:pt x="190589" y="96109"/>
                  <a:pt x="222392" y="96109"/>
                  <a:pt x="242007" y="115724"/>
                </a:cubicBezTo>
                <a:cubicBezTo>
                  <a:pt x="261622" y="135339"/>
                  <a:pt x="261622" y="167142"/>
                  <a:pt x="242007" y="186757"/>
                </a:cubicBezTo>
                <a:close/>
                <a:moveTo>
                  <a:pt x="214382" y="214382"/>
                </a:moveTo>
                <a:lnTo>
                  <a:pt x="143349" y="143349"/>
                </a:lnTo>
                <a:moveTo>
                  <a:pt x="217173" y="125457"/>
                </a:moveTo>
                <a:cubicBezTo>
                  <a:pt x="206744" y="121135"/>
                  <a:pt x="194738" y="123523"/>
                  <a:pt x="186757" y="131507"/>
                </a:cubicBezTo>
                <a:moveTo>
                  <a:pt x="143159" y="55808"/>
                </a:moveTo>
                <a:lnTo>
                  <a:pt x="1942" y="55808"/>
                </a:lnTo>
                <a:moveTo>
                  <a:pt x="143159" y="89293"/>
                </a:moveTo>
                <a:lnTo>
                  <a:pt x="1942" y="89293"/>
                </a:lnTo>
              </a:path>
            </a:pathLst>
          </a:custGeom>
          <a:noFill/>
          <a:ln w="9525">
            <a:solidFill>
              <a:srgbClr val="EA2565"/>
            </a:solidFill>
          </a:ln>
        </p:spPr>
        <p:txBody>
          <a:bodyPr rtlCol="0" anchor="ctr"/>
          <a:lstStyle/>
          <a:p>
            <a:pPr algn="ctr"/>
            <a:endParaRPr/>
          </a:p>
        </p:txBody>
      </p:sp>
      <p:sp>
        <p:nvSpPr>
          <p:cNvPr id="63" name="Google Shape;703;g31dbd23bb8a_0_563">
            <a:extLst>
              <a:ext uri="{FF2B5EF4-FFF2-40B4-BE49-F238E27FC236}">
                <a16:creationId xmlns:a16="http://schemas.microsoft.com/office/drawing/2014/main" id="{5C8D3EC7-EBBE-8BD6-E80B-F70533D4697A}"/>
              </a:ext>
            </a:extLst>
          </p:cNvPr>
          <p:cNvSpPr/>
          <p:nvPr/>
        </p:nvSpPr>
        <p:spPr>
          <a:xfrm>
            <a:off x="4575898" y="2884694"/>
            <a:ext cx="3008856"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28" name="Google Shape;703;g31dbd23bb8a_0_563">
            <a:extLst>
              <a:ext uri="{FF2B5EF4-FFF2-40B4-BE49-F238E27FC236}">
                <a16:creationId xmlns:a16="http://schemas.microsoft.com/office/drawing/2014/main" id="{BF822155-F931-8F14-E397-8B6ACED81DA0}"/>
              </a:ext>
            </a:extLst>
          </p:cNvPr>
          <p:cNvSpPr/>
          <p:nvPr/>
        </p:nvSpPr>
        <p:spPr>
          <a:xfrm>
            <a:off x="8342543" y="5312602"/>
            <a:ext cx="3008856"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30" name="TextBox 35">
            <a:extLst>
              <a:ext uri="{FF2B5EF4-FFF2-40B4-BE49-F238E27FC236}">
                <a16:creationId xmlns:a16="http://schemas.microsoft.com/office/drawing/2014/main" id="{B4EA1D97-6C19-8469-7FA4-653D98F722D1}"/>
              </a:ext>
            </a:extLst>
          </p:cNvPr>
          <p:cNvSpPr txBox="1"/>
          <p:nvPr/>
        </p:nvSpPr>
        <p:spPr>
          <a:xfrm>
            <a:off x="10170115" y="5356002"/>
            <a:ext cx="1085233" cy="246221"/>
          </a:xfrm>
          <a:prstGeom prst="rect">
            <a:avLst/>
          </a:prstGeom>
          <a:noFill/>
          <a:ln>
            <a:noFill/>
          </a:ln>
        </p:spPr>
        <p:txBody>
          <a:bodyPr wrap="none" lIns="0" tIns="0" rIns="0" bIns="0" anchor="t">
            <a:spAutoFit/>
          </a:bodyPr>
          <a:lstStyle/>
          <a:p>
            <a:pPr algn="l"/>
            <a:r>
              <a:rPr lang="es-MX" sz="1600" b="1" dirty="0">
                <a:solidFill>
                  <a:srgbClr val="FFFFFF"/>
                </a:solidFill>
                <a:latin typeface="Lato Black" panose="020F0502020204030203" pitchFamily="34" charset="0"/>
                <a:ea typeface="Lato Black" panose="020F0502020204030203" pitchFamily="34" charset="0"/>
                <a:cs typeface="Lato Black" panose="020F0502020204030203" pitchFamily="34" charset="0"/>
              </a:rPr>
              <a:t>Ambulancia</a:t>
            </a:r>
            <a:endParaRPr sz="1600" b="1"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31" name="TextBox 35">
            <a:extLst>
              <a:ext uri="{FF2B5EF4-FFF2-40B4-BE49-F238E27FC236}">
                <a16:creationId xmlns:a16="http://schemas.microsoft.com/office/drawing/2014/main" id="{46CBE884-4945-DCC1-38E1-5EA6C825F782}"/>
              </a:ext>
            </a:extLst>
          </p:cNvPr>
          <p:cNvSpPr txBox="1"/>
          <p:nvPr/>
        </p:nvSpPr>
        <p:spPr>
          <a:xfrm>
            <a:off x="5107684" y="2956587"/>
            <a:ext cx="2420534" cy="246221"/>
          </a:xfrm>
          <a:prstGeom prst="rect">
            <a:avLst/>
          </a:prstGeom>
          <a:noFill/>
          <a:ln>
            <a:noFill/>
          </a:ln>
        </p:spPr>
        <p:txBody>
          <a:bodyPr wrap="none" lIns="0" tIns="0" rIns="0" bIns="0" anchor="t">
            <a:spAutoFit/>
          </a:bodyPr>
          <a:lstStyle/>
          <a:p>
            <a:pPr algn="l"/>
            <a:r>
              <a:rPr lang="es-MX" sz="1600" b="1" dirty="0">
                <a:solidFill>
                  <a:srgbClr val="FFFFFF"/>
                </a:solidFill>
                <a:latin typeface="Lato Black" panose="020F0502020204030203" pitchFamily="34" charset="0"/>
                <a:ea typeface="Lato Black" panose="020F0502020204030203" pitchFamily="34" charset="0"/>
                <a:cs typeface="Lato Black" panose="020F0502020204030203" pitchFamily="34" charset="0"/>
              </a:rPr>
              <a:t>Terapias de Rehabilitación</a:t>
            </a:r>
            <a:endParaRPr sz="1600" b="1"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32" name="Elipse 131">
            <a:extLst>
              <a:ext uri="{FF2B5EF4-FFF2-40B4-BE49-F238E27FC236}">
                <a16:creationId xmlns:a16="http://schemas.microsoft.com/office/drawing/2014/main" id="{DB436D8D-2CD7-E468-A89B-8736AAF3FC12}"/>
              </a:ext>
            </a:extLst>
          </p:cNvPr>
          <p:cNvSpPr/>
          <p:nvPr/>
        </p:nvSpPr>
        <p:spPr>
          <a:xfrm>
            <a:off x="4679993" y="3217517"/>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3" name="Elipse 132">
            <a:extLst>
              <a:ext uri="{FF2B5EF4-FFF2-40B4-BE49-F238E27FC236}">
                <a16:creationId xmlns:a16="http://schemas.microsoft.com/office/drawing/2014/main" id="{D8A52F90-F51D-9E3A-46CB-59CC831D8223}"/>
              </a:ext>
            </a:extLst>
          </p:cNvPr>
          <p:cNvSpPr/>
          <p:nvPr/>
        </p:nvSpPr>
        <p:spPr>
          <a:xfrm>
            <a:off x="8439375" y="5493887"/>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5" name="TextBox 35">
            <a:extLst>
              <a:ext uri="{FF2B5EF4-FFF2-40B4-BE49-F238E27FC236}">
                <a16:creationId xmlns:a16="http://schemas.microsoft.com/office/drawing/2014/main" id="{40A82EB6-060C-8A54-4E9A-9CFB805B6524}"/>
              </a:ext>
            </a:extLst>
          </p:cNvPr>
          <p:cNvSpPr txBox="1"/>
          <p:nvPr/>
        </p:nvSpPr>
        <p:spPr>
          <a:xfrm>
            <a:off x="8698558" y="4184527"/>
            <a:ext cx="2556790" cy="246221"/>
          </a:xfrm>
          <a:prstGeom prst="rect">
            <a:avLst/>
          </a:prstGeom>
          <a:noFill/>
          <a:ln>
            <a:noFill/>
          </a:ln>
        </p:spPr>
        <p:txBody>
          <a:bodyPr wrap="none" lIns="0" tIns="0" rIns="0" bIns="0" anchor="t">
            <a:spAutoFit/>
          </a:bodyPr>
          <a:lstStyle/>
          <a:p>
            <a:pPr algn="l"/>
            <a:r>
              <a:rPr lang="es-MX" sz="1600" b="1" dirty="0">
                <a:solidFill>
                  <a:srgbClr val="FFFFFF"/>
                </a:solidFill>
                <a:latin typeface="Lato Black" panose="020F0502020204030203" pitchFamily="34" charset="0"/>
                <a:ea typeface="Lato Black" panose="020F0502020204030203" pitchFamily="34" charset="0"/>
                <a:cs typeface="Lato Black" panose="020F0502020204030203" pitchFamily="34" charset="0"/>
              </a:rPr>
              <a:t>Monitoreo Neurofisiológico</a:t>
            </a:r>
            <a:endParaRPr sz="1600" b="1"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36" name="Rounded Rectangle 42">
            <a:extLst>
              <a:ext uri="{FF2B5EF4-FFF2-40B4-BE49-F238E27FC236}">
                <a16:creationId xmlns:a16="http://schemas.microsoft.com/office/drawing/2014/main" id="{587F83DF-DBED-526F-9A43-33B1F534AD45}"/>
              </a:ext>
            </a:extLst>
          </p:cNvPr>
          <p:cNvSpPr/>
          <p:nvPr/>
        </p:nvSpPr>
        <p:spPr>
          <a:xfrm>
            <a:off x="8507873" y="4561666"/>
            <a:ext cx="395842" cy="395842"/>
          </a:xfrm>
          <a:custGeom>
            <a:avLst/>
            <a:gdLst/>
            <a:ahLst/>
            <a:cxnLst/>
            <a:rect l="0" t="0" r="0" b="0"/>
            <a:pathLst>
              <a:path w="218046" h="227846">
                <a:moveTo>
                  <a:pt x="81600" y="135418"/>
                </a:moveTo>
                <a:cubicBezTo>
                  <a:pt x="93600" y="148418"/>
                  <a:pt x="111601" y="156419"/>
                  <a:pt x="130602" y="156419"/>
                </a:cubicBezTo>
                <a:cubicBezTo>
                  <a:pt x="140603" y="156419"/>
                  <a:pt x="149603" y="154418"/>
                  <a:pt x="157603" y="150418"/>
                </a:cubicBezTo>
                <a:moveTo>
                  <a:pt x="77418" y="153367"/>
                </a:moveTo>
                <a:cubicBezTo>
                  <a:pt x="77418" y="131176"/>
                  <a:pt x="95407" y="113188"/>
                  <a:pt x="117598" y="113188"/>
                </a:cubicBezTo>
                <a:cubicBezTo>
                  <a:pt x="139787" y="113188"/>
                  <a:pt x="157777" y="131176"/>
                  <a:pt x="157777" y="153367"/>
                </a:cubicBezTo>
                <a:cubicBezTo>
                  <a:pt x="157777" y="175558"/>
                  <a:pt x="139787" y="193546"/>
                  <a:pt x="117598" y="193546"/>
                </a:cubicBezTo>
                <a:cubicBezTo>
                  <a:pt x="95407" y="193546"/>
                  <a:pt x="77418" y="175558"/>
                  <a:pt x="77418" y="153367"/>
                </a:cubicBezTo>
                <a:close/>
                <a:moveTo>
                  <a:pt x="70558" y="227846"/>
                </a:moveTo>
                <a:cubicBezTo>
                  <a:pt x="83298" y="217066"/>
                  <a:pt x="99958" y="211186"/>
                  <a:pt x="117598" y="211186"/>
                </a:cubicBezTo>
                <a:cubicBezTo>
                  <a:pt x="135237" y="211186"/>
                  <a:pt x="151897" y="218046"/>
                  <a:pt x="164637" y="227846"/>
                </a:cubicBezTo>
                <a:moveTo>
                  <a:pt x="85748" y="75948"/>
                </a:moveTo>
                <a:cubicBezTo>
                  <a:pt x="85748" y="81828"/>
                  <a:pt x="81828" y="85748"/>
                  <a:pt x="75948" y="85748"/>
                </a:cubicBezTo>
                <a:lnTo>
                  <a:pt x="17149" y="85748"/>
                </a:lnTo>
                <a:cubicBezTo>
                  <a:pt x="11269" y="85748"/>
                  <a:pt x="7349" y="81828"/>
                  <a:pt x="7349" y="75948"/>
                </a:cubicBezTo>
                <a:lnTo>
                  <a:pt x="7349" y="17149"/>
                </a:lnTo>
                <a:cubicBezTo>
                  <a:pt x="7349" y="11269"/>
                  <a:pt x="11269" y="7349"/>
                  <a:pt x="17149" y="7349"/>
                </a:cubicBezTo>
                <a:lnTo>
                  <a:pt x="75948" y="7349"/>
                </a:lnTo>
                <a:cubicBezTo>
                  <a:pt x="81828" y="7349"/>
                  <a:pt x="85748" y="11269"/>
                  <a:pt x="85748" y="17149"/>
                </a:cubicBezTo>
                <a:close/>
                <a:moveTo>
                  <a:pt x="33809" y="36748"/>
                </a:moveTo>
                <a:cubicBezTo>
                  <a:pt x="38139" y="36748"/>
                  <a:pt x="41649" y="33238"/>
                  <a:pt x="41649" y="28908"/>
                </a:cubicBezTo>
                <a:cubicBezTo>
                  <a:pt x="41649" y="24578"/>
                  <a:pt x="38139" y="21068"/>
                  <a:pt x="33809" y="21068"/>
                </a:cubicBezTo>
                <a:cubicBezTo>
                  <a:pt x="29479" y="21068"/>
                  <a:pt x="25969" y="24578"/>
                  <a:pt x="25969" y="28908"/>
                </a:cubicBezTo>
                <a:cubicBezTo>
                  <a:pt x="25969" y="33238"/>
                  <a:pt x="29479" y="36748"/>
                  <a:pt x="33809" y="36748"/>
                </a:cubicBezTo>
                <a:close/>
                <a:moveTo>
                  <a:pt x="0" y="0"/>
                </a:moveTo>
                <a:moveTo>
                  <a:pt x="85748" y="69089"/>
                </a:moveTo>
                <a:lnTo>
                  <a:pt x="72028" y="48509"/>
                </a:lnTo>
                <a:cubicBezTo>
                  <a:pt x="71048" y="46549"/>
                  <a:pt x="68108" y="45569"/>
                  <a:pt x="66148" y="45569"/>
                </a:cubicBezTo>
                <a:cubicBezTo>
                  <a:pt x="63208" y="45569"/>
                  <a:pt x="61248" y="46549"/>
                  <a:pt x="60268" y="48509"/>
                </a:cubicBezTo>
                <a:lnTo>
                  <a:pt x="34789" y="85748"/>
                </a:lnTo>
                <a:moveTo>
                  <a:pt x="218046" y="44098"/>
                </a:moveTo>
                <a:lnTo>
                  <a:pt x="207266" y="44098"/>
                </a:lnTo>
                <a:cubicBezTo>
                  <a:pt x="206286" y="44098"/>
                  <a:pt x="205306" y="44098"/>
                  <a:pt x="205306" y="45078"/>
                </a:cubicBezTo>
                <a:lnTo>
                  <a:pt x="194526" y="59778"/>
                </a:lnTo>
                <a:cubicBezTo>
                  <a:pt x="193082" y="62199"/>
                  <a:pt x="191107" y="60747"/>
                  <a:pt x="190606" y="58798"/>
                </a:cubicBezTo>
                <a:lnTo>
                  <a:pt x="177867" y="15679"/>
                </a:lnTo>
                <a:cubicBezTo>
                  <a:pt x="176473" y="10718"/>
                  <a:pt x="170961" y="12019"/>
                  <a:pt x="170027" y="16659"/>
                </a:cubicBezTo>
                <a:lnTo>
                  <a:pt x="157287" y="80358"/>
                </a:lnTo>
                <a:cubicBezTo>
                  <a:pt x="157287" y="82318"/>
                  <a:pt x="155327" y="84278"/>
                  <a:pt x="153367" y="84278"/>
                </a:cubicBezTo>
                <a:cubicBezTo>
                  <a:pt x="151407" y="84278"/>
                  <a:pt x="150427" y="83298"/>
                  <a:pt x="149447" y="81338"/>
                </a:cubicBezTo>
                <a:lnTo>
                  <a:pt x="136707" y="36259"/>
                </a:lnTo>
                <a:cubicBezTo>
                  <a:pt x="136317" y="33954"/>
                  <a:pt x="133637" y="33226"/>
                  <a:pt x="132787" y="35279"/>
                </a:cubicBezTo>
                <a:lnTo>
                  <a:pt x="126907" y="48018"/>
                </a:lnTo>
                <a:cubicBezTo>
                  <a:pt x="126907" y="48018"/>
                  <a:pt x="125927" y="48998"/>
                  <a:pt x="124947" y="48998"/>
                </a:cubicBezTo>
                <a:lnTo>
                  <a:pt x="109268" y="48998"/>
                </a:lnTo>
              </a:path>
            </a:pathLst>
          </a:custGeom>
          <a:noFill/>
          <a:ln w="9525">
            <a:solidFill>
              <a:srgbClr val="EA2565"/>
            </a:solidFill>
          </a:ln>
        </p:spPr>
        <p:txBody>
          <a:bodyPr rtlCol="0" anchor="ctr"/>
          <a:lstStyle/>
          <a:p>
            <a:pPr algn="ctr"/>
            <a:endParaRPr/>
          </a:p>
        </p:txBody>
      </p:sp>
      <p:sp>
        <p:nvSpPr>
          <p:cNvPr id="137" name="Rounded Rectangle 44">
            <a:extLst>
              <a:ext uri="{FF2B5EF4-FFF2-40B4-BE49-F238E27FC236}">
                <a16:creationId xmlns:a16="http://schemas.microsoft.com/office/drawing/2014/main" id="{43546C01-B13C-1E95-B3AA-E7785332E4B8}"/>
              </a:ext>
            </a:extLst>
          </p:cNvPr>
          <p:cNvSpPr/>
          <p:nvPr/>
        </p:nvSpPr>
        <p:spPr>
          <a:xfrm>
            <a:off x="4807104" y="3344296"/>
            <a:ext cx="387600" cy="387600"/>
          </a:xfrm>
          <a:custGeom>
            <a:avLst/>
            <a:gdLst/>
            <a:ahLst/>
            <a:cxnLst/>
            <a:rect l="0" t="0" r="0" b="0"/>
            <a:pathLst>
              <a:path w="225396" h="227486">
                <a:moveTo>
                  <a:pt x="200896" y="137197"/>
                </a:moveTo>
                <a:cubicBezTo>
                  <a:pt x="214427" y="137197"/>
                  <a:pt x="225396" y="148166"/>
                  <a:pt x="225396" y="161697"/>
                </a:cubicBezTo>
                <a:cubicBezTo>
                  <a:pt x="225396" y="175228"/>
                  <a:pt x="214427" y="186196"/>
                  <a:pt x="200896" y="186196"/>
                </a:cubicBezTo>
                <a:cubicBezTo>
                  <a:pt x="187365" y="186196"/>
                  <a:pt x="176397" y="175228"/>
                  <a:pt x="176397" y="161697"/>
                </a:cubicBezTo>
                <a:cubicBezTo>
                  <a:pt x="176397" y="148166"/>
                  <a:pt x="187365" y="137197"/>
                  <a:pt x="200896" y="137197"/>
                </a:cubicBezTo>
                <a:close/>
                <a:moveTo>
                  <a:pt x="112698" y="0"/>
                </a:moveTo>
                <a:cubicBezTo>
                  <a:pt x="126228" y="0"/>
                  <a:pt x="137197" y="10968"/>
                  <a:pt x="137197" y="24499"/>
                </a:cubicBezTo>
                <a:cubicBezTo>
                  <a:pt x="137197" y="38030"/>
                  <a:pt x="126228" y="48999"/>
                  <a:pt x="112698" y="48999"/>
                </a:cubicBezTo>
                <a:cubicBezTo>
                  <a:pt x="99167" y="48999"/>
                  <a:pt x="88198" y="38030"/>
                  <a:pt x="88198" y="24499"/>
                </a:cubicBezTo>
                <a:cubicBezTo>
                  <a:pt x="88198" y="10968"/>
                  <a:pt x="99167" y="0"/>
                  <a:pt x="112698" y="0"/>
                </a:cubicBezTo>
                <a:close/>
                <a:moveTo>
                  <a:pt x="112698" y="68589"/>
                </a:moveTo>
                <a:lnTo>
                  <a:pt x="135610" y="68589"/>
                </a:lnTo>
                <a:cubicBezTo>
                  <a:pt x="148263" y="68588"/>
                  <a:pt x="159497" y="76684"/>
                  <a:pt x="163500" y="88688"/>
                </a:cubicBezTo>
                <a:lnTo>
                  <a:pt x="167224" y="99860"/>
                </a:lnTo>
                <a:cubicBezTo>
                  <a:pt x="169936" y="108002"/>
                  <a:pt x="168955" y="116923"/>
                  <a:pt x="164539" y="124281"/>
                </a:cubicBezTo>
                <a:lnTo>
                  <a:pt x="160472" y="131062"/>
                </a:lnTo>
                <a:cubicBezTo>
                  <a:pt x="156889" y="137032"/>
                  <a:pt x="149145" y="138967"/>
                  <a:pt x="143175" y="135384"/>
                </a:cubicBezTo>
                <a:cubicBezTo>
                  <a:pt x="137205" y="131801"/>
                  <a:pt x="135270" y="124057"/>
                  <a:pt x="138853" y="118088"/>
                </a:cubicBezTo>
                <a:lnTo>
                  <a:pt x="146997" y="102888"/>
                </a:lnTo>
                <a:moveTo>
                  <a:pt x="78398" y="102888"/>
                </a:moveTo>
                <a:lnTo>
                  <a:pt x="86552" y="118097"/>
                </a:lnTo>
                <a:cubicBezTo>
                  <a:pt x="90135" y="124067"/>
                  <a:pt x="88200" y="131811"/>
                  <a:pt x="82230" y="135394"/>
                </a:cubicBezTo>
                <a:cubicBezTo>
                  <a:pt x="76260" y="138977"/>
                  <a:pt x="68516" y="137042"/>
                  <a:pt x="64933" y="131072"/>
                </a:cubicBezTo>
                <a:lnTo>
                  <a:pt x="60856" y="124291"/>
                </a:lnTo>
                <a:cubicBezTo>
                  <a:pt x="56440" y="116933"/>
                  <a:pt x="55459" y="108012"/>
                  <a:pt x="58171" y="99870"/>
                </a:cubicBezTo>
                <a:lnTo>
                  <a:pt x="61895" y="88698"/>
                </a:lnTo>
                <a:cubicBezTo>
                  <a:pt x="65895" y="76690"/>
                  <a:pt x="77130" y="68590"/>
                  <a:pt x="89786" y="68589"/>
                </a:cubicBezTo>
                <a:lnTo>
                  <a:pt x="112698" y="68589"/>
                </a:lnTo>
                <a:moveTo>
                  <a:pt x="83298" y="205796"/>
                </a:moveTo>
                <a:lnTo>
                  <a:pt x="0" y="205796"/>
                </a:lnTo>
                <a:moveTo>
                  <a:pt x="225396" y="205796"/>
                </a:moveTo>
                <a:lnTo>
                  <a:pt x="156797" y="205796"/>
                </a:lnTo>
                <a:moveTo>
                  <a:pt x="19599" y="137197"/>
                </a:moveTo>
                <a:lnTo>
                  <a:pt x="19599" y="156797"/>
                </a:lnTo>
                <a:moveTo>
                  <a:pt x="39199" y="137197"/>
                </a:moveTo>
                <a:lnTo>
                  <a:pt x="39199" y="156797"/>
                </a:lnTo>
                <a:moveTo>
                  <a:pt x="107798" y="156797"/>
                </a:moveTo>
                <a:lnTo>
                  <a:pt x="107798" y="137197"/>
                </a:lnTo>
                <a:moveTo>
                  <a:pt x="154822" y="164162"/>
                </a:moveTo>
                <a:cubicBezTo>
                  <a:pt x="157540" y="168877"/>
                  <a:pt x="157441" y="174707"/>
                  <a:pt x="154562" y="179327"/>
                </a:cubicBezTo>
                <a:lnTo>
                  <a:pt x="130063" y="218526"/>
                </a:lnTo>
                <a:cubicBezTo>
                  <a:pt x="125733" y="225413"/>
                  <a:pt x="116640" y="227486"/>
                  <a:pt x="109753" y="223156"/>
                </a:cubicBezTo>
                <a:cubicBezTo>
                  <a:pt x="102866" y="218827"/>
                  <a:pt x="100792" y="209733"/>
                  <a:pt x="105122" y="202846"/>
                </a:cubicBezTo>
                <a:lnTo>
                  <a:pt x="115569" y="186187"/>
                </a:lnTo>
                <a:lnTo>
                  <a:pt x="14699" y="186187"/>
                </a:lnTo>
                <a:cubicBezTo>
                  <a:pt x="6581" y="186187"/>
                  <a:pt x="0" y="179605"/>
                  <a:pt x="0" y="171487"/>
                </a:cubicBezTo>
                <a:cubicBezTo>
                  <a:pt x="0" y="163368"/>
                  <a:pt x="6581" y="156787"/>
                  <a:pt x="14699" y="156787"/>
                </a:cubicBezTo>
                <a:lnTo>
                  <a:pt x="141568" y="156787"/>
                </a:lnTo>
                <a:cubicBezTo>
                  <a:pt x="147008" y="156611"/>
                  <a:pt x="152103" y="159446"/>
                  <a:pt x="154822" y="164162"/>
                </a:cubicBezTo>
                <a:close/>
              </a:path>
            </a:pathLst>
          </a:custGeom>
          <a:noFill/>
          <a:ln w="9525">
            <a:solidFill>
              <a:srgbClr val="EA2565"/>
            </a:solidFill>
          </a:ln>
        </p:spPr>
        <p:txBody>
          <a:bodyPr rtlCol="0" anchor="ctr"/>
          <a:lstStyle/>
          <a:p>
            <a:pPr algn="ctr"/>
            <a:endParaRPr/>
          </a:p>
        </p:txBody>
      </p:sp>
      <p:sp>
        <p:nvSpPr>
          <p:cNvPr id="138" name="Rounded Rectangle 46">
            <a:extLst>
              <a:ext uri="{FF2B5EF4-FFF2-40B4-BE49-F238E27FC236}">
                <a16:creationId xmlns:a16="http://schemas.microsoft.com/office/drawing/2014/main" id="{A2DE5BB2-E9B1-C09C-C7F0-1E52EAE3E657}"/>
              </a:ext>
            </a:extLst>
          </p:cNvPr>
          <p:cNvSpPr/>
          <p:nvPr/>
        </p:nvSpPr>
        <p:spPr>
          <a:xfrm>
            <a:off x="8527626" y="5637811"/>
            <a:ext cx="435610" cy="351854"/>
          </a:xfrm>
          <a:custGeom>
            <a:avLst/>
            <a:gdLst/>
            <a:ahLst/>
            <a:cxnLst/>
            <a:rect l="0" t="0" r="0" b="0"/>
            <a:pathLst>
              <a:path w="225400" h="186196">
                <a:moveTo>
                  <a:pt x="24503" y="166597"/>
                </a:moveTo>
                <a:cubicBezTo>
                  <a:pt x="24503" y="177421"/>
                  <a:pt x="33278" y="186196"/>
                  <a:pt x="44103" y="186196"/>
                </a:cubicBezTo>
                <a:cubicBezTo>
                  <a:pt x="54927" y="186196"/>
                  <a:pt x="63703" y="177421"/>
                  <a:pt x="63703" y="166597"/>
                </a:cubicBezTo>
                <a:cubicBezTo>
                  <a:pt x="63703" y="155772"/>
                  <a:pt x="54927" y="146997"/>
                  <a:pt x="44103" y="146997"/>
                </a:cubicBezTo>
                <a:cubicBezTo>
                  <a:pt x="33278" y="146997"/>
                  <a:pt x="24503" y="155772"/>
                  <a:pt x="24503" y="166597"/>
                </a:cubicBezTo>
                <a:moveTo>
                  <a:pt x="161701" y="166597"/>
                </a:moveTo>
                <a:cubicBezTo>
                  <a:pt x="161701" y="177421"/>
                  <a:pt x="170476" y="186196"/>
                  <a:pt x="181301" y="186196"/>
                </a:cubicBezTo>
                <a:cubicBezTo>
                  <a:pt x="192125" y="186196"/>
                  <a:pt x="200900" y="177421"/>
                  <a:pt x="200900" y="166597"/>
                </a:cubicBezTo>
                <a:cubicBezTo>
                  <a:pt x="200900" y="155772"/>
                  <a:pt x="192125" y="146997"/>
                  <a:pt x="181301" y="146997"/>
                </a:cubicBezTo>
                <a:cubicBezTo>
                  <a:pt x="170476" y="146997"/>
                  <a:pt x="161701" y="155772"/>
                  <a:pt x="161701" y="166597"/>
                </a:cubicBezTo>
                <a:moveTo>
                  <a:pt x="24503" y="166597"/>
                </a:moveTo>
                <a:lnTo>
                  <a:pt x="4904" y="166597"/>
                </a:lnTo>
                <a:cubicBezTo>
                  <a:pt x="2219" y="166545"/>
                  <a:pt x="56" y="164381"/>
                  <a:pt x="4" y="161697"/>
                </a:cubicBezTo>
                <a:lnTo>
                  <a:pt x="4" y="120831"/>
                </a:lnTo>
                <a:cubicBezTo>
                  <a:pt x="0" y="115608"/>
                  <a:pt x="2081" y="110598"/>
                  <a:pt x="5786" y="106916"/>
                </a:cubicBezTo>
                <a:lnTo>
                  <a:pt x="19603" y="93098"/>
                </a:lnTo>
                <a:lnTo>
                  <a:pt x="41261" y="53899"/>
                </a:lnTo>
                <a:cubicBezTo>
                  <a:pt x="43010" y="50786"/>
                  <a:pt x="46314" y="48871"/>
                  <a:pt x="49885" y="48901"/>
                </a:cubicBezTo>
                <a:lnTo>
                  <a:pt x="88202" y="48901"/>
                </a:lnTo>
                <a:lnTo>
                  <a:pt x="88202" y="29301"/>
                </a:lnTo>
                <a:lnTo>
                  <a:pt x="220500" y="29301"/>
                </a:lnTo>
                <a:cubicBezTo>
                  <a:pt x="223206" y="29301"/>
                  <a:pt x="225400" y="31495"/>
                  <a:pt x="225400" y="34201"/>
                </a:cubicBezTo>
                <a:lnTo>
                  <a:pt x="225400" y="161697"/>
                </a:lnTo>
                <a:cubicBezTo>
                  <a:pt x="225348" y="164381"/>
                  <a:pt x="223184" y="166545"/>
                  <a:pt x="220500" y="166597"/>
                </a:cubicBezTo>
                <a:lnTo>
                  <a:pt x="200900" y="166597"/>
                </a:lnTo>
                <a:moveTo>
                  <a:pt x="63703" y="166597"/>
                </a:moveTo>
                <a:lnTo>
                  <a:pt x="161701" y="166597"/>
                </a:lnTo>
                <a:moveTo>
                  <a:pt x="88202" y="166597"/>
                </a:moveTo>
                <a:lnTo>
                  <a:pt x="88202" y="48999"/>
                </a:lnTo>
                <a:moveTo>
                  <a:pt x="127401" y="29399"/>
                </a:moveTo>
                <a:lnTo>
                  <a:pt x="88202" y="29399"/>
                </a:lnTo>
                <a:lnTo>
                  <a:pt x="88202" y="19599"/>
                </a:lnTo>
                <a:cubicBezTo>
                  <a:pt x="88202" y="8775"/>
                  <a:pt x="96977" y="0"/>
                  <a:pt x="107802" y="0"/>
                </a:cubicBezTo>
                <a:cubicBezTo>
                  <a:pt x="118626" y="0"/>
                  <a:pt x="127401" y="8775"/>
                  <a:pt x="127401" y="19599"/>
                </a:cubicBezTo>
                <a:close/>
                <a:moveTo>
                  <a:pt x="191100" y="78398"/>
                </a:moveTo>
                <a:cubicBezTo>
                  <a:pt x="191100" y="75692"/>
                  <a:pt x="188907" y="73498"/>
                  <a:pt x="186200" y="73498"/>
                </a:cubicBezTo>
                <a:lnTo>
                  <a:pt x="171501" y="73498"/>
                </a:lnTo>
                <a:lnTo>
                  <a:pt x="171501" y="58799"/>
                </a:lnTo>
                <a:cubicBezTo>
                  <a:pt x="171501" y="56092"/>
                  <a:pt x="169307" y="53899"/>
                  <a:pt x="166601" y="53899"/>
                </a:cubicBezTo>
                <a:lnTo>
                  <a:pt x="147001" y="53899"/>
                </a:lnTo>
                <a:cubicBezTo>
                  <a:pt x="144295" y="53899"/>
                  <a:pt x="142101" y="56092"/>
                  <a:pt x="142101" y="58799"/>
                </a:cubicBezTo>
                <a:lnTo>
                  <a:pt x="142101" y="73498"/>
                </a:lnTo>
                <a:lnTo>
                  <a:pt x="127401" y="73498"/>
                </a:lnTo>
                <a:cubicBezTo>
                  <a:pt x="124695" y="73498"/>
                  <a:pt x="122502" y="75692"/>
                  <a:pt x="122502" y="78398"/>
                </a:cubicBezTo>
                <a:lnTo>
                  <a:pt x="122502" y="97998"/>
                </a:lnTo>
                <a:cubicBezTo>
                  <a:pt x="122502" y="100704"/>
                  <a:pt x="124695" y="102898"/>
                  <a:pt x="127401" y="102898"/>
                </a:cubicBezTo>
                <a:lnTo>
                  <a:pt x="142101" y="102898"/>
                </a:lnTo>
                <a:lnTo>
                  <a:pt x="142101" y="117598"/>
                </a:lnTo>
                <a:cubicBezTo>
                  <a:pt x="142101" y="120304"/>
                  <a:pt x="144295" y="122497"/>
                  <a:pt x="147001" y="122497"/>
                </a:cubicBezTo>
                <a:lnTo>
                  <a:pt x="166601" y="122497"/>
                </a:lnTo>
                <a:cubicBezTo>
                  <a:pt x="169307" y="122497"/>
                  <a:pt x="171501" y="120304"/>
                  <a:pt x="171501" y="117598"/>
                </a:cubicBezTo>
                <a:lnTo>
                  <a:pt x="171501" y="102898"/>
                </a:lnTo>
                <a:lnTo>
                  <a:pt x="186200" y="102898"/>
                </a:lnTo>
                <a:cubicBezTo>
                  <a:pt x="188907" y="102898"/>
                  <a:pt x="191100" y="100704"/>
                  <a:pt x="191100" y="97998"/>
                </a:cubicBezTo>
                <a:close/>
                <a:moveTo>
                  <a:pt x="88202" y="93098"/>
                </a:moveTo>
                <a:lnTo>
                  <a:pt x="19603" y="93098"/>
                </a:lnTo>
              </a:path>
            </a:pathLst>
          </a:custGeom>
          <a:noFill/>
          <a:ln w="9525">
            <a:solidFill>
              <a:srgbClr val="EA2565"/>
            </a:solidFill>
          </a:ln>
        </p:spPr>
        <p:txBody>
          <a:bodyPr rtlCol="0" anchor="ctr"/>
          <a:lstStyle/>
          <a:p>
            <a:pPr algn="ctr"/>
            <a:endParaRPr/>
          </a:p>
        </p:txBody>
      </p:sp>
      <p:sp>
        <p:nvSpPr>
          <p:cNvPr id="139" name="TextBox 23"/>
          <p:cNvSpPr txBox="1"/>
          <p:nvPr/>
        </p:nvSpPr>
        <p:spPr>
          <a:xfrm>
            <a:off x="1640981" y="3364680"/>
            <a:ext cx="2120592" cy="430887"/>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Gastos en terapia intensiva o unidades</a:t>
            </a:r>
            <a:r>
              <a:rPr lang="es-MX" dirty="0">
                <a:solidFill>
                  <a:srgbClr val="FFFFFF"/>
                </a:solidFill>
                <a:latin typeface="Lato" panose="020F0502020204030203" pitchFamily="34" charset="0"/>
                <a:ea typeface="Lato" panose="020F0502020204030203" pitchFamily="34" charset="0"/>
                <a:cs typeface="Lato" panose="020F0502020204030203" pitchFamily="34" charset="0"/>
              </a:rPr>
              <a:t> </a:t>
            </a: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coronarias.</a:t>
            </a:r>
          </a:p>
        </p:txBody>
      </p:sp>
      <p:sp>
        <p:nvSpPr>
          <p:cNvPr id="140" name="TextBox 25"/>
          <p:cNvSpPr txBox="1"/>
          <p:nvPr/>
        </p:nvSpPr>
        <p:spPr>
          <a:xfrm>
            <a:off x="1666916" y="4466978"/>
            <a:ext cx="2101241" cy="646331"/>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Cobertura para sala de operaciones, recuperación y curaciones.</a:t>
            </a:r>
          </a:p>
        </p:txBody>
      </p:sp>
      <p:sp>
        <p:nvSpPr>
          <p:cNvPr id="141" name="TextBox 26"/>
          <p:cNvSpPr txBox="1"/>
          <p:nvPr/>
        </p:nvSpPr>
        <p:spPr>
          <a:xfrm>
            <a:off x="1510043" y="2058887"/>
            <a:ext cx="2271400" cy="646331"/>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Cobertura para cuarto privado estándar y consumo de alimentos.</a:t>
            </a:r>
          </a:p>
        </p:txBody>
      </p:sp>
      <p:sp>
        <p:nvSpPr>
          <p:cNvPr id="142" name="TextBox 28"/>
          <p:cNvSpPr txBox="1"/>
          <p:nvPr/>
        </p:nvSpPr>
        <p:spPr>
          <a:xfrm>
            <a:off x="5387357" y="2034109"/>
            <a:ext cx="2132458" cy="64633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r">
              <a:defRPr sz="1050">
                <a:solidFill>
                  <a:srgbClr val="FFFFFF"/>
                </a:solidFill>
                <a:latin typeface="Lato" panose="020F0502020204030203" pitchFamily="34" charset="0"/>
                <a:ea typeface="Lato" panose="020F0502020204030203" pitchFamily="34" charset="0"/>
                <a:cs typeface="Lato" panose="020F0502020204030203" pitchFamily="34" charset="0"/>
              </a:defRPr>
            </a:lvl1pPr>
          </a:lstStyle>
          <a:p>
            <a:r>
              <a:rPr lang="es-MX" sz="1400" noProof="0" dirty="0"/>
              <a:t>Renta de equipo hospitalario especializado necesario.</a:t>
            </a:r>
          </a:p>
        </p:txBody>
      </p:sp>
      <p:sp>
        <p:nvSpPr>
          <p:cNvPr id="143" name="TextBox 36"/>
          <p:cNvSpPr txBox="1"/>
          <p:nvPr/>
        </p:nvSpPr>
        <p:spPr>
          <a:xfrm>
            <a:off x="5269103" y="4453578"/>
            <a:ext cx="2195344" cy="64633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050">
                <a:solidFill>
                  <a:srgbClr val="FFFFFF"/>
                </a:solidFill>
                <a:latin typeface="Lato" panose="020F0502020204030203" pitchFamily="34" charset="0"/>
                <a:ea typeface="Lato" panose="020F0502020204030203" pitchFamily="34" charset="0"/>
                <a:cs typeface="Lato" panose="020F0502020204030203" pitchFamily="34" charset="0"/>
              </a:defRPr>
            </a:lvl1pPr>
          </a:lstStyle>
          <a:p>
            <a:r>
              <a:rPr sz="1400" dirty="0" err="1"/>
              <a:t>Cobertura</a:t>
            </a:r>
            <a:r>
              <a:rPr sz="1400" dirty="0"/>
              <a:t> para </a:t>
            </a:r>
            <a:r>
              <a:rPr sz="1400" dirty="0" err="1"/>
              <a:t>análisis</a:t>
            </a:r>
            <a:r>
              <a:rPr sz="1400" dirty="0"/>
              <a:t> de</a:t>
            </a:r>
            <a:r>
              <a:rPr lang="es-MX" sz="1400" dirty="0"/>
              <a:t> </a:t>
            </a:r>
            <a:r>
              <a:rPr sz="1400" dirty="0" err="1"/>
              <a:t>laboratorio</a:t>
            </a:r>
            <a:r>
              <a:rPr sz="1400" dirty="0"/>
              <a:t> y</a:t>
            </a:r>
            <a:r>
              <a:rPr lang="es-MX" sz="1400" dirty="0"/>
              <a:t> </a:t>
            </a:r>
            <a:r>
              <a:rPr sz="1400" dirty="0" err="1"/>
              <a:t>estudios</a:t>
            </a:r>
            <a:r>
              <a:rPr sz="1400" dirty="0"/>
              <a:t> de Rayos X.</a:t>
            </a:r>
          </a:p>
        </p:txBody>
      </p:sp>
      <p:sp>
        <p:nvSpPr>
          <p:cNvPr id="144" name="TextBox 31">
            <a:extLst>
              <a:ext uri="{FF2B5EF4-FFF2-40B4-BE49-F238E27FC236}">
                <a16:creationId xmlns:a16="http://schemas.microsoft.com/office/drawing/2014/main" id="{3AEAEDD8-0A3B-3688-346B-F48BBF456DF8}"/>
              </a:ext>
            </a:extLst>
          </p:cNvPr>
          <p:cNvSpPr txBox="1"/>
          <p:nvPr/>
        </p:nvSpPr>
        <p:spPr>
          <a:xfrm>
            <a:off x="9194586" y="3254027"/>
            <a:ext cx="2060762" cy="64633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defRPr sz="1050">
                <a:solidFill>
                  <a:srgbClr val="FFFFFF"/>
                </a:solidFill>
                <a:latin typeface="Lato" panose="020F0502020204030203" pitchFamily="34" charset="0"/>
                <a:ea typeface="Lato" panose="020F0502020204030203" pitchFamily="34" charset="0"/>
                <a:cs typeface="Lato" panose="020F0502020204030203" pitchFamily="34" charset="0"/>
              </a:defRPr>
            </a:lvl1pPr>
          </a:lstStyle>
          <a:p>
            <a:pPr algn="r"/>
            <a:r>
              <a:rPr lang="es-MX" sz="1400" noProof="0" dirty="0"/>
              <a:t>Gastos por medicamentos del padecimiento autorizado.</a:t>
            </a:r>
          </a:p>
        </p:txBody>
      </p:sp>
      <p:sp>
        <p:nvSpPr>
          <p:cNvPr id="145" name="TextBox 33">
            <a:extLst>
              <a:ext uri="{FF2B5EF4-FFF2-40B4-BE49-F238E27FC236}">
                <a16:creationId xmlns:a16="http://schemas.microsoft.com/office/drawing/2014/main" id="{90221F4B-88FC-4AE5-4B3E-6E4983566B1E}"/>
              </a:ext>
            </a:extLst>
          </p:cNvPr>
          <p:cNvSpPr txBox="1"/>
          <p:nvPr/>
        </p:nvSpPr>
        <p:spPr>
          <a:xfrm>
            <a:off x="5245337" y="5657482"/>
            <a:ext cx="2219110" cy="64633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defRPr sz="1050">
                <a:solidFill>
                  <a:srgbClr val="FFFFFF"/>
                </a:solidFill>
                <a:latin typeface="Lato" panose="020F0502020204030203" pitchFamily="34" charset="0"/>
                <a:ea typeface="Lato" panose="020F0502020204030203" pitchFamily="34" charset="0"/>
                <a:cs typeface="Lato" panose="020F0502020204030203" pitchFamily="34" charset="0"/>
              </a:defRPr>
            </a:lvl1pPr>
          </a:lstStyle>
          <a:p>
            <a:pPr algn="r"/>
            <a:r>
              <a:rPr lang="es-MX" sz="1400" noProof="0" dirty="0"/>
              <a:t>Honorarios por atención de cirujanos, </a:t>
            </a:r>
            <a:r>
              <a:rPr lang="es-MX" sz="1400" dirty="0"/>
              <a:t>ayuda</a:t>
            </a:r>
            <a:r>
              <a:rPr lang="es-MX" sz="1400" noProof="0" dirty="0" err="1"/>
              <a:t>ntes</a:t>
            </a:r>
            <a:r>
              <a:rPr lang="es-MX" sz="1400" noProof="0" dirty="0"/>
              <a:t> y </a:t>
            </a:r>
            <a:r>
              <a:rPr lang="es-MX" sz="1400" noProof="0" dirty="0" err="1"/>
              <a:t>anestesiologo</a:t>
            </a:r>
            <a:endParaRPr lang="es-MX" sz="1400" noProof="0" dirty="0"/>
          </a:p>
        </p:txBody>
      </p:sp>
      <p:sp>
        <p:nvSpPr>
          <p:cNvPr id="146" name="TextBox 28">
            <a:extLst>
              <a:ext uri="{FF2B5EF4-FFF2-40B4-BE49-F238E27FC236}">
                <a16:creationId xmlns:a16="http://schemas.microsoft.com/office/drawing/2014/main" id="{8D5D9384-ED51-FE75-BD71-B95CD228C6D0}"/>
              </a:ext>
            </a:extLst>
          </p:cNvPr>
          <p:cNvSpPr txBox="1"/>
          <p:nvPr/>
        </p:nvSpPr>
        <p:spPr>
          <a:xfrm>
            <a:off x="5366541" y="3249881"/>
            <a:ext cx="2132458" cy="64633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r">
              <a:defRPr sz="1050">
                <a:solidFill>
                  <a:srgbClr val="FFFFFF"/>
                </a:solidFill>
                <a:latin typeface="Lato" panose="020F0502020204030203" pitchFamily="34" charset="0"/>
                <a:ea typeface="Lato" panose="020F0502020204030203" pitchFamily="34" charset="0"/>
                <a:cs typeface="Lato" panose="020F0502020204030203" pitchFamily="34" charset="0"/>
              </a:defRPr>
            </a:lvl1pPr>
          </a:lstStyle>
          <a:p>
            <a:r>
              <a:rPr lang="es-MX" sz="1400" noProof="0" dirty="0"/>
              <a:t>Se cubre una sesión de terapia por día hasta por 30 días.</a:t>
            </a:r>
          </a:p>
        </p:txBody>
      </p:sp>
      <p:sp>
        <p:nvSpPr>
          <p:cNvPr id="147" name="TextBox 31">
            <a:extLst>
              <a:ext uri="{FF2B5EF4-FFF2-40B4-BE49-F238E27FC236}">
                <a16:creationId xmlns:a16="http://schemas.microsoft.com/office/drawing/2014/main" id="{52838D4C-8865-E48B-D04A-4BD27CC0BE78}"/>
              </a:ext>
            </a:extLst>
          </p:cNvPr>
          <p:cNvSpPr txBox="1"/>
          <p:nvPr/>
        </p:nvSpPr>
        <p:spPr>
          <a:xfrm>
            <a:off x="9175326" y="5645623"/>
            <a:ext cx="2080022" cy="64633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defRPr sz="1050">
                <a:solidFill>
                  <a:srgbClr val="FFFFFF"/>
                </a:solidFill>
                <a:latin typeface="Lato" panose="020F0502020204030203" pitchFamily="34" charset="0"/>
                <a:ea typeface="Lato" panose="020F0502020204030203" pitchFamily="34" charset="0"/>
                <a:cs typeface="Lato" panose="020F0502020204030203" pitchFamily="34" charset="0"/>
              </a:defRPr>
            </a:lvl1pPr>
          </a:lstStyle>
          <a:p>
            <a:pPr algn="r"/>
            <a:r>
              <a:rPr lang="es-MX" sz="1400" noProof="0" dirty="0"/>
              <a:t>Se cubre Ambulancia Terrestre y Aérea (20% coaseguro sin tope)</a:t>
            </a:r>
          </a:p>
        </p:txBody>
      </p:sp>
      <p:sp>
        <p:nvSpPr>
          <p:cNvPr id="148" name="TextBox 31">
            <a:extLst>
              <a:ext uri="{FF2B5EF4-FFF2-40B4-BE49-F238E27FC236}">
                <a16:creationId xmlns:a16="http://schemas.microsoft.com/office/drawing/2014/main" id="{F569E80D-43FB-D0B5-A392-6F1EECDB3260}"/>
              </a:ext>
            </a:extLst>
          </p:cNvPr>
          <p:cNvSpPr txBox="1"/>
          <p:nvPr/>
        </p:nvSpPr>
        <p:spPr>
          <a:xfrm>
            <a:off x="8998556" y="4453578"/>
            <a:ext cx="2290660" cy="64633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defRPr sz="1050">
                <a:solidFill>
                  <a:srgbClr val="FFFFFF"/>
                </a:solidFill>
                <a:latin typeface="Lato" panose="020F0502020204030203" pitchFamily="34" charset="0"/>
                <a:ea typeface="Lato" panose="020F0502020204030203" pitchFamily="34" charset="0"/>
                <a:cs typeface="Lato" panose="020F0502020204030203" pitchFamily="34" charset="0"/>
              </a:defRPr>
            </a:lvl1pPr>
          </a:lstStyle>
          <a:p>
            <a:pPr algn="r"/>
            <a:r>
              <a:rPr lang="es-MX" sz="1400" noProof="0" dirty="0"/>
              <a:t>Cirugía de Columna Vertebral, nervios craneales, cáncer de tiroides</a:t>
            </a:r>
          </a:p>
        </p:txBody>
      </p:sp>
      <p:pic>
        <p:nvPicPr>
          <p:cNvPr id="2" name="Imagen 1">
            <a:extLst>
              <a:ext uri="{FF2B5EF4-FFF2-40B4-BE49-F238E27FC236}">
                <a16:creationId xmlns:a16="http://schemas.microsoft.com/office/drawing/2014/main" id="{354EC25A-B445-D728-7710-B8968B7939E0}"/>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9D9D0783-2715-9B84-CBF2-9B8EBEC0736D}"/>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66C83AC6-7220-55EB-6CBC-CFF2E7459588}"/>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E3621C0C-B59C-FA2A-37D0-120961D22A95}"/>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1569852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442475FC-B4DB-A35B-97BB-D003B8AD8791}"/>
            </a:ext>
          </a:extLst>
        </p:cNvPr>
        <p:cNvGrpSpPr/>
        <p:nvPr/>
      </p:nvGrpSpPr>
      <p:grpSpPr>
        <a:xfrm>
          <a:off x="0" y="0"/>
          <a:ext cx="0" cy="0"/>
          <a:chOff x="0" y="0"/>
          <a:chExt cx="0" cy="0"/>
        </a:xfrm>
      </p:grpSpPr>
      <p:sp>
        <p:nvSpPr>
          <p:cNvPr id="273" name="Rounded Rectangle 1">
            <a:extLst>
              <a:ext uri="{FF2B5EF4-FFF2-40B4-BE49-F238E27FC236}">
                <a16:creationId xmlns:a16="http://schemas.microsoft.com/office/drawing/2014/main" id="{A9FCBDE2-1C29-3C00-BA96-9DE45E6E84EE}"/>
              </a:ext>
            </a:extLst>
          </p:cNvPr>
          <p:cNvSpPr/>
          <p:nvPr/>
        </p:nvSpPr>
        <p:spPr>
          <a:xfrm>
            <a:off x="5535880" y="2789607"/>
            <a:ext cx="1581580" cy="1581580"/>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solidFill>
            <a:schemeClr val="bg1">
              <a:lumMod val="95000"/>
            </a:schemeClr>
          </a:solidFill>
          <a:ln>
            <a:noFill/>
          </a:ln>
          <a:effectLst>
            <a:outerShdw blurRad="63500" sx="102000" sy="102000" algn="ctr" rotWithShape="0">
              <a:prstClr val="black">
                <a:alpha val="40000"/>
              </a:prstClr>
            </a:outerShdw>
          </a:effectLst>
        </p:spPr>
        <p:txBody>
          <a:bodyPr rtlCol="0" anchor="ctr"/>
          <a:lstStyle/>
          <a:p>
            <a:pPr algn="ctr"/>
            <a:endParaRPr dirty="0"/>
          </a:p>
        </p:txBody>
      </p:sp>
      <p:grpSp>
        <p:nvGrpSpPr>
          <p:cNvPr id="263" name="Google Shape;263;g31dbd23bb8a_0_164">
            <a:extLst>
              <a:ext uri="{FF2B5EF4-FFF2-40B4-BE49-F238E27FC236}">
                <a16:creationId xmlns:a16="http://schemas.microsoft.com/office/drawing/2014/main" id="{31B334FE-922F-FC39-B1DF-D2CF85E0A5BE}"/>
              </a:ext>
            </a:extLst>
          </p:cNvPr>
          <p:cNvGrpSpPr/>
          <p:nvPr/>
        </p:nvGrpSpPr>
        <p:grpSpPr>
          <a:xfrm>
            <a:off x="-9190" y="5982440"/>
            <a:ext cx="2967719" cy="883871"/>
            <a:chOff x="-9190" y="5982440"/>
            <a:chExt cx="2967719" cy="883871"/>
          </a:xfrm>
          <a:solidFill>
            <a:srgbClr val="EF3663"/>
          </a:solidFill>
        </p:grpSpPr>
        <p:sp>
          <p:nvSpPr>
            <p:cNvPr id="264" name="Google Shape;264;g31dbd23bb8a_0_164">
              <a:extLst>
                <a:ext uri="{FF2B5EF4-FFF2-40B4-BE49-F238E27FC236}">
                  <a16:creationId xmlns:a16="http://schemas.microsoft.com/office/drawing/2014/main" id="{58844507-A8EE-5064-9E18-354A88307CBD}"/>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2BE95E2B-010F-1AF0-2F11-9BB9AAAA2B38}"/>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818704C7-432F-AFC6-87BF-199851B168B9}"/>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B7F2335C-0AE0-40AE-A3A6-1642736F97E2}"/>
              </a:ext>
            </a:extLst>
          </p:cNvPr>
          <p:cNvSpPr txBox="1"/>
          <p:nvPr/>
        </p:nvSpPr>
        <p:spPr>
          <a:xfrm>
            <a:off x="559507" y="360620"/>
            <a:ext cx="623607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BENEFICIO POR</a:t>
            </a:r>
            <a:r>
              <a:rPr lang="en-US" sz="3000" b="1" dirty="0">
                <a:solidFill>
                  <a:srgbClr val="EA2565"/>
                </a:solidFill>
                <a:latin typeface="Lato"/>
                <a:ea typeface="Lato"/>
                <a:cs typeface="Lato"/>
                <a:sym typeface="Lato"/>
              </a:rPr>
              <a:t> </a:t>
            </a:r>
            <a:r>
              <a:rPr lang="en-US" sz="3000" b="1" i="0" u="none" strike="noStrike" cap="none" dirty="0">
                <a:solidFill>
                  <a:srgbClr val="EA2565"/>
                </a:solidFill>
                <a:latin typeface="Lato"/>
                <a:ea typeface="Lato"/>
                <a:cs typeface="Lato"/>
                <a:sym typeface="Lato"/>
              </a:rPr>
              <a:t>MATERNIDAD</a:t>
            </a:r>
            <a:endParaRPr sz="3000" b="1" i="0" u="none" strike="noStrike" cap="none" dirty="0">
              <a:solidFill>
                <a:srgbClr val="EA2565"/>
              </a:solidFill>
              <a:latin typeface="Lato"/>
              <a:ea typeface="Lato"/>
              <a:cs typeface="Lato"/>
              <a:sym typeface="Lato"/>
            </a:endParaRPr>
          </a:p>
        </p:txBody>
      </p:sp>
      <p:pic>
        <p:nvPicPr>
          <p:cNvPr id="269" name="Google Shape;269;g31dbd23bb8a_0_164">
            <a:extLst>
              <a:ext uri="{FF2B5EF4-FFF2-40B4-BE49-F238E27FC236}">
                <a16:creationId xmlns:a16="http://schemas.microsoft.com/office/drawing/2014/main" id="{2F4F9F7E-3BEF-44D0-A641-55732525C74F}"/>
              </a:ext>
            </a:extLst>
          </p:cNvPr>
          <p:cNvPicPr preferRelativeResize="0"/>
          <p:nvPr/>
        </p:nvPicPr>
        <p:blipFill rotWithShape="1">
          <a:blip r:embed="rId3">
            <a:alphaModFix/>
          </a:blip>
          <a:srcRect/>
          <a:stretch/>
        </p:blipFill>
        <p:spPr>
          <a:xfrm rot="10800000">
            <a:off x="9953401" y="5146420"/>
            <a:ext cx="1711580" cy="1711580"/>
          </a:xfrm>
          <a:prstGeom prst="rect">
            <a:avLst/>
          </a:prstGeom>
          <a:noFill/>
          <a:ln>
            <a:noFill/>
          </a:ln>
        </p:spPr>
      </p:pic>
      <p:sp>
        <p:nvSpPr>
          <p:cNvPr id="29" name="TextBox 22">
            <a:extLst>
              <a:ext uri="{FF2B5EF4-FFF2-40B4-BE49-F238E27FC236}">
                <a16:creationId xmlns:a16="http://schemas.microsoft.com/office/drawing/2014/main" id="{6DAF30E2-4616-90CB-BE27-EB90E7AB0ADC}"/>
              </a:ext>
            </a:extLst>
          </p:cNvPr>
          <p:cNvSpPr txBox="1"/>
          <p:nvPr/>
        </p:nvSpPr>
        <p:spPr>
          <a:xfrm>
            <a:off x="1830283" y="2281836"/>
            <a:ext cx="2256494" cy="738664"/>
          </a:xfrm>
          <a:prstGeom prst="rect">
            <a:avLst/>
          </a:prstGeom>
          <a:noFill/>
          <a:ln>
            <a:noFill/>
          </a:ln>
        </p:spPr>
        <p:txBody>
          <a:bodyPr wrap="square" lIns="0" tIns="0" rIns="0" bIns="0" anchor="t">
            <a:spAutoFit/>
          </a:bodyPr>
          <a:lstStyle/>
          <a:p>
            <a:pPr algn="r"/>
            <a:r>
              <a:rPr lang="es-MX" sz="1600" b="0" noProof="0" dirty="0">
                <a:solidFill>
                  <a:srgbClr val="32444A"/>
                </a:solidFill>
                <a:latin typeface="Lato" panose="020F0502020204030203" pitchFamily="34" charset="0"/>
                <a:ea typeface="Lato" panose="020F0502020204030203" pitchFamily="34" charset="0"/>
                <a:cs typeface="Lato" panose="020F0502020204030203" pitchFamily="34" charset="0"/>
              </a:rPr>
              <a:t>El pago puede comenzar a partir de la semana 29 de gestación.</a:t>
            </a:r>
          </a:p>
        </p:txBody>
      </p:sp>
      <p:sp>
        <p:nvSpPr>
          <p:cNvPr id="30" name="TextBox 23">
            <a:extLst>
              <a:ext uri="{FF2B5EF4-FFF2-40B4-BE49-F238E27FC236}">
                <a16:creationId xmlns:a16="http://schemas.microsoft.com/office/drawing/2014/main" id="{254A7000-4CD5-2940-3255-3B05092A3362}"/>
              </a:ext>
            </a:extLst>
          </p:cNvPr>
          <p:cNvSpPr txBox="1"/>
          <p:nvPr/>
        </p:nvSpPr>
        <p:spPr>
          <a:xfrm>
            <a:off x="8649214" y="2211816"/>
            <a:ext cx="1396216"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PPr>
            <a:lvl1pPr algn="ctr">
              <a:defRPr sz="1200" b="1">
                <a:solidFill>
                  <a:srgbClr val="EA2565"/>
                </a:solidFill>
                <a:latin typeface="Lato Black" panose="020F0502020204030203" pitchFamily="34" charset="0"/>
                <a:ea typeface="Lato Black" panose="020F0502020204030203" pitchFamily="34" charset="0"/>
                <a:cs typeface="Lato Black" panose="020F0502020204030203" pitchFamily="34" charset="0"/>
              </a:defRPr>
            </a:lvl1pPr>
          </a:lstStyle>
          <a:p>
            <a:r>
              <a:rPr sz="1800" dirty="0">
                <a:solidFill>
                  <a:srgbClr val="FF7012"/>
                </a:solidFill>
              </a:rPr>
              <a:t>Tipo de Parto</a:t>
            </a:r>
          </a:p>
        </p:txBody>
      </p:sp>
      <p:sp>
        <p:nvSpPr>
          <p:cNvPr id="31" name="TextBox 24">
            <a:extLst>
              <a:ext uri="{FF2B5EF4-FFF2-40B4-BE49-F238E27FC236}">
                <a16:creationId xmlns:a16="http://schemas.microsoft.com/office/drawing/2014/main" id="{4BD5D0C3-023F-A5F3-1B91-4975457B3FE8}"/>
              </a:ext>
            </a:extLst>
          </p:cNvPr>
          <p:cNvSpPr txBox="1"/>
          <p:nvPr/>
        </p:nvSpPr>
        <p:spPr>
          <a:xfrm>
            <a:off x="2434175" y="1974724"/>
            <a:ext cx="1663917"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800" dirty="0"/>
              <a:t>Tiempo de Pago</a:t>
            </a:r>
          </a:p>
        </p:txBody>
      </p:sp>
      <p:sp>
        <p:nvSpPr>
          <p:cNvPr id="32" name="TextBox 25">
            <a:extLst>
              <a:ext uri="{FF2B5EF4-FFF2-40B4-BE49-F238E27FC236}">
                <a16:creationId xmlns:a16="http://schemas.microsoft.com/office/drawing/2014/main" id="{5AF7C058-0868-59FD-5B4C-8025DE9C095D}"/>
              </a:ext>
            </a:extLst>
          </p:cNvPr>
          <p:cNvSpPr txBox="1"/>
          <p:nvPr/>
        </p:nvSpPr>
        <p:spPr>
          <a:xfrm>
            <a:off x="8682810" y="2556993"/>
            <a:ext cx="1710405" cy="738664"/>
          </a:xfrm>
          <a:prstGeom prst="rect">
            <a:avLst/>
          </a:prstGeom>
          <a:noFill/>
          <a:ln>
            <a:noFill/>
          </a:ln>
        </p:spPr>
        <p:txBody>
          <a:bodyPr wrap="none" lIns="0" tIns="0" rIns="0" bIns="0" anchor="t">
            <a:spAutoFit/>
          </a:bodyPr>
          <a:lstStyle/>
          <a:p>
            <a:pPr algn="l"/>
            <a:r>
              <a:rPr lang="es-MX" sz="1600" b="0" noProof="0" dirty="0">
                <a:solidFill>
                  <a:srgbClr val="424736"/>
                </a:solidFill>
                <a:latin typeface="Lato" panose="020F0502020204030203" pitchFamily="34" charset="0"/>
                <a:ea typeface="Lato" panose="020F0502020204030203" pitchFamily="34" charset="0"/>
                <a:cs typeface="Lato" panose="020F0502020204030203" pitchFamily="34" charset="0"/>
              </a:rPr>
              <a:t>Cubre tanto partos
normales como
cesáreas.</a:t>
            </a:r>
          </a:p>
        </p:txBody>
      </p:sp>
      <p:sp>
        <p:nvSpPr>
          <p:cNvPr id="33" name="TextBox 26">
            <a:extLst>
              <a:ext uri="{FF2B5EF4-FFF2-40B4-BE49-F238E27FC236}">
                <a16:creationId xmlns:a16="http://schemas.microsoft.com/office/drawing/2014/main" id="{123575E2-F2E0-807A-2CF9-190DE3B0763C}"/>
              </a:ext>
            </a:extLst>
          </p:cNvPr>
          <p:cNvSpPr txBox="1"/>
          <p:nvPr/>
        </p:nvSpPr>
        <p:spPr>
          <a:xfrm>
            <a:off x="6967602" y="5787827"/>
            <a:ext cx="1554612" cy="738664"/>
          </a:xfrm>
          <a:prstGeom prst="rect">
            <a:avLst/>
          </a:prstGeom>
          <a:noFill/>
          <a:ln>
            <a:noFill/>
          </a:ln>
        </p:spPr>
        <p:txBody>
          <a:bodyPr wrap="square" lIns="0" tIns="0" rIns="0" bIns="0" anchor="t">
            <a:spAutoFit/>
          </a:bodyPr>
          <a:lstStyle/>
          <a:p>
            <a:r>
              <a:rPr lang="es-MX" sz="1600" b="0" noProof="0" dirty="0">
                <a:solidFill>
                  <a:srgbClr val="4C4034"/>
                </a:solidFill>
                <a:latin typeface="Lato" panose="020F0502020204030203" pitchFamily="34" charset="0"/>
                <a:ea typeface="Lato" panose="020F0502020204030203" pitchFamily="34" charset="0"/>
                <a:cs typeface="Lato" panose="020F0502020204030203" pitchFamily="34" charset="0"/>
              </a:rPr>
              <a:t>No se requiere coaseguro para el beneficio.</a:t>
            </a:r>
          </a:p>
        </p:txBody>
      </p:sp>
      <p:sp>
        <p:nvSpPr>
          <p:cNvPr id="34" name="TextBox 27">
            <a:extLst>
              <a:ext uri="{FF2B5EF4-FFF2-40B4-BE49-F238E27FC236}">
                <a16:creationId xmlns:a16="http://schemas.microsoft.com/office/drawing/2014/main" id="{44E4541F-225A-EEA2-2EA7-4E455607311B}"/>
              </a:ext>
            </a:extLst>
          </p:cNvPr>
          <p:cNvSpPr txBox="1"/>
          <p:nvPr/>
        </p:nvSpPr>
        <p:spPr>
          <a:xfrm>
            <a:off x="6917011" y="1132406"/>
            <a:ext cx="2022964" cy="738664"/>
          </a:xfrm>
          <a:prstGeom prst="rect">
            <a:avLst/>
          </a:prstGeom>
          <a:noFill/>
          <a:ln>
            <a:noFill/>
          </a:ln>
        </p:spPr>
        <p:txBody>
          <a:bodyPr wrap="square" lIns="0" tIns="0" rIns="0" bIns="0" anchor="t">
            <a:spAutoFit/>
          </a:bodyPr>
          <a:lstStyle/>
          <a:p>
            <a:r>
              <a:rPr lang="es-MX" sz="1600" b="0" noProof="0" dirty="0">
                <a:solidFill>
                  <a:srgbClr val="374840"/>
                </a:solidFill>
                <a:latin typeface="Lato" panose="020F0502020204030203" pitchFamily="34" charset="0"/>
                <a:ea typeface="Lato" panose="020F0502020204030203" pitchFamily="34" charset="0"/>
                <a:cs typeface="Lato" panose="020F0502020204030203" pitchFamily="34" charset="0"/>
              </a:rPr>
              <a:t>La edad de la solicitante debe estar entre 15 y 50 años.</a:t>
            </a:r>
          </a:p>
        </p:txBody>
      </p:sp>
      <p:sp>
        <p:nvSpPr>
          <p:cNvPr id="35" name="TextBox 28">
            <a:extLst>
              <a:ext uri="{FF2B5EF4-FFF2-40B4-BE49-F238E27FC236}">
                <a16:creationId xmlns:a16="http://schemas.microsoft.com/office/drawing/2014/main" id="{E41F5707-E102-FEAC-C9D9-ED4A8049D789}"/>
              </a:ext>
            </a:extLst>
          </p:cNvPr>
          <p:cNvSpPr txBox="1"/>
          <p:nvPr/>
        </p:nvSpPr>
        <p:spPr>
          <a:xfrm>
            <a:off x="6886411" y="801973"/>
            <a:ext cx="1535678" cy="276999"/>
          </a:xfrm>
          <a:prstGeom prst="rect">
            <a:avLst/>
          </a:prstGeom>
          <a:noFill/>
          <a:ln>
            <a:noFill/>
          </a:ln>
        </p:spPr>
        <p:txBody>
          <a:bodyPr wrap="none" lIns="0" tIns="0" rIns="0" bIns="0" anchor="t">
            <a:spAutoFit/>
          </a:bodyPr>
          <a:lstStyle/>
          <a:p>
            <a:pPr algn="ctr"/>
            <a:r>
              <a:rPr lang="es-MX" sz="1800" b="1" noProof="0" dirty="0">
                <a:solidFill>
                  <a:srgbClr val="EA2565"/>
                </a:solidFill>
                <a:latin typeface="Lato Black" panose="020F0502020204030203" pitchFamily="34" charset="0"/>
                <a:ea typeface="Lato Black" panose="020F0502020204030203" pitchFamily="34" charset="0"/>
                <a:cs typeface="Lato Black" panose="020F0502020204030203" pitchFamily="34" charset="0"/>
              </a:rPr>
              <a:t>Rango de Edad</a:t>
            </a:r>
          </a:p>
        </p:txBody>
      </p:sp>
      <p:sp>
        <p:nvSpPr>
          <p:cNvPr id="36" name="TextBox 29">
            <a:extLst>
              <a:ext uri="{FF2B5EF4-FFF2-40B4-BE49-F238E27FC236}">
                <a16:creationId xmlns:a16="http://schemas.microsoft.com/office/drawing/2014/main" id="{8C1B4A89-7BC5-E483-5E71-1AF6DB7214AF}"/>
              </a:ext>
            </a:extLst>
          </p:cNvPr>
          <p:cNvSpPr txBox="1"/>
          <p:nvPr/>
        </p:nvSpPr>
        <p:spPr>
          <a:xfrm>
            <a:off x="8641439" y="4134586"/>
            <a:ext cx="1532471" cy="276999"/>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ctr">
              <a:defRPr sz="1200" b="1">
                <a:solidFill>
                  <a:srgbClr val="EA2565"/>
                </a:solidFill>
                <a:latin typeface="Lato Black" panose="020F0502020204030203" pitchFamily="34" charset="0"/>
                <a:ea typeface="Lato Black" panose="020F0502020204030203" pitchFamily="34" charset="0"/>
                <a:cs typeface="Lato Black" panose="020F0502020204030203" pitchFamily="34" charset="0"/>
              </a:defRPr>
            </a:lvl1pPr>
          </a:lstStyle>
          <a:p>
            <a:pPr algn="l"/>
            <a:r>
              <a:rPr sz="1800" dirty="0"/>
              <a:t>Deducible</a:t>
            </a:r>
          </a:p>
        </p:txBody>
      </p:sp>
      <p:sp>
        <p:nvSpPr>
          <p:cNvPr id="37" name="TextBox 30">
            <a:extLst>
              <a:ext uri="{FF2B5EF4-FFF2-40B4-BE49-F238E27FC236}">
                <a16:creationId xmlns:a16="http://schemas.microsoft.com/office/drawing/2014/main" id="{1B0F8B05-EFD3-5455-241F-A655A582D7BD}"/>
              </a:ext>
            </a:extLst>
          </p:cNvPr>
          <p:cNvSpPr txBox="1"/>
          <p:nvPr/>
        </p:nvSpPr>
        <p:spPr>
          <a:xfrm>
            <a:off x="1954912" y="4161854"/>
            <a:ext cx="2047515" cy="738664"/>
          </a:xfrm>
          <a:prstGeom prst="rect">
            <a:avLst/>
          </a:prstGeom>
          <a:noFill/>
          <a:ln>
            <a:noFill/>
          </a:ln>
        </p:spPr>
        <p:txBody>
          <a:bodyPr wrap="square" lIns="0" tIns="0" rIns="0" bIns="0" anchor="t">
            <a:spAutoFit/>
          </a:bodyPr>
          <a:lstStyle/>
          <a:p>
            <a:pPr algn="r"/>
            <a:r>
              <a:rPr lang="es-MX" sz="1600" b="0" noProof="0" dirty="0">
                <a:solidFill>
                  <a:srgbClr val="46432D"/>
                </a:solidFill>
                <a:latin typeface="Lato" panose="020F0502020204030203" pitchFamily="34" charset="0"/>
                <a:ea typeface="Lato" panose="020F0502020204030203" pitchFamily="34" charset="0"/>
                <a:cs typeface="Lato" panose="020F0502020204030203" pitchFamily="34" charset="0"/>
              </a:rPr>
              <a:t>Se requiere un período de espera de 10 meses.</a:t>
            </a:r>
          </a:p>
        </p:txBody>
      </p:sp>
      <p:sp>
        <p:nvSpPr>
          <p:cNvPr id="38" name="TextBox 31">
            <a:extLst>
              <a:ext uri="{FF2B5EF4-FFF2-40B4-BE49-F238E27FC236}">
                <a16:creationId xmlns:a16="http://schemas.microsoft.com/office/drawing/2014/main" id="{D8285B49-5956-AEA1-BB3E-AEF03ADC89B4}"/>
              </a:ext>
            </a:extLst>
          </p:cNvPr>
          <p:cNvSpPr txBox="1"/>
          <p:nvPr/>
        </p:nvSpPr>
        <p:spPr>
          <a:xfrm>
            <a:off x="8645115" y="4448461"/>
            <a:ext cx="1710405" cy="738664"/>
          </a:xfrm>
          <a:prstGeom prst="rect">
            <a:avLst/>
          </a:prstGeom>
          <a:noFill/>
          <a:ln>
            <a:noFill/>
          </a:ln>
        </p:spPr>
        <p:txBody>
          <a:bodyPr wrap="square" lIns="0" tIns="0" rIns="0" bIns="0" anchor="t">
            <a:spAutoFit/>
          </a:bodyPr>
          <a:lstStyle/>
          <a:p>
            <a:pPr algn="l"/>
            <a:r>
              <a:rPr sz="1600" b="0" dirty="0">
                <a:solidFill>
                  <a:srgbClr val="543A3A"/>
                </a:solidFill>
                <a:latin typeface="Lato" panose="020F0502020204030203" pitchFamily="34" charset="0"/>
                <a:ea typeface="Lato" panose="020F0502020204030203" pitchFamily="34" charset="0"/>
                <a:cs typeface="Lato" panose="020F0502020204030203" pitchFamily="34" charset="0"/>
              </a:rPr>
              <a:t>No se </a:t>
            </a:r>
            <a:r>
              <a:rPr sz="1600" b="0" dirty="0" err="1">
                <a:solidFill>
                  <a:srgbClr val="543A3A"/>
                </a:solidFill>
                <a:latin typeface="Lato" panose="020F0502020204030203" pitchFamily="34" charset="0"/>
                <a:ea typeface="Lato" panose="020F0502020204030203" pitchFamily="34" charset="0"/>
                <a:cs typeface="Lato" panose="020F0502020204030203" pitchFamily="34" charset="0"/>
              </a:rPr>
              <a:t>requiere</a:t>
            </a:r>
            <a:r>
              <a:rPr lang="es-MX" sz="1600" dirty="0">
                <a:solidFill>
                  <a:srgbClr val="543A3A"/>
                </a:solidFill>
                <a:latin typeface="Lato" panose="020F0502020204030203" pitchFamily="34" charset="0"/>
                <a:ea typeface="Lato" panose="020F0502020204030203" pitchFamily="34" charset="0"/>
                <a:cs typeface="Lato" panose="020F0502020204030203" pitchFamily="34" charset="0"/>
              </a:rPr>
              <a:t> </a:t>
            </a:r>
            <a:r>
              <a:rPr sz="1600" b="0" dirty="0">
                <a:solidFill>
                  <a:srgbClr val="543A3A"/>
                </a:solidFill>
                <a:latin typeface="Lato" panose="020F0502020204030203" pitchFamily="34" charset="0"/>
                <a:ea typeface="Lato" panose="020F0502020204030203" pitchFamily="34" charset="0"/>
                <a:cs typeface="Lato" panose="020F0502020204030203" pitchFamily="34" charset="0"/>
              </a:rPr>
              <a:t>deducible para </a:t>
            </a:r>
            <a:r>
              <a:rPr sz="1600" b="0" dirty="0" err="1">
                <a:solidFill>
                  <a:srgbClr val="543A3A"/>
                </a:solidFill>
                <a:latin typeface="Lato" panose="020F0502020204030203" pitchFamily="34" charset="0"/>
                <a:ea typeface="Lato" panose="020F0502020204030203" pitchFamily="34" charset="0"/>
                <a:cs typeface="Lato" panose="020F0502020204030203" pitchFamily="34" charset="0"/>
              </a:rPr>
              <a:t>el</a:t>
            </a:r>
            <a:r>
              <a:rPr lang="es-MX" sz="1600" dirty="0">
                <a:solidFill>
                  <a:srgbClr val="543A3A"/>
                </a:solidFill>
                <a:latin typeface="Lato" panose="020F0502020204030203" pitchFamily="34" charset="0"/>
                <a:ea typeface="Lato" panose="020F0502020204030203" pitchFamily="34" charset="0"/>
                <a:cs typeface="Lato" panose="020F0502020204030203" pitchFamily="34" charset="0"/>
              </a:rPr>
              <a:t> </a:t>
            </a:r>
            <a:r>
              <a:rPr sz="1600" b="0" dirty="0" err="1">
                <a:solidFill>
                  <a:srgbClr val="543A3A"/>
                </a:solidFill>
                <a:latin typeface="Lato" panose="020F0502020204030203" pitchFamily="34" charset="0"/>
                <a:ea typeface="Lato" panose="020F0502020204030203" pitchFamily="34" charset="0"/>
                <a:cs typeface="Lato" panose="020F0502020204030203" pitchFamily="34" charset="0"/>
              </a:rPr>
              <a:t>beneficio</a:t>
            </a:r>
            <a:r>
              <a:rPr sz="1600" b="0" dirty="0">
                <a:solidFill>
                  <a:srgbClr val="543A3A"/>
                </a:solidFill>
                <a:latin typeface="Lato" panose="020F0502020204030203" pitchFamily="34" charset="0"/>
                <a:ea typeface="Lato" panose="020F0502020204030203" pitchFamily="34" charset="0"/>
                <a:cs typeface="Lato" panose="020F0502020204030203" pitchFamily="34" charset="0"/>
              </a:rPr>
              <a:t>.</a:t>
            </a:r>
          </a:p>
        </p:txBody>
      </p:sp>
      <p:sp>
        <p:nvSpPr>
          <p:cNvPr id="40" name="TextBox 33">
            <a:extLst>
              <a:ext uri="{FF2B5EF4-FFF2-40B4-BE49-F238E27FC236}">
                <a16:creationId xmlns:a16="http://schemas.microsoft.com/office/drawing/2014/main" id="{E6DE16A9-85E1-DFE7-549D-546EA4741B58}"/>
              </a:ext>
            </a:extLst>
          </p:cNvPr>
          <p:cNvSpPr txBox="1"/>
          <p:nvPr/>
        </p:nvSpPr>
        <p:spPr>
          <a:xfrm>
            <a:off x="6957398" y="5458226"/>
            <a:ext cx="1224694" cy="307777"/>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2000" noProof="0" dirty="0"/>
              <a:t>Coaseguro</a:t>
            </a:r>
            <a:endParaRPr lang="es-MX" sz="1600" noProof="0" dirty="0"/>
          </a:p>
        </p:txBody>
      </p:sp>
      <p:sp>
        <p:nvSpPr>
          <p:cNvPr id="41" name="TextBox 34">
            <a:extLst>
              <a:ext uri="{FF2B5EF4-FFF2-40B4-BE49-F238E27FC236}">
                <a16:creationId xmlns:a16="http://schemas.microsoft.com/office/drawing/2014/main" id="{48616EAF-4A58-971C-8C66-CC846B5FE071}"/>
              </a:ext>
            </a:extLst>
          </p:cNvPr>
          <p:cNvSpPr txBox="1"/>
          <p:nvPr/>
        </p:nvSpPr>
        <p:spPr>
          <a:xfrm>
            <a:off x="2098222" y="3857273"/>
            <a:ext cx="1872308"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EA2565"/>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800" noProof="0" dirty="0"/>
              <a:t>Período de Espera</a:t>
            </a:r>
          </a:p>
        </p:txBody>
      </p:sp>
      <p:grpSp>
        <p:nvGrpSpPr>
          <p:cNvPr id="52" name="Grupo 51">
            <a:extLst>
              <a:ext uri="{FF2B5EF4-FFF2-40B4-BE49-F238E27FC236}">
                <a16:creationId xmlns:a16="http://schemas.microsoft.com/office/drawing/2014/main" id="{44A3B5D8-8302-3996-9205-A55AA12DA9AD}"/>
              </a:ext>
            </a:extLst>
          </p:cNvPr>
          <p:cNvGrpSpPr/>
          <p:nvPr/>
        </p:nvGrpSpPr>
        <p:grpSpPr>
          <a:xfrm rot="2640495">
            <a:off x="5680105" y="1185779"/>
            <a:ext cx="1353141" cy="1191085"/>
            <a:chOff x="3700816" y="1386340"/>
            <a:chExt cx="1353141" cy="1191085"/>
          </a:xfrm>
        </p:grpSpPr>
        <p:sp>
          <p:nvSpPr>
            <p:cNvPr id="50" name="Google Shape;196;g31dbd23bb8a_0_92">
              <a:extLst>
                <a:ext uri="{FF2B5EF4-FFF2-40B4-BE49-F238E27FC236}">
                  <a16:creationId xmlns:a16="http://schemas.microsoft.com/office/drawing/2014/main" id="{3672D6D6-1290-6E30-F370-FB5E9819831C}"/>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51" name="Flecha: hacia arriba 50">
              <a:extLst>
                <a:ext uri="{FF2B5EF4-FFF2-40B4-BE49-F238E27FC236}">
                  <a16:creationId xmlns:a16="http://schemas.microsoft.com/office/drawing/2014/main" id="{6B87E3FE-3EB5-8792-3F02-B623EDF64BC0}"/>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grpSp>
        <p:nvGrpSpPr>
          <p:cNvPr id="53" name="Grupo 52">
            <a:extLst>
              <a:ext uri="{FF2B5EF4-FFF2-40B4-BE49-F238E27FC236}">
                <a16:creationId xmlns:a16="http://schemas.microsoft.com/office/drawing/2014/main" id="{B36E39C9-6659-B05E-E1E2-6DB28828EB17}"/>
              </a:ext>
            </a:extLst>
          </p:cNvPr>
          <p:cNvGrpSpPr/>
          <p:nvPr/>
        </p:nvGrpSpPr>
        <p:grpSpPr>
          <a:xfrm rot="13540536">
            <a:off x="5601330" y="4751494"/>
            <a:ext cx="1353141" cy="1191085"/>
            <a:chOff x="3700816" y="1386340"/>
            <a:chExt cx="1353141" cy="1191085"/>
          </a:xfrm>
        </p:grpSpPr>
        <p:sp>
          <p:nvSpPr>
            <p:cNvPr id="54" name="Google Shape;196;g31dbd23bb8a_0_92">
              <a:extLst>
                <a:ext uri="{FF2B5EF4-FFF2-40B4-BE49-F238E27FC236}">
                  <a16:creationId xmlns:a16="http://schemas.microsoft.com/office/drawing/2014/main" id="{CF137F10-8EBE-C5BA-B744-7BBC62C2D8A7}"/>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55" name="Flecha: hacia arriba 54">
              <a:extLst>
                <a:ext uri="{FF2B5EF4-FFF2-40B4-BE49-F238E27FC236}">
                  <a16:creationId xmlns:a16="http://schemas.microsoft.com/office/drawing/2014/main" id="{6ECC7F2D-A169-3875-4615-C38A6FF8FB28}"/>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grpSp>
        <p:nvGrpSpPr>
          <p:cNvPr id="57" name="Grupo 56">
            <a:extLst>
              <a:ext uri="{FF2B5EF4-FFF2-40B4-BE49-F238E27FC236}">
                <a16:creationId xmlns:a16="http://schemas.microsoft.com/office/drawing/2014/main" id="{C53358D4-C2BF-FFB9-5467-C3F5B11799FB}"/>
              </a:ext>
            </a:extLst>
          </p:cNvPr>
          <p:cNvGrpSpPr/>
          <p:nvPr/>
        </p:nvGrpSpPr>
        <p:grpSpPr>
          <a:xfrm rot="6071272">
            <a:off x="7185705" y="2024485"/>
            <a:ext cx="1353141" cy="1191085"/>
            <a:chOff x="3700816" y="1386340"/>
            <a:chExt cx="1353141" cy="1191085"/>
          </a:xfrm>
        </p:grpSpPr>
        <p:sp>
          <p:nvSpPr>
            <p:cNvPr id="58" name="Google Shape;196;g31dbd23bb8a_0_92">
              <a:extLst>
                <a:ext uri="{FF2B5EF4-FFF2-40B4-BE49-F238E27FC236}">
                  <a16:creationId xmlns:a16="http://schemas.microsoft.com/office/drawing/2014/main" id="{BF3D7533-CBB6-1F09-BC49-C946F34597A6}"/>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59" name="Flecha: hacia arriba 58">
              <a:extLst>
                <a:ext uri="{FF2B5EF4-FFF2-40B4-BE49-F238E27FC236}">
                  <a16:creationId xmlns:a16="http://schemas.microsoft.com/office/drawing/2014/main" id="{17436D4D-7F3D-C5EF-DD57-3E2DDF129976}"/>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grpSp>
        <p:nvGrpSpPr>
          <p:cNvPr id="60" name="Grupo 59">
            <a:extLst>
              <a:ext uri="{FF2B5EF4-FFF2-40B4-BE49-F238E27FC236}">
                <a16:creationId xmlns:a16="http://schemas.microsoft.com/office/drawing/2014/main" id="{44F3C1AD-FFF3-238C-DCD4-92302F26F965}"/>
              </a:ext>
            </a:extLst>
          </p:cNvPr>
          <p:cNvGrpSpPr/>
          <p:nvPr/>
        </p:nvGrpSpPr>
        <p:grpSpPr>
          <a:xfrm rot="20999470">
            <a:off x="4204728" y="1903401"/>
            <a:ext cx="1353141" cy="1191085"/>
            <a:chOff x="3700816" y="1386340"/>
            <a:chExt cx="1353141" cy="1191085"/>
          </a:xfrm>
        </p:grpSpPr>
        <p:sp>
          <p:nvSpPr>
            <p:cNvPr id="61" name="Google Shape;196;g31dbd23bb8a_0_92">
              <a:extLst>
                <a:ext uri="{FF2B5EF4-FFF2-40B4-BE49-F238E27FC236}">
                  <a16:creationId xmlns:a16="http://schemas.microsoft.com/office/drawing/2014/main" id="{53E79B3D-C008-4CF3-CBD5-B29AF0EFB49D}"/>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dirty="0"/>
            </a:p>
          </p:txBody>
        </p:sp>
        <p:sp>
          <p:nvSpPr>
            <p:cNvPr id="62" name="Flecha: hacia arriba 61">
              <a:extLst>
                <a:ext uri="{FF2B5EF4-FFF2-40B4-BE49-F238E27FC236}">
                  <a16:creationId xmlns:a16="http://schemas.microsoft.com/office/drawing/2014/main" id="{56CFEBA5-63F1-221F-EC6F-266D379E9510}"/>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grpSp>
        <p:nvGrpSpPr>
          <p:cNvPr id="63" name="Grupo 62">
            <a:extLst>
              <a:ext uri="{FF2B5EF4-FFF2-40B4-BE49-F238E27FC236}">
                <a16:creationId xmlns:a16="http://schemas.microsoft.com/office/drawing/2014/main" id="{040C5448-AB82-E6E8-09D4-37EECC2957CB}"/>
              </a:ext>
            </a:extLst>
          </p:cNvPr>
          <p:cNvGrpSpPr/>
          <p:nvPr/>
        </p:nvGrpSpPr>
        <p:grpSpPr>
          <a:xfrm rot="17252957">
            <a:off x="4059407" y="3780143"/>
            <a:ext cx="1353141" cy="1191085"/>
            <a:chOff x="3700816" y="1386340"/>
            <a:chExt cx="1353141" cy="1191085"/>
          </a:xfrm>
        </p:grpSpPr>
        <p:sp>
          <p:nvSpPr>
            <p:cNvPr id="256" name="Google Shape;196;g31dbd23bb8a_0_92">
              <a:extLst>
                <a:ext uri="{FF2B5EF4-FFF2-40B4-BE49-F238E27FC236}">
                  <a16:creationId xmlns:a16="http://schemas.microsoft.com/office/drawing/2014/main" id="{B4903657-0523-C55D-1C56-4484FACAB137}"/>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257" name="Flecha: hacia arriba 256">
              <a:extLst>
                <a:ext uri="{FF2B5EF4-FFF2-40B4-BE49-F238E27FC236}">
                  <a16:creationId xmlns:a16="http://schemas.microsoft.com/office/drawing/2014/main" id="{5D9BA54D-88BC-CE21-06B4-BFFD937CCE32}"/>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grpSp>
        <p:nvGrpSpPr>
          <p:cNvPr id="258" name="Grupo 257">
            <a:extLst>
              <a:ext uri="{FF2B5EF4-FFF2-40B4-BE49-F238E27FC236}">
                <a16:creationId xmlns:a16="http://schemas.microsoft.com/office/drawing/2014/main" id="{1294C9D0-8F55-F68D-7292-14388714CB50}"/>
              </a:ext>
            </a:extLst>
          </p:cNvPr>
          <p:cNvGrpSpPr/>
          <p:nvPr/>
        </p:nvGrpSpPr>
        <p:grpSpPr>
          <a:xfrm rot="10282020">
            <a:off x="7145275" y="3924522"/>
            <a:ext cx="1353141" cy="1191085"/>
            <a:chOff x="3700816" y="1386340"/>
            <a:chExt cx="1353141" cy="1191085"/>
          </a:xfrm>
        </p:grpSpPr>
        <p:sp>
          <p:nvSpPr>
            <p:cNvPr id="270" name="Google Shape;196;g31dbd23bb8a_0_92">
              <a:extLst>
                <a:ext uri="{FF2B5EF4-FFF2-40B4-BE49-F238E27FC236}">
                  <a16:creationId xmlns:a16="http://schemas.microsoft.com/office/drawing/2014/main" id="{ABF19EC5-61AD-7B44-028A-CA788A8B3F8D}"/>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271" name="Flecha: hacia arriba 270">
              <a:extLst>
                <a:ext uri="{FF2B5EF4-FFF2-40B4-BE49-F238E27FC236}">
                  <a16:creationId xmlns:a16="http://schemas.microsoft.com/office/drawing/2014/main" id="{429A254C-3A27-2196-293C-7AC4546C78BF}"/>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sp>
        <p:nvSpPr>
          <p:cNvPr id="46" name="Rounded Rectangle 39">
            <a:extLst>
              <a:ext uri="{FF2B5EF4-FFF2-40B4-BE49-F238E27FC236}">
                <a16:creationId xmlns:a16="http://schemas.microsoft.com/office/drawing/2014/main" id="{0909C828-5309-1A1F-8680-EC7CAFF80046}"/>
              </a:ext>
            </a:extLst>
          </p:cNvPr>
          <p:cNvSpPr/>
          <p:nvPr/>
        </p:nvSpPr>
        <p:spPr>
          <a:xfrm>
            <a:off x="4363531" y="4283107"/>
            <a:ext cx="362544" cy="490524"/>
          </a:xfrm>
          <a:custGeom>
            <a:avLst/>
            <a:gdLst/>
            <a:ahLst/>
            <a:cxnLst/>
            <a:rect l="0" t="0" r="0" b="0"/>
            <a:pathLst>
              <a:path w="205368" h="277863">
                <a:moveTo>
                  <a:pt x="181207" y="60402"/>
                </a:moveTo>
                <a:cubicBezTo>
                  <a:pt x="181207" y="103769"/>
                  <a:pt x="146051" y="138925"/>
                  <a:pt x="102684" y="138925"/>
                </a:cubicBezTo>
                <a:cubicBezTo>
                  <a:pt x="59316" y="138925"/>
                  <a:pt x="24160" y="103769"/>
                  <a:pt x="24160" y="60402"/>
                </a:cubicBezTo>
                <a:lnTo>
                  <a:pt x="24160" y="0"/>
                </a:lnTo>
                <a:lnTo>
                  <a:pt x="181207" y="0"/>
                </a:lnTo>
                <a:close/>
                <a:moveTo>
                  <a:pt x="181207" y="277851"/>
                </a:moveTo>
                <a:lnTo>
                  <a:pt x="24160" y="277851"/>
                </a:lnTo>
                <a:lnTo>
                  <a:pt x="24160" y="217448"/>
                </a:lnTo>
                <a:cubicBezTo>
                  <a:pt x="24160" y="174081"/>
                  <a:pt x="59316" y="138925"/>
                  <a:pt x="102684" y="138925"/>
                </a:cubicBezTo>
                <a:cubicBezTo>
                  <a:pt x="146051" y="138925"/>
                  <a:pt x="181207" y="174081"/>
                  <a:pt x="181207" y="217448"/>
                </a:cubicBezTo>
                <a:close/>
                <a:moveTo>
                  <a:pt x="205368" y="12"/>
                </a:moveTo>
                <a:lnTo>
                  <a:pt x="0" y="12"/>
                </a:lnTo>
                <a:moveTo>
                  <a:pt x="0" y="277863"/>
                </a:moveTo>
                <a:lnTo>
                  <a:pt x="205368" y="277863"/>
                </a:lnTo>
                <a:moveTo>
                  <a:pt x="181207" y="229541"/>
                </a:moveTo>
                <a:lnTo>
                  <a:pt x="138925" y="229541"/>
                </a:lnTo>
                <a:lnTo>
                  <a:pt x="102684" y="193299"/>
                </a:lnTo>
                <a:lnTo>
                  <a:pt x="66442" y="229541"/>
                </a:lnTo>
                <a:lnTo>
                  <a:pt x="24160" y="229541"/>
                </a:lnTo>
                <a:moveTo>
                  <a:pt x="164342" y="108736"/>
                </a:moveTo>
                <a:lnTo>
                  <a:pt x="41025" y="108736"/>
                </a:lnTo>
              </a:path>
            </a:pathLst>
          </a:custGeom>
          <a:noFill/>
          <a:ln w="12080">
            <a:solidFill>
              <a:srgbClr val="FFFFFF"/>
            </a:solidFill>
          </a:ln>
        </p:spPr>
        <p:txBody>
          <a:bodyPr rtlCol="0" anchor="ctr"/>
          <a:lstStyle/>
          <a:p>
            <a:pPr algn="ctr"/>
            <a:endParaRPr/>
          </a:p>
        </p:txBody>
      </p:sp>
      <p:sp>
        <p:nvSpPr>
          <p:cNvPr id="47" name="Rounded Rectangle 40">
            <a:extLst>
              <a:ext uri="{FF2B5EF4-FFF2-40B4-BE49-F238E27FC236}">
                <a16:creationId xmlns:a16="http://schemas.microsoft.com/office/drawing/2014/main" id="{09F91DBB-FA6B-A378-6558-C0E5ABB644EE}"/>
              </a:ext>
            </a:extLst>
          </p:cNvPr>
          <p:cNvSpPr/>
          <p:nvPr/>
        </p:nvSpPr>
        <p:spPr>
          <a:xfrm>
            <a:off x="7793788" y="4365003"/>
            <a:ext cx="479840" cy="479836"/>
          </a:xfrm>
          <a:custGeom>
            <a:avLst/>
            <a:gdLst/>
            <a:ahLst/>
            <a:cxnLst/>
            <a:rect l="0" t="0" r="0" b="0"/>
            <a:pathLst>
              <a:path w="271812" h="271810">
                <a:moveTo>
                  <a:pt x="0" y="135905"/>
                </a:moveTo>
                <a:cubicBezTo>
                  <a:pt x="0" y="60846"/>
                  <a:pt x="60846" y="0"/>
                  <a:pt x="135905" y="0"/>
                </a:cubicBezTo>
                <a:cubicBezTo>
                  <a:pt x="210965" y="0"/>
                  <a:pt x="271812" y="60846"/>
                  <a:pt x="271812" y="135905"/>
                </a:cubicBezTo>
                <a:cubicBezTo>
                  <a:pt x="271812" y="210963"/>
                  <a:pt x="210965" y="271810"/>
                  <a:pt x="135905" y="271810"/>
                </a:cubicBezTo>
                <a:cubicBezTo>
                  <a:pt x="60847" y="271810"/>
                  <a:pt x="0" y="210963"/>
                  <a:pt x="0" y="135905"/>
                </a:cubicBezTo>
                <a:close/>
                <a:moveTo>
                  <a:pt x="67650" y="111142"/>
                </a:moveTo>
                <a:lnTo>
                  <a:pt x="202952" y="111142"/>
                </a:lnTo>
                <a:moveTo>
                  <a:pt x="202952" y="158255"/>
                </a:moveTo>
                <a:lnTo>
                  <a:pt x="67650" y="158255"/>
                </a:lnTo>
                <a:moveTo>
                  <a:pt x="188455" y="57983"/>
                </a:moveTo>
                <a:lnTo>
                  <a:pt x="80938" y="212615"/>
                </a:lnTo>
              </a:path>
            </a:pathLst>
          </a:custGeom>
          <a:noFill/>
          <a:ln w="12080">
            <a:solidFill>
              <a:srgbClr val="FFFFFF"/>
            </a:solidFill>
          </a:ln>
        </p:spPr>
        <p:txBody>
          <a:bodyPr rtlCol="0" anchor="ctr"/>
          <a:lstStyle/>
          <a:p>
            <a:pPr algn="ctr"/>
            <a:endParaRPr/>
          </a:p>
        </p:txBody>
      </p:sp>
      <p:sp>
        <p:nvSpPr>
          <p:cNvPr id="49" name="Rounded Rectangle 34">
            <a:extLst>
              <a:ext uri="{FF2B5EF4-FFF2-40B4-BE49-F238E27FC236}">
                <a16:creationId xmlns:a16="http://schemas.microsoft.com/office/drawing/2014/main" id="{000DC33D-B0AA-BB1F-CBF9-251508C8E652}"/>
              </a:ext>
            </a:extLst>
          </p:cNvPr>
          <p:cNvSpPr/>
          <p:nvPr/>
        </p:nvSpPr>
        <p:spPr>
          <a:xfrm>
            <a:off x="6043294" y="1297023"/>
            <a:ext cx="545608" cy="546440"/>
          </a:xfrm>
          <a:custGeom>
            <a:avLst/>
            <a:gdLst/>
            <a:ahLst/>
            <a:cxnLst/>
            <a:rect l="0" t="0" r="0" b="0"/>
            <a:pathLst>
              <a:path w="545608" h="546440">
                <a:moveTo>
                  <a:pt x="0" y="0"/>
                </a:moveTo>
                <a:moveTo>
                  <a:pt x="406300" y="313432"/>
                </a:moveTo>
                <a:lnTo>
                  <a:pt x="406300" y="452735"/>
                </a:lnTo>
                <a:moveTo>
                  <a:pt x="0" y="0"/>
                </a:moveTo>
                <a:moveTo>
                  <a:pt x="475952" y="383083"/>
                </a:moveTo>
                <a:lnTo>
                  <a:pt x="336649" y="383083"/>
                </a:lnTo>
                <a:moveTo>
                  <a:pt x="0" y="0"/>
                </a:moveTo>
                <a:moveTo>
                  <a:pt x="392858" y="543212"/>
                </a:moveTo>
                <a:lnTo>
                  <a:pt x="380018" y="538336"/>
                </a:lnTo>
                <a:cubicBezTo>
                  <a:pt x="318957" y="515073"/>
                  <a:pt x="266997" y="456519"/>
                  <a:pt x="266997" y="391186"/>
                </a:cubicBezTo>
                <a:lnTo>
                  <a:pt x="266997" y="312410"/>
                </a:lnTo>
                <a:cubicBezTo>
                  <a:pt x="266993" y="302754"/>
                  <a:pt x="272721" y="294016"/>
                  <a:pt x="281578" y="290168"/>
                </a:cubicBezTo>
                <a:cubicBezTo>
                  <a:pt x="321291" y="275173"/>
                  <a:pt x="363341" y="267313"/>
                  <a:pt x="405790" y="266951"/>
                </a:cubicBezTo>
                <a:cubicBezTo>
                  <a:pt x="448568" y="267335"/>
                  <a:pt x="490950" y="275192"/>
                  <a:pt x="531023" y="290168"/>
                </a:cubicBezTo>
                <a:cubicBezTo>
                  <a:pt x="539880" y="294016"/>
                  <a:pt x="545608" y="302754"/>
                  <a:pt x="545603" y="312410"/>
                </a:cubicBezTo>
                <a:lnTo>
                  <a:pt x="545603" y="391256"/>
                </a:lnTo>
                <a:cubicBezTo>
                  <a:pt x="545603" y="456589"/>
                  <a:pt x="492622" y="515189"/>
                  <a:pt x="431561" y="538406"/>
                </a:cubicBezTo>
                <a:lnTo>
                  <a:pt x="418721" y="543282"/>
                </a:lnTo>
                <a:cubicBezTo>
                  <a:pt x="410385" y="546440"/>
                  <a:pt x="401177" y="546416"/>
                  <a:pt x="392857" y="543212"/>
                </a:cubicBezTo>
                <a:close/>
                <a:moveTo>
                  <a:pt x="55721" y="211276"/>
                </a:moveTo>
                <a:cubicBezTo>
                  <a:pt x="68694" y="189949"/>
                  <a:pt x="75150" y="165295"/>
                  <a:pt x="74294" y="140347"/>
                </a:cubicBezTo>
                <a:lnTo>
                  <a:pt x="74294" y="111442"/>
                </a:lnTo>
                <a:cubicBezTo>
                  <a:pt x="74294" y="56305"/>
                  <a:pt x="118992" y="11608"/>
                  <a:pt x="174128" y="11608"/>
                </a:cubicBezTo>
                <a:cubicBezTo>
                  <a:pt x="229265" y="11608"/>
                  <a:pt x="273962" y="56305"/>
                  <a:pt x="273962" y="111442"/>
                </a:cubicBezTo>
                <a:lnTo>
                  <a:pt x="273962" y="140371"/>
                </a:lnTo>
                <a:cubicBezTo>
                  <a:pt x="273112" y="165311"/>
                  <a:pt x="279568" y="189956"/>
                  <a:pt x="292536" y="211276"/>
                </a:cubicBezTo>
                <a:moveTo>
                  <a:pt x="273962" y="127833"/>
                </a:moveTo>
                <a:cubicBezTo>
                  <a:pt x="235621" y="127811"/>
                  <a:pt x="199184" y="111118"/>
                  <a:pt x="174128" y="82095"/>
                </a:cubicBezTo>
                <a:cubicBezTo>
                  <a:pt x="149066" y="111108"/>
                  <a:pt x="112633" y="127799"/>
                  <a:pt x="74295" y="127833"/>
                </a:cubicBezTo>
                <a:moveTo>
                  <a:pt x="86228" y="127299"/>
                </a:moveTo>
                <a:cubicBezTo>
                  <a:pt x="88515" y="174187"/>
                  <a:pt x="127196" y="211028"/>
                  <a:pt x="174140" y="211028"/>
                </a:cubicBezTo>
                <a:cubicBezTo>
                  <a:pt x="221083" y="211028"/>
                  <a:pt x="259765" y="174187"/>
                  <a:pt x="262052" y="127299"/>
                </a:cubicBezTo>
                <a:moveTo>
                  <a:pt x="197346" y="406300"/>
                </a:moveTo>
                <a:lnTo>
                  <a:pt x="11608" y="406300"/>
                </a:lnTo>
                <a:cubicBezTo>
                  <a:pt x="11642" y="359156"/>
                  <a:pt x="32131" y="314346"/>
                  <a:pt x="67767" y="283480"/>
                </a:cubicBezTo>
                <a:cubicBezTo>
                  <a:pt x="103403" y="252615"/>
                  <a:pt x="150679" y="238732"/>
                  <a:pt x="197346" y="245428"/>
                </a:cubicBezTo>
              </a:path>
            </a:pathLst>
          </a:custGeom>
          <a:noFill/>
          <a:ln w="11608">
            <a:solidFill>
              <a:srgbClr val="FFFFFF"/>
            </a:solidFill>
          </a:ln>
        </p:spPr>
        <p:txBody>
          <a:bodyPr rtlCol="0" anchor="ctr"/>
          <a:lstStyle/>
          <a:p>
            <a:pPr algn="ctr"/>
            <a:endParaRPr/>
          </a:p>
        </p:txBody>
      </p:sp>
      <p:sp>
        <p:nvSpPr>
          <p:cNvPr id="274" name="Rounded Rectangle 30">
            <a:extLst>
              <a:ext uri="{FF2B5EF4-FFF2-40B4-BE49-F238E27FC236}">
                <a16:creationId xmlns:a16="http://schemas.microsoft.com/office/drawing/2014/main" id="{2FCF181A-D890-87F8-737C-4C9E8D9C26A4}"/>
              </a:ext>
            </a:extLst>
          </p:cNvPr>
          <p:cNvSpPr/>
          <p:nvPr/>
        </p:nvSpPr>
        <p:spPr>
          <a:xfrm>
            <a:off x="7690172" y="2164485"/>
            <a:ext cx="545820" cy="570010"/>
          </a:xfrm>
          <a:custGeom>
            <a:avLst/>
            <a:gdLst/>
            <a:ahLst/>
            <a:cxnLst/>
            <a:rect l="0" t="0" r="0" b="0"/>
            <a:pathLst>
              <a:path w="440904" h="460444">
                <a:moveTo>
                  <a:pt x="133558" y="324912"/>
                </a:moveTo>
                <a:cubicBezTo>
                  <a:pt x="141603" y="321866"/>
                  <a:pt x="149039" y="317211"/>
                  <a:pt x="153038" y="308337"/>
                </a:cubicBezTo>
                <a:cubicBezTo>
                  <a:pt x="157037" y="299466"/>
                  <a:pt x="157209" y="290201"/>
                  <a:pt x="152554" y="282766"/>
                </a:cubicBezTo>
                <a:moveTo>
                  <a:pt x="0" y="0"/>
                </a:moveTo>
                <a:moveTo>
                  <a:pt x="333308" y="322870"/>
                </a:moveTo>
                <a:lnTo>
                  <a:pt x="175766" y="426672"/>
                </a:lnTo>
                <a:moveTo>
                  <a:pt x="0" y="0"/>
                </a:moveTo>
                <a:moveTo>
                  <a:pt x="156321" y="200394"/>
                </a:moveTo>
                <a:lnTo>
                  <a:pt x="276104" y="254384"/>
                </a:lnTo>
                <a:cubicBezTo>
                  <a:pt x="334996" y="283595"/>
                  <a:pt x="345446" y="340349"/>
                  <a:pt x="327059" y="384103"/>
                </a:cubicBezTo>
                <a:cubicBezTo>
                  <a:pt x="307063" y="428468"/>
                  <a:pt x="256622" y="460444"/>
                  <a:pt x="195731" y="435667"/>
                </a:cubicBezTo>
                <a:lnTo>
                  <a:pt x="75946" y="381680"/>
                </a:lnTo>
                <a:moveTo>
                  <a:pt x="23615" y="326067"/>
                </a:moveTo>
                <a:cubicBezTo>
                  <a:pt x="4101" y="274527"/>
                  <a:pt x="29703" y="217061"/>
                  <a:pt x="80799" y="197716"/>
                </a:cubicBezTo>
                <a:cubicBezTo>
                  <a:pt x="131895" y="178369"/>
                  <a:pt x="189136" y="204467"/>
                  <a:pt x="208650" y="256009"/>
                </a:cubicBezTo>
                <a:cubicBezTo>
                  <a:pt x="228165" y="307548"/>
                  <a:pt x="202564" y="365013"/>
                  <a:pt x="151468" y="384360"/>
                </a:cubicBezTo>
                <a:cubicBezTo>
                  <a:pt x="100371" y="403705"/>
                  <a:pt x="43130" y="377607"/>
                  <a:pt x="23615" y="326067"/>
                </a:cubicBezTo>
                <a:close/>
                <a:moveTo>
                  <a:pt x="78368" y="320053"/>
                </a:moveTo>
                <a:cubicBezTo>
                  <a:pt x="76591" y="320725"/>
                  <a:pt x="75696" y="322712"/>
                  <a:pt x="76368" y="324490"/>
                </a:cubicBezTo>
                <a:cubicBezTo>
                  <a:pt x="77042" y="326267"/>
                  <a:pt x="79028" y="327162"/>
                  <a:pt x="80805" y="326490"/>
                </a:cubicBezTo>
                <a:moveTo>
                  <a:pt x="80805" y="326488"/>
                </a:moveTo>
                <a:cubicBezTo>
                  <a:pt x="82583" y="325815"/>
                  <a:pt x="83478" y="323829"/>
                  <a:pt x="82805" y="322051"/>
                </a:cubicBezTo>
                <a:cubicBezTo>
                  <a:pt x="82132" y="320274"/>
                  <a:pt x="80146" y="319378"/>
                  <a:pt x="78369" y="320053"/>
                </a:cubicBezTo>
                <a:moveTo>
                  <a:pt x="115361" y="237980"/>
                </a:moveTo>
                <a:cubicBezTo>
                  <a:pt x="113584" y="238652"/>
                  <a:pt x="112688" y="240639"/>
                  <a:pt x="113361" y="242416"/>
                </a:cubicBezTo>
                <a:cubicBezTo>
                  <a:pt x="114034" y="244194"/>
                  <a:pt x="116020" y="245087"/>
                  <a:pt x="117798" y="244415"/>
                </a:cubicBezTo>
                <a:moveTo>
                  <a:pt x="117798" y="244415"/>
                </a:moveTo>
                <a:cubicBezTo>
                  <a:pt x="119575" y="243742"/>
                  <a:pt x="120471" y="241755"/>
                  <a:pt x="119798" y="239978"/>
                </a:cubicBezTo>
                <a:cubicBezTo>
                  <a:pt x="119125" y="238201"/>
                  <a:pt x="117139" y="237305"/>
                  <a:pt x="115361" y="237980"/>
                </a:cubicBezTo>
                <a:moveTo>
                  <a:pt x="0" y="0"/>
                </a:moveTo>
                <a:moveTo>
                  <a:pt x="274430" y="361717"/>
                </a:moveTo>
                <a:lnTo>
                  <a:pt x="260577" y="247385"/>
                </a:lnTo>
                <a:moveTo>
                  <a:pt x="252888" y="113680"/>
                </a:moveTo>
                <a:lnTo>
                  <a:pt x="180789" y="155307"/>
                </a:lnTo>
                <a:cubicBezTo>
                  <a:pt x="164309" y="164822"/>
                  <a:pt x="141564" y="158727"/>
                  <a:pt x="132050" y="142247"/>
                </a:cubicBezTo>
                <a:cubicBezTo>
                  <a:pt x="122535" y="125767"/>
                  <a:pt x="128629" y="103022"/>
                  <a:pt x="145109" y="93507"/>
                </a:cubicBezTo>
                <a:lnTo>
                  <a:pt x="243988" y="36419"/>
                </a:lnTo>
                <a:cubicBezTo>
                  <a:pt x="264589" y="24526"/>
                  <a:pt x="289946" y="20872"/>
                  <a:pt x="313563" y="23718"/>
                </a:cubicBezTo>
                <a:lnTo>
                  <a:pt x="386789" y="36373"/>
                </a:lnTo>
                <a:lnTo>
                  <a:pt x="440531" y="36373"/>
                </a:lnTo>
                <a:moveTo>
                  <a:pt x="0" y="0"/>
                </a:moveTo>
                <a:moveTo>
                  <a:pt x="440904" y="130102"/>
                </a:moveTo>
                <a:lnTo>
                  <a:pt x="379104" y="165783"/>
                </a:lnTo>
                <a:cubicBezTo>
                  <a:pt x="360565" y="176487"/>
                  <a:pt x="338455" y="181010"/>
                  <a:pt x="318089" y="179036"/>
                </a:cubicBezTo>
                <a:lnTo>
                  <a:pt x="269986" y="176594"/>
                </a:lnTo>
                <a:cubicBezTo>
                  <a:pt x="250810" y="176680"/>
                  <a:pt x="235985" y="160518"/>
                  <a:pt x="237961" y="140152"/>
                </a:cubicBezTo>
                <a:cubicBezTo>
                  <a:pt x="239064" y="123034"/>
                  <a:pt x="253164" y="109400"/>
                  <a:pt x="269092" y="108444"/>
                </a:cubicBezTo>
                <a:lnTo>
                  <a:pt x="331064" y="111119"/>
                </a:lnTo>
              </a:path>
            </a:pathLst>
          </a:custGeom>
          <a:noFill/>
          <a:ln w="14287">
            <a:solidFill>
              <a:srgbClr val="FFFFFF"/>
            </a:solidFill>
          </a:ln>
        </p:spPr>
        <p:txBody>
          <a:bodyPr rtlCol="0" anchor="ctr"/>
          <a:lstStyle/>
          <a:p>
            <a:pPr algn="ctr"/>
            <a:endParaRPr/>
          </a:p>
        </p:txBody>
      </p:sp>
      <p:sp>
        <p:nvSpPr>
          <p:cNvPr id="275" name="Rounded Rectangle 35">
            <a:extLst>
              <a:ext uri="{FF2B5EF4-FFF2-40B4-BE49-F238E27FC236}">
                <a16:creationId xmlns:a16="http://schemas.microsoft.com/office/drawing/2014/main" id="{793C9506-4C8B-7392-DEF9-BCA15010DBAC}"/>
              </a:ext>
            </a:extLst>
          </p:cNvPr>
          <p:cNvSpPr/>
          <p:nvPr/>
        </p:nvSpPr>
        <p:spPr>
          <a:xfrm>
            <a:off x="4457292" y="2164485"/>
            <a:ext cx="438150" cy="438169"/>
          </a:xfrm>
          <a:custGeom>
            <a:avLst/>
            <a:gdLst/>
            <a:ahLst/>
            <a:cxnLst/>
            <a:rect l="0" t="0" r="0" b="0"/>
            <a:pathLst>
              <a:path w="438150" h="438169">
                <a:moveTo>
                  <a:pt x="190500" y="438150"/>
                </a:moveTo>
                <a:lnTo>
                  <a:pt x="19050" y="438150"/>
                </a:lnTo>
                <a:cubicBezTo>
                  <a:pt x="8528" y="438150"/>
                  <a:pt x="0" y="429621"/>
                  <a:pt x="0" y="419100"/>
                </a:cubicBezTo>
                <a:lnTo>
                  <a:pt x="0" y="19050"/>
                </a:lnTo>
                <a:cubicBezTo>
                  <a:pt x="0" y="8528"/>
                  <a:pt x="8528" y="0"/>
                  <a:pt x="19050" y="0"/>
                </a:cubicBezTo>
                <a:lnTo>
                  <a:pt x="272281" y="0"/>
                </a:lnTo>
                <a:cubicBezTo>
                  <a:pt x="277336" y="6"/>
                  <a:pt x="282181" y="2020"/>
                  <a:pt x="285750" y="5600"/>
                </a:cubicBezTo>
                <a:lnTo>
                  <a:pt x="356368" y="76200"/>
                </a:lnTo>
                <a:cubicBezTo>
                  <a:pt x="359941" y="79771"/>
                  <a:pt x="361948" y="84616"/>
                  <a:pt x="361950" y="89668"/>
                </a:cubicBezTo>
                <a:lnTo>
                  <a:pt x="361950" y="152400"/>
                </a:lnTo>
                <a:moveTo>
                  <a:pt x="264795" y="171126"/>
                </a:moveTo>
                <a:cubicBezTo>
                  <a:pt x="254595" y="122034"/>
                  <a:pt x="208084" y="89254"/>
                  <a:pt x="158421" y="96158"/>
                </a:cubicBezTo>
                <a:cubicBezTo>
                  <a:pt x="108758" y="103061"/>
                  <a:pt x="72951" y="147284"/>
                  <a:pt x="76529" y="197296"/>
                </a:cubicBezTo>
                <a:cubicBezTo>
                  <a:pt x="80106" y="247309"/>
                  <a:pt x="121843" y="285985"/>
                  <a:pt x="171983" y="285750"/>
                </a:cubicBezTo>
                <a:moveTo>
                  <a:pt x="209550" y="190519"/>
                </a:moveTo>
                <a:lnTo>
                  <a:pt x="171450" y="190519"/>
                </a:lnTo>
                <a:lnTo>
                  <a:pt x="171450" y="133369"/>
                </a:lnTo>
                <a:moveTo>
                  <a:pt x="295275" y="381000"/>
                </a:moveTo>
                <a:lnTo>
                  <a:pt x="333965" y="381000"/>
                </a:lnTo>
                <a:cubicBezTo>
                  <a:pt x="346226" y="381014"/>
                  <a:pt x="356770" y="372322"/>
                  <a:pt x="359096" y="360284"/>
                </a:cubicBezTo>
                <a:cubicBezTo>
                  <a:pt x="361421" y="348246"/>
                  <a:pt x="354873" y="336252"/>
                  <a:pt x="343490" y="331698"/>
                </a:cubicBezTo>
                <a:lnTo>
                  <a:pt x="304171" y="315982"/>
                </a:lnTo>
                <a:cubicBezTo>
                  <a:pt x="292814" y="311412"/>
                  <a:pt x="286290" y="299433"/>
                  <a:pt x="288613" y="287413"/>
                </a:cubicBezTo>
                <a:cubicBezTo>
                  <a:pt x="290936" y="275394"/>
                  <a:pt x="301454" y="266708"/>
                  <a:pt x="313696" y="266700"/>
                </a:cubicBezTo>
                <a:lnTo>
                  <a:pt x="352425" y="266700"/>
                </a:lnTo>
                <a:moveTo>
                  <a:pt x="323850" y="381019"/>
                </a:moveTo>
                <a:lnTo>
                  <a:pt x="323850" y="400069"/>
                </a:lnTo>
                <a:moveTo>
                  <a:pt x="323850" y="247669"/>
                </a:moveTo>
                <a:lnTo>
                  <a:pt x="323850" y="266719"/>
                </a:lnTo>
                <a:moveTo>
                  <a:pt x="209550" y="323869"/>
                </a:moveTo>
                <a:cubicBezTo>
                  <a:pt x="209550" y="260742"/>
                  <a:pt x="260723" y="209569"/>
                  <a:pt x="323850" y="209569"/>
                </a:cubicBezTo>
                <a:cubicBezTo>
                  <a:pt x="386976" y="209569"/>
                  <a:pt x="438150" y="260742"/>
                  <a:pt x="438150" y="323869"/>
                </a:cubicBezTo>
                <a:cubicBezTo>
                  <a:pt x="438150" y="386995"/>
                  <a:pt x="386976" y="438169"/>
                  <a:pt x="323850" y="438169"/>
                </a:cubicBezTo>
                <a:cubicBezTo>
                  <a:pt x="260723" y="438169"/>
                  <a:pt x="209550" y="386995"/>
                  <a:pt x="209550" y="323869"/>
                </a:cubicBezTo>
                <a:close/>
              </a:path>
            </a:pathLst>
          </a:custGeom>
          <a:noFill/>
          <a:ln w="14287">
            <a:solidFill>
              <a:srgbClr val="FFFFFF"/>
            </a:solidFill>
          </a:ln>
        </p:spPr>
        <p:txBody>
          <a:bodyPr rtlCol="0" anchor="ctr"/>
          <a:lstStyle/>
          <a:p>
            <a:pPr algn="ctr"/>
            <a:endParaRPr/>
          </a:p>
        </p:txBody>
      </p:sp>
      <p:sp>
        <p:nvSpPr>
          <p:cNvPr id="276" name="Rounded Rectangle 33">
            <a:extLst>
              <a:ext uri="{FF2B5EF4-FFF2-40B4-BE49-F238E27FC236}">
                <a16:creationId xmlns:a16="http://schemas.microsoft.com/office/drawing/2014/main" id="{A6C88BFB-5916-FB33-07A1-F76E0C170BA1}"/>
              </a:ext>
            </a:extLst>
          </p:cNvPr>
          <p:cNvSpPr/>
          <p:nvPr/>
        </p:nvSpPr>
        <p:spPr>
          <a:xfrm>
            <a:off x="6017169" y="5408439"/>
            <a:ext cx="666282" cy="357564"/>
          </a:xfrm>
          <a:custGeom>
            <a:avLst/>
            <a:gdLst/>
            <a:ahLst/>
            <a:cxnLst/>
            <a:rect l="0" t="0" r="0" b="0"/>
            <a:pathLst>
              <a:path w="438150" h="235136">
                <a:moveTo>
                  <a:pt x="266700" y="65228"/>
                </a:moveTo>
                <a:lnTo>
                  <a:pt x="188290" y="91003"/>
                </a:lnTo>
                <a:cubicBezTo>
                  <a:pt x="181586" y="93224"/>
                  <a:pt x="174252" y="90346"/>
                  <a:pt x="170847" y="84159"/>
                </a:cubicBezTo>
                <a:cubicBezTo>
                  <a:pt x="167443" y="77971"/>
                  <a:pt x="168938" y="70235"/>
                  <a:pt x="174402" y="65762"/>
                </a:cubicBezTo>
                <a:lnTo>
                  <a:pt x="244221" y="8326"/>
                </a:lnTo>
                <a:cubicBezTo>
                  <a:pt x="252216" y="1741"/>
                  <a:pt x="263149" y="0"/>
                  <a:pt x="272796" y="3773"/>
                </a:cubicBezTo>
                <a:lnTo>
                  <a:pt x="368903" y="41435"/>
                </a:lnTo>
                <a:cubicBezTo>
                  <a:pt x="376199" y="44296"/>
                  <a:pt x="380999" y="51333"/>
                  <a:pt x="381000" y="59170"/>
                </a:cubicBezTo>
                <a:lnTo>
                  <a:pt x="381000" y="162688"/>
                </a:lnTo>
                <a:cubicBezTo>
                  <a:pt x="381003" y="171889"/>
                  <a:pt x="374429" y="179777"/>
                  <a:pt x="365379" y="181433"/>
                </a:cubicBezTo>
                <a:lnTo>
                  <a:pt x="323850" y="189053"/>
                </a:lnTo>
                <a:cubicBezTo>
                  <a:pt x="322954" y="189187"/>
                  <a:pt x="257175" y="189053"/>
                  <a:pt x="257175" y="189053"/>
                </a:cubicBezTo>
                <a:lnTo>
                  <a:pt x="253117" y="189053"/>
                </a:lnTo>
                <a:moveTo>
                  <a:pt x="246868" y="71724"/>
                </a:moveTo>
                <a:lnTo>
                  <a:pt x="296398" y="121254"/>
                </a:lnTo>
                <a:lnTo>
                  <a:pt x="290798" y="153811"/>
                </a:lnTo>
                <a:lnTo>
                  <a:pt x="258241" y="159431"/>
                </a:lnTo>
                <a:lnTo>
                  <a:pt x="252622" y="191968"/>
                </a:lnTo>
                <a:lnTo>
                  <a:pt x="220065" y="197588"/>
                </a:lnTo>
                <a:lnTo>
                  <a:pt x="216750" y="216885"/>
                </a:lnTo>
                <a:cubicBezTo>
                  <a:pt x="215383" y="224836"/>
                  <a:pt x="209156" y="231063"/>
                  <a:pt x="201206" y="232430"/>
                </a:cubicBezTo>
                <a:lnTo>
                  <a:pt x="191681" y="234088"/>
                </a:lnTo>
                <a:cubicBezTo>
                  <a:pt x="185579" y="235136"/>
                  <a:pt x="179348" y="233154"/>
                  <a:pt x="174974" y="228773"/>
                </a:cubicBezTo>
                <a:lnTo>
                  <a:pt x="106679" y="160478"/>
                </a:lnTo>
                <a:lnTo>
                  <a:pt x="57149" y="150953"/>
                </a:lnTo>
                <a:moveTo>
                  <a:pt x="57150" y="36653"/>
                </a:moveTo>
                <a:lnTo>
                  <a:pt x="104775" y="27128"/>
                </a:lnTo>
                <a:lnTo>
                  <a:pt x="161925" y="3430"/>
                </a:lnTo>
                <a:cubicBezTo>
                  <a:pt x="169054" y="477"/>
                  <a:pt x="177261" y="2117"/>
                  <a:pt x="182708" y="7583"/>
                </a:cubicBezTo>
                <a:lnTo>
                  <a:pt x="210883" y="35739"/>
                </a:lnTo>
                <a:moveTo>
                  <a:pt x="0" y="8078"/>
                </a:moveTo>
                <a:lnTo>
                  <a:pt x="38100" y="8078"/>
                </a:lnTo>
                <a:cubicBezTo>
                  <a:pt x="48621" y="8078"/>
                  <a:pt x="57150" y="16607"/>
                  <a:pt x="57150" y="27128"/>
                </a:cubicBezTo>
                <a:lnTo>
                  <a:pt x="57150" y="160478"/>
                </a:lnTo>
                <a:cubicBezTo>
                  <a:pt x="57150" y="170999"/>
                  <a:pt x="48621" y="179528"/>
                  <a:pt x="38100" y="179528"/>
                </a:cubicBezTo>
                <a:lnTo>
                  <a:pt x="0" y="179528"/>
                </a:lnTo>
                <a:lnTo>
                  <a:pt x="0" y="179528"/>
                </a:lnTo>
                <a:lnTo>
                  <a:pt x="0" y="8078"/>
                </a:lnTo>
                <a:close/>
                <a:moveTo>
                  <a:pt x="400050" y="27128"/>
                </a:moveTo>
                <a:lnTo>
                  <a:pt x="438150" y="27128"/>
                </a:lnTo>
                <a:lnTo>
                  <a:pt x="438150" y="27128"/>
                </a:lnTo>
                <a:lnTo>
                  <a:pt x="438150" y="198578"/>
                </a:lnTo>
                <a:lnTo>
                  <a:pt x="438150" y="198578"/>
                </a:lnTo>
                <a:lnTo>
                  <a:pt x="400050" y="198578"/>
                </a:lnTo>
                <a:cubicBezTo>
                  <a:pt x="389528" y="198578"/>
                  <a:pt x="381000" y="190049"/>
                  <a:pt x="381000" y="179528"/>
                </a:cubicBezTo>
                <a:lnTo>
                  <a:pt x="381000" y="46178"/>
                </a:lnTo>
                <a:cubicBezTo>
                  <a:pt x="381000" y="35657"/>
                  <a:pt x="389528" y="27128"/>
                  <a:pt x="400050" y="27128"/>
                </a:cubicBezTo>
                <a:close/>
              </a:path>
            </a:pathLst>
          </a:custGeom>
          <a:noFill/>
          <a:ln w="14287">
            <a:solidFill>
              <a:srgbClr val="FFFFFF"/>
            </a:solidFill>
          </a:ln>
        </p:spPr>
        <p:txBody>
          <a:bodyPr rtlCol="0" anchor="ctr"/>
          <a:lstStyle/>
          <a:p>
            <a:pPr algn="ctr"/>
            <a:endParaRPr/>
          </a:p>
        </p:txBody>
      </p:sp>
      <p:sp>
        <p:nvSpPr>
          <p:cNvPr id="277" name="Rounded Rectangle 32">
            <a:extLst>
              <a:ext uri="{FF2B5EF4-FFF2-40B4-BE49-F238E27FC236}">
                <a16:creationId xmlns:a16="http://schemas.microsoft.com/office/drawing/2014/main" id="{E6591FF9-0759-584F-9B56-404100596E9B}"/>
              </a:ext>
            </a:extLst>
          </p:cNvPr>
          <p:cNvSpPr/>
          <p:nvPr/>
        </p:nvSpPr>
        <p:spPr>
          <a:xfrm>
            <a:off x="5958963" y="3193645"/>
            <a:ext cx="764872" cy="772758"/>
          </a:xfrm>
          <a:custGeom>
            <a:avLst/>
            <a:gdLst/>
            <a:ahLst/>
            <a:cxnLst/>
            <a:rect l="0" t="0" r="0" b="0"/>
            <a:pathLst>
              <a:path w="652735" h="659465">
                <a:moveTo>
                  <a:pt x="95483" y="656204"/>
                </a:moveTo>
                <a:cubicBezTo>
                  <a:pt x="95483" y="656204"/>
                  <a:pt x="97379" y="608953"/>
                  <a:pt x="91951" y="600743"/>
                </a:cubicBezTo>
                <a:cubicBezTo>
                  <a:pt x="8942" y="475227"/>
                  <a:pt x="27658" y="346897"/>
                  <a:pt x="63376" y="232766"/>
                </a:cubicBezTo>
                <a:moveTo>
                  <a:pt x="587742" y="232766"/>
                </a:moveTo>
                <a:cubicBezTo>
                  <a:pt x="627304" y="272327"/>
                  <a:pt x="652735" y="328843"/>
                  <a:pt x="652735" y="388185"/>
                </a:cubicBezTo>
                <a:cubicBezTo>
                  <a:pt x="652735" y="489915"/>
                  <a:pt x="584915" y="577517"/>
                  <a:pt x="486012" y="602949"/>
                </a:cubicBezTo>
                <a:lnTo>
                  <a:pt x="469058" y="605775"/>
                </a:lnTo>
                <a:cubicBezTo>
                  <a:pt x="443624" y="611427"/>
                  <a:pt x="426670" y="634033"/>
                  <a:pt x="426670" y="659465"/>
                </a:cubicBezTo>
                <a:moveTo>
                  <a:pt x="0" y="0"/>
                </a:moveTo>
                <a:moveTo>
                  <a:pt x="427490" y="540604"/>
                </a:moveTo>
                <a:lnTo>
                  <a:pt x="315713" y="425101"/>
                </a:lnTo>
                <a:cubicBezTo>
                  <a:pt x="297082" y="406473"/>
                  <a:pt x="289630" y="372938"/>
                  <a:pt x="304535" y="350583"/>
                </a:cubicBezTo>
                <a:cubicBezTo>
                  <a:pt x="323166" y="309598"/>
                  <a:pt x="379053" y="302146"/>
                  <a:pt x="408859" y="331952"/>
                </a:cubicBezTo>
                <a:lnTo>
                  <a:pt x="427490" y="350583"/>
                </a:lnTo>
                <a:lnTo>
                  <a:pt x="446118" y="331952"/>
                </a:lnTo>
                <a:cubicBezTo>
                  <a:pt x="479651" y="298420"/>
                  <a:pt x="531815" y="309598"/>
                  <a:pt x="550445" y="350583"/>
                </a:cubicBezTo>
                <a:cubicBezTo>
                  <a:pt x="561621" y="376664"/>
                  <a:pt x="557895" y="406473"/>
                  <a:pt x="539267" y="425101"/>
                </a:cubicBezTo>
                <a:close/>
                <a:moveTo>
                  <a:pt x="0" y="0"/>
                </a:moveTo>
                <a:moveTo>
                  <a:pt x="435600" y="93761"/>
                </a:moveTo>
                <a:lnTo>
                  <a:pt x="435600" y="26334"/>
                </a:lnTo>
                <a:moveTo>
                  <a:pt x="168517" y="26334"/>
                </a:moveTo>
                <a:lnTo>
                  <a:pt x="168517" y="92167"/>
                </a:lnTo>
                <a:cubicBezTo>
                  <a:pt x="168517" y="125453"/>
                  <a:pt x="189285" y="159386"/>
                  <a:pt x="233040" y="148670"/>
                </a:cubicBezTo>
                <a:lnTo>
                  <a:pt x="449656" y="89973"/>
                </a:lnTo>
                <a:cubicBezTo>
                  <a:pt x="481611" y="81314"/>
                  <a:pt x="514681" y="99533"/>
                  <a:pt x="524434" y="131171"/>
                </a:cubicBezTo>
                <a:cubicBezTo>
                  <a:pt x="533858" y="161743"/>
                  <a:pt x="518084" y="193856"/>
                  <a:pt x="487589" y="203520"/>
                </a:cubicBezTo>
                <a:cubicBezTo>
                  <a:pt x="409748" y="228190"/>
                  <a:pt x="279797" y="265293"/>
                  <a:pt x="213395" y="282615"/>
                </a:cubicBezTo>
                <a:cubicBezTo>
                  <a:pt x="126661" y="305241"/>
                  <a:pt x="34801" y="246956"/>
                  <a:pt x="34801" y="138834"/>
                </a:cubicBezTo>
                <a:lnTo>
                  <a:pt x="34801" y="26334"/>
                </a:lnTo>
              </a:path>
            </a:pathLst>
          </a:custGeom>
          <a:noFill/>
          <a:ln w="19050">
            <a:solidFill>
              <a:srgbClr val="EF3663"/>
            </a:solidFill>
          </a:ln>
        </p:spPr>
        <p:txBody>
          <a:bodyPr rtlCol="0" anchor="ctr"/>
          <a:lstStyle/>
          <a:p>
            <a:pPr algn="ctr"/>
            <a:endParaRPr/>
          </a:p>
        </p:txBody>
      </p:sp>
      <p:grpSp>
        <p:nvGrpSpPr>
          <p:cNvPr id="2" name="Google Shape;702;g31dbd23bb8a_0_563">
            <a:extLst>
              <a:ext uri="{FF2B5EF4-FFF2-40B4-BE49-F238E27FC236}">
                <a16:creationId xmlns:a16="http://schemas.microsoft.com/office/drawing/2014/main" id="{85B05087-C553-CF07-6DC1-EC2D24D7FA77}"/>
              </a:ext>
            </a:extLst>
          </p:cNvPr>
          <p:cNvGrpSpPr/>
          <p:nvPr/>
        </p:nvGrpSpPr>
        <p:grpSpPr>
          <a:xfrm>
            <a:off x="419702" y="4797115"/>
            <a:ext cx="1911198" cy="916195"/>
            <a:chOff x="5420600" y="420577"/>
            <a:chExt cx="5932500" cy="999402"/>
          </a:xfrm>
          <a:scene3d>
            <a:camera prst="orthographicFront">
              <a:rot lat="0" lon="0" rev="0"/>
            </a:camera>
            <a:lightRig rig="balanced" dir="t">
              <a:rot lat="0" lon="0" rev="8700000"/>
            </a:lightRig>
          </a:scene3d>
        </p:grpSpPr>
        <p:sp>
          <p:nvSpPr>
            <p:cNvPr id="3" name="Google Shape;703;g31dbd23bb8a_0_563">
              <a:extLst>
                <a:ext uri="{FF2B5EF4-FFF2-40B4-BE49-F238E27FC236}">
                  <a16:creationId xmlns:a16="http://schemas.microsoft.com/office/drawing/2014/main" id="{8959B904-D21F-8C6F-522F-024D107BA479}"/>
                </a:ext>
              </a:extLst>
            </p:cNvPr>
            <p:cNvSpPr/>
            <p:nvPr/>
          </p:nvSpPr>
          <p:spPr>
            <a:xfrm>
              <a:off x="5420600" y="420577"/>
              <a:ext cx="5932500" cy="999402"/>
            </a:xfrm>
            <a:prstGeom prst="roundRect">
              <a:avLst>
                <a:gd name="adj" fmla="val 16667"/>
              </a:avLst>
            </a:prstGeom>
            <a:solidFill>
              <a:srgbClr val="C30269"/>
            </a:solid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4" name="Google Shape;706;g31dbd23bb8a_0_563">
              <a:extLst>
                <a:ext uri="{FF2B5EF4-FFF2-40B4-BE49-F238E27FC236}">
                  <a16:creationId xmlns:a16="http://schemas.microsoft.com/office/drawing/2014/main" id="{69879D77-2D41-9F04-EB3D-60052FB2C6A2}"/>
                </a:ext>
              </a:extLst>
            </p:cNvPr>
            <p:cNvSpPr txBox="1"/>
            <p:nvPr/>
          </p:nvSpPr>
          <p:spPr>
            <a:xfrm>
              <a:off x="5420600" y="562504"/>
              <a:ext cx="5932500" cy="704985"/>
            </a:xfrm>
            <a:prstGeom prst="rect">
              <a:avLst/>
            </a:prstGeom>
            <a:no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dirty="0">
                  <a:solidFill>
                    <a:schemeClr val="lt1"/>
                  </a:solidFill>
                  <a:latin typeface="Lato"/>
                  <a:ea typeface="Lato"/>
                  <a:cs typeface="Lato"/>
                  <a:sym typeface="Lato"/>
                </a:rPr>
                <a:t>Suma Asegurada</a:t>
              </a:r>
            </a:p>
            <a:p>
              <a:pPr marL="0" marR="0" lvl="0" indent="0" algn="ctr" rtl="0">
                <a:lnSpc>
                  <a:spcPct val="100000"/>
                </a:lnSpc>
                <a:spcBef>
                  <a:spcPts val="0"/>
                </a:spcBef>
                <a:spcAft>
                  <a:spcPts val="0"/>
                </a:spcAft>
                <a:buClr>
                  <a:srgbClr val="000000"/>
                </a:buClr>
                <a:buSzPts val="1400"/>
                <a:buFont typeface="Arial"/>
                <a:buNone/>
              </a:pPr>
              <a:r>
                <a:rPr lang="es-MX" sz="1800" b="1" noProof="0" dirty="0">
                  <a:solidFill>
                    <a:schemeClr val="lt1"/>
                  </a:solidFill>
                  <a:latin typeface="Lato"/>
                  <a:ea typeface="Lato"/>
                  <a:cs typeface="Lato"/>
                  <a:sym typeface="Lato"/>
                </a:rPr>
                <a:t>32,000</a:t>
              </a:r>
            </a:p>
          </p:txBody>
        </p:sp>
      </p:grpSp>
      <p:pic>
        <p:nvPicPr>
          <p:cNvPr id="5" name="Imagen 4">
            <a:extLst>
              <a:ext uri="{FF2B5EF4-FFF2-40B4-BE49-F238E27FC236}">
                <a16:creationId xmlns:a16="http://schemas.microsoft.com/office/drawing/2014/main" id="{A03C815A-B8BA-B006-09D2-93CC32E6DA54}"/>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6" name="Grupo 5">
            <a:extLst>
              <a:ext uri="{FF2B5EF4-FFF2-40B4-BE49-F238E27FC236}">
                <a16:creationId xmlns:a16="http://schemas.microsoft.com/office/drawing/2014/main" id="{24AE1CB9-DFC0-3F94-EA91-0DB8A0162CCB}"/>
              </a:ext>
            </a:extLst>
          </p:cNvPr>
          <p:cNvGrpSpPr/>
          <p:nvPr/>
        </p:nvGrpSpPr>
        <p:grpSpPr>
          <a:xfrm>
            <a:off x="620624" y="1005789"/>
            <a:ext cx="2706068" cy="77400"/>
            <a:chOff x="620624" y="1005789"/>
            <a:chExt cx="2706068" cy="77400"/>
          </a:xfrm>
        </p:grpSpPr>
        <p:cxnSp>
          <p:nvCxnSpPr>
            <p:cNvPr id="7" name="Google Shape;215;g31dbd23bb8a_0_92">
              <a:extLst>
                <a:ext uri="{FF2B5EF4-FFF2-40B4-BE49-F238E27FC236}">
                  <a16:creationId xmlns:a16="http://schemas.microsoft.com/office/drawing/2014/main" id="{DD6D1494-6466-DA3F-986B-C992EBEE69F1}"/>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8" name="Google Shape;215;g31dbd23bb8a_0_92">
              <a:extLst>
                <a:ext uri="{FF2B5EF4-FFF2-40B4-BE49-F238E27FC236}">
                  <a16:creationId xmlns:a16="http://schemas.microsoft.com/office/drawing/2014/main" id="{71B03E83-D2F2-C13C-E0ED-1AFA7B07A939}"/>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2293831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Shape 258"/>
        <p:cNvGrpSpPr/>
        <p:nvPr/>
      </p:nvGrpSpPr>
      <p:grpSpPr>
        <a:xfrm>
          <a:off x="0" y="0"/>
          <a:ext cx="0" cy="0"/>
          <a:chOff x="0" y="0"/>
          <a:chExt cx="0" cy="0"/>
        </a:xfrm>
      </p:grpSpPr>
      <p:grpSp>
        <p:nvGrpSpPr>
          <p:cNvPr id="259" name="Google Shape;259;g31dbd23bb8a_0_164"/>
          <p:cNvGrpSpPr/>
          <p:nvPr/>
        </p:nvGrpSpPr>
        <p:grpSpPr>
          <a:xfrm>
            <a:off x="11408966" y="-5"/>
            <a:ext cx="783040" cy="2125875"/>
            <a:chOff x="11420466" y="-28230"/>
            <a:chExt cx="783040" cy="2125875"/>
          </a:xfrm>
        </p:grpSpPr>
        <p:sp>
          <p:nvSpPr>
            <p:cNvPr id="260" name="Google Shape;260;g31dbd23bb8a_0_164"/>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p:cNvGrpSpPr/>
          <p:nvPr/>
        </p:nvGrpSpPr>
        <p:grpSpPr>
          <a:xfrm>
            <a:off x="-9190" y="5982440"/>
            <a:ext cx="2967719" cy="883871"/>
            <a:chOff x="-9190" y="5982440"/>
            <a:chExt cx="2967719" cy="883871"/>
          </a:xfrm>
        </p:grpSpPr>
        <p:sp>
          <p:nvSpPr>
            <p:cNvPr id="264" name="Google Shape;264;g31dbd23bb8a_0_164"/>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p:cNvSpPr txBox="1"/>
          <p:nvPr/>
        </p:nvSpPr>
        <p:spPr>
          <a:xfrm>
            <a:off x="524462" y="389086"/>
            <a:ext cx="51879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COBERTURA</a:t>
            </a:r>
            <a:r>
              <a:rPr lang="en-US" sz="3000" b="1" dirty="0">
                <a:solidFill>
                  <a:srgbClr val="EA2565"/>
                </a:solidFill>
                <a:latin typeface="Lato"/>
                <a:ea typeface="Lato"/>
                <a:cs typeface="Lato"/>
                <a:sym typeface="Lato"/>
              </a:rPr>
              <a:t> </a:t>
            </a:r>
            <a:r>
              <a:rPr lang="en-US" sz="3000" b="1" i="0" u="none" strike="noStrike" cap="none" dirty="0">
                <a:solidFill>
                  <a:srgbClr val="EA2565"/>
                </a:solidFill>
                <a:latin typeface="Lato"/>
                <a:ea typeface="Lato"/>
                <a:cs typeface="Lato"/>
                <a:sym typeface="Lato"/>
              </a:rPr>
              <a:t>BÁSICA</a:t>
            </a:r>
            <a:endParaRPr sz="3000" b="1" i="0" u="none" strike="noStrike" cap="none" dirty="0">
              <a:solidFill>
                <a:srgbClr val="EA2565"/>
              </a:solidFill>
              <a:latin typeface="Lato"/>
              <a:ea typeface="Lato"/>
              <a:cs typeface="Lato"/>
              <a:sym typeface="Lato"/>
            </a:endParaRPr>
          </a:p>
        </p:txBody>
      </p:sp>
      <p:pic>
        <p:nvPicPr>
          <p:cNvPr id="269" name="Google Shape;269;g31dbd23bb8a_0_164"/>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2" name="Rounded Rectangle 19">
            <a:extLst>
              <a:ext uri="{FF2B5EF4-FFF2-40B4-BE49-F238E27FC236}">
                <a16:creationId xmlns:a16="http://schemas.microsoft.com/office/drawing/2014/main" id="{BC91A737-707C-1BB3-3985-FF63B9DA0A4C}"/>
              </a:ext>
            </a:extLst>
          </p:cNvPr>
          <p:cNvSpPr/>
          <p:nvPr/>
        </p:nvSpPr>
        <p:spPr>
          <a:xfrm>
            <a:off x="3053402" y="2545206"/>
            <a:ext cx="6349626" cy="2423133"/>
          </a:xfrm>
          <a:custGeom>
            <a:avLst/>
            <a:gdLst/>
            <a:ahLst/>
            <a:cxnLst/>
            <a:rect l="0" t="0" r="0" b="0"/>
            <a:pathLst>
              <a:path w="4457700" h="1485899">
                <a:moveTo>
                  <a:pt x="931934" y="1060786"/>
                </a:moveTo>
                <a:cubicBezTo>
                  <a:pt x="754249" y="970639"/>
                  <a:pt x="650081" y="861088"/>
                  <a:pt x="650081" y="742950"/>
                </a:cubicBezTo>
                <a:cubicBezTo>
                  <a:pt x="650081" y="450612"/>
                  <a:pt x="1287934" y="210856"/>
                  <a:pt x="2099236" y="187588"/>
                </a:cubicBezTo>
                <a:moveTo>
                  <a:pt x="1762318" y="412387"/>
                </a:moveTo>
                <a:cubicBezTo>
                  <a:pt x="1432739" y="474018"/>
                  <a:pt x="1207293" y="598910"/>
                  <a:pt x="1207293" y="742950"/>
                </a:cubicBezTo>
                <a:cubicBezTo>
                  <a:pt x="1207293" y="790340"/>
                  <a:pt x="1231698" y="835658"/>
                  <a:pt x="1276185" y="877332"/>
                </a:cubicBezTo>
                <a:moveTo>
                  <a:pt x="2696357" y="412570"/>
                </a:moveTo>
                <a:cubicBezTo>
                  <a:pt x="3025404" y="474265"/>
                  <a:pt x="3250406" y="599052"/>
                  <a:pt x="3250406" y="742950"/>
                </a:cubicBezTo>
                <a:cubicBezTo>
                  <a:pt x="3250406" y="889989"/>
                  <a:pt x="3015473" y="1017074"/>
                  <a:pt x="2674659" y="1077279"/>
                </a:cubicBezTo>
                <a:cubicBezTo>
                  <a:pt x="2598861" y="1088687"/>
                  <a:pt x="2403581" y="1114445"/>
                  <a:pt x="2228850" y="1114445"/>
                </a:cubicBezTo>
                <a:cubicBezTo>
                  <a:pt x="2054118" y="1114445"/>
                  <a:pt x="1858838" y="1088687"/>
                  <a:pt x="1783040" y="1077279"/>
                </a:cubicBezTo>
                <a:cubicBezTo>
                  <a:pt x="1646519" y="1053162"/>
                  <a:pt x="1526988" y="1018315"/>
                  <a:pt x="1432741" y="975751"/>
                </a:cubicBezTo>
                <a:moveTo>
                  <a:pt x="1490912" y="1235673"/>
                </a:moveTo>
                <a:cubicBezTo>
                  <a:pt x="1711140" y="1276844"/>
                  <a:pt x="1962280" y="1300162"/>
                  <a:pt x="2228850" y="1300162"/>
                </a:cubicBezTo>
                <a:cubicBezTo>
                  <a:pt x="2486944" y="1300162"/>
                  <a:pt x="2730574" y="1278304"/>
                  <a:pt x="2945689" y="1239546"/>
                </a:cubicBezTo>
                <a:moveTo>
                  <a:pt x="2915472" y="1449978"/>
                </a:moveTo>
                <a:cubicBezTo>
                  <a:pt x="2699186" y="1473299"/>
                  <a:pt x="2468432" y="1485899"/>
                  <a:pt x="2228850" y="1485899"/>
                </a:cubicBezTo>
                <a:cubicBezTo>
                  <a:pt x="1901178" y="1485899"/>
                  <a:pt x="1590022" y="1462330"/>
                  <a:pt x="1309806" y="1420000"/>
                </a:cubicBezTo>
                <a:lnTo>
                  <a:pt x="1164989" y="1400874"/>
                </a:lnTo>
                <a:lnTo>
                  <a:pt x="1020172" y="1367277"/>
                </a:lnTo>
                <a:cubicBezTo>
                  <a:pt x="406289" y="1234953"/>
                  <a:pt x="0" y="1004767"/>
                  <a:pt x="0" y="742950"/>
                </a:cubicBezTo>
                <a:cubicBezTo>
                  <a:pt x="0" y="610672"/>
                  <a:pt x="103707" y="486468"/>
                  <a:pt x="285497" y="378881"/>
                </a:cubicBezTo>
                <a:moveTo>
                  <a:pt x="4340214" y="504293"/>
                </a:moveTo>
                <a:cubicBezTo>
                  <a:pt x="4416391" y="579198"/>
                  <a:pt x="4457700" y="659465"/>
                  <a:pt x="4457700" y="742950"/>
                </a:cubicBezTo>
                <a:cubicBezTo>
                  <a:pt x="4457700" y="983158"/>
                  <a:pt x="4115708" y="1196742"/>
                  <a:pt x="3585171" y="1332551"/>
                </a:cubicBezTo>
                <a:moveTo>
                  <a:pt x="3431319" y="1104033"/>
                </a:moveTo>
                <a:cubicBezTo>
                  <a:pt x="3665989" y="1006780"/>
                  <a:pt x="3807618" y="880702"/>
                  <a:pt x="3807618" y="742949"/>
                </a:cubicBezTo>
                <a:cubicBezTo>
                  <a:pt x="3807618" y="450613"/>
                  <a:pt x="3169765" y="210856"/>
                  <a:pt x="2358464" y="187588"/>
                </a:cubicBezTo>
                <a:moveTo>
                  <a:pt x="2706522" y="17101"/>
                </a:moveTo>
                <a:cubicBezTo>
                  <a:pt x="3183974" y="51853"/>
                  <a:pt x="3604220" y="137615"/>
                  <a:pt x="3913277" y="256394"/>
                </a:cubicBezTo>
                <a:moveTo>
                  <a:pt x="740454" y="189923"/>
                </a:moveTo>
                <a:cubicBezTo>
                  <a:pt x="1135077" y="71837"/>
                  <a:pt x="1656796" y="0"/>
                  <a:pt x="2228850" y="0"/>
                </a:cubicBezTo>
                <a:cubicBezTo>
                  <a:pt x="2255229" y="0"/>
                  <a:pt x="2281501" y="152"/>
                  <a:pt x="2307659" y="455"/>
                </a:cubicBezTo>
              </a:path>
            </a:pathLst>
          </a:custGeom>
          <a:noFill/>
          <a:ln w="11608">
            <a:solidFill>
              <a:srgbClr val="484848"/>
            </a:solidFill>
            <a:prstDash val="dash"/>
          </a:ln>
        </p:spPr>
        <p:txBody>
          <a:bodyPr rtlCol="0" anchor="ctr"/>
          <a:lstStyle/>
          <a:p>
            <a:pPr algn="ctr"/>
            <a:endParaRPr/>
          </a:p>
        </p:txBody>
      </p:sp>
      <p:sp>
        <p:nvSpPr>
          <p:cNvPr id="3" name="TextBox 20">
            <a:extLst>
              <a:ext uri="{FF2B5EF4-FFF2-40B4-BE49-F238E27FC236}">
                <a16:creationId xmlns:a16="http://schemas.microsoft.com/office/drawing/2014/main" id="{CBF47A66-FB2C-6B1F-63AB-779916368930}"/>
              </a:ext>
            </a:extLst>
          </p:cNvPr>
          <p:cNvSpPr txBox="1"/>
          <p:nvPr/>
        </p:nvSpPr>
        <p:spPr>
          <a:xfrm>
            <a:off x="1798156" y="2584082"/>
            <a:ext cx="1532472"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Provisión de oxígeno y sangre </a:t>
            </a:r>
          </a:p>
        </p:txBody>
      </p:sp>
      <p:sp>
        <p:nvSpPr>
          <p:cNvPr id="4" name="TextBox 21">
            <a:extLst>
              <a:ext uri="{FF2B5EF4-FFF2-40B4-BE49-F238E27FC236}">
                <a16:creationId xmlns:a16="http://schemas.microsoft.com/office/drawing/2014/main" id="{96657F98-919D-DF57-E052-70DE82350C4C}"/>
              </a:ext>
            </a:extLst>
          </p:cNvPr>
          <p:cNvSpPr txBox="1"/>
          <p:nvPr/>
        </p:nvSpPr>
        <p:spPr>
          <a:xfrm>
            <a:off x="9188264" y="2827601"/>
            <a:ext cx="1953810" cy="73866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Asistencia financiera para dispositivos protésicos</a:t>
            </a:r>
          </a:p>
        </p:txBody>
      </p:sp>
      <p:sp>
        <p:nvSpPr>
          <p:cNvPr id="5" name="TextBox 22">
            <a:extLst>
              <a:ext uri="{FF2B5EF4-FFF2-40B4-BE49-F238E27FC236}">
                <a16:creationId xmlns:a16="http://schemas.microsoft.com/office/drawing/2014/main" id="{CD9DC667-69CE-6935-697D-CEFAB21E48DD}"/>
              </a:ext>
            </a:extLst>
          </p:cNvPr>
          <p:cNvSpPr txBox="1"/>
          <p:nvPr/>
        </p:nvSpPr>
        <p:spPr>
          <a:xfrm>
            <a:off x="8001000" y="5537342"/>
            <a:ext cx="2629443"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Cobertura para tratamientos terapéuticos</a:t>
            </a:r>
          </a:p>
        </p:txBody>
      </p:sp>
      <p:sp>
        <p:nvSpPr>
          <p:cNvPr id="6" name="TextBox 23">
            <a:extLst>
              <a:ext uri="{FF2B5EF4-FFF2-40B4-BE49-F238E27FC236}">
                <a16:creationId xmlns:a16="http://schemas.microsoft.com/office/drawing/2014/main" id="{1DC43686-71F1-FE92-5FE5-92799A66E7E9}"/>
              </a:ext>
            </a:extLst>
          </p:cNvPr>
          <p:cNvSpPr txBox="1"/>
          <p:nvPr/>
        </p:nvSpPr>
        <p:spPr>
          <a:xfrm>
            <a:off x="9531056" y="2575790"/>
            <a:ext cx="1611018" cy="246221"/>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Costo de Prótesis</a:t>
            </a:r>
          </a:p>
        </p:txBody>
      </p:sp>
      <p:sp>
        <p:nvSpPr>
          <p:cNvPr id="7" name="TextBox 24">
            <a:extLst>
              <a:ext uri="{FF2B5EF4-FFF2-40B4-BE49-F238E27FC236}">
                <a16:creationId xmlns:a16="http://schemas.microsoft.com/office/drawing/2014/main" id="{140B3EE2-8C79-87AC-09F6-FEAB35DF8DCA}"/>
              </a:ext>
            </a:extLst>
          </p:cNvPr>
          <p:cNvSpPr txBox="1"/>
          <p:nvPr/>
        </p:nvSpPr>
        <p:spPr>
          <a:xfrm>
            <a:off x="7178474" y="1419138"/>
            <a:ext cx="2243296"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Trasplantes de Órganos y Tejidos</a:t>
            </a:r>
          </a:p>
        </p:txBody>
      </p:sp>
      <p:sp>
        <p:nvSpPr>
          <p:cNvPr id="8" name="TextBox 25">
            <a:extLst>
              <a:ext uri="{FF2B5EF4-FFF2-40B4-BE49-F238E27FC236}">
                <a16:creationId xmlns:a16="http://schemas.microsoft.com/office/drawing/2014/main" id="{F4D073BA-0082-43EA-10F7-7A4E4DCB4713}"/>
              </a:ext>
            </a:extLst>
          </p:cNvPr>
          <p:cNvSpPr txBox="1"/>
          <p:nvPr/>
        </p:nvSpPr>
        <p:spPr>
          <a:xfrm>
            <a:off x="1090395" y="2035228"/>
            <a:ext cx="2349471"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600" noProof="0" dirty="0"/>
              <a:t>Consumo de Oxígeno y Trasfusiones de Sangre</a:t>
            </a:r>
          </a:p>
        </p:txBody>
      </p:sp>
      <p:sp>
        <p:nvSpPr>
          <p:cNvPr id="9" name="TextBox 26">
            <a:extLst>
              <a:ext uri="{FF2B5EF4-FFF2-40B4-BE49-F238E27FC236}">
                <a16:creationId xmlns:a16="http://schemas.microsoft.com/office/drawing/2014/main" id="{D7AF37C1-A767-F5C5-4CF4-5925DB25C351}"/>
              </a:ext>
            </a:extLst>
          </p:cNvPr>
          <p:cNvSpPr txBox="1"/>
          <p:nvPr/>
        </p:nvSpPr>
        <p:spPr>
          <a:xfrm>
            <a:off x="596108" y="1315804"/>
            <a:ext cx="5424562" cy="307777"/>
          </a:xfrm>
          <a:prstGeom prst="rect">
            <a:avLst/>
          </a:prstGeom>
          <a:noFill/>
          <a:ln>
            <a:noFill/>
          </a:ln>
        </p:spPr>
        <p:txBody>
          <a:bodyPr wrap="none" lIns="0" tIns="0" rIns="0" bIns="0" anchor="t">
            <a:spAutoFit/>
          </a:bodyPr>
          <a:lstStyle/>
          <a:p>
            <a:pPr algn="ctr"/>
            <a:r>
              <a:rPr lang="es-MX" sz="2000" b="1" dirty="0">
                <a:solidFill>
                  <a:schemeClr val="tx1"/>
                </a:solidFill>
                <a:latin typeface="Lato Black" panose="020F0502020204030203" pitchFamily="34" charset="0"/>
                <a:ea typeface="Lato Black" panose="020F0502020204030203" pitchFamily="34" charset="0"/>
                <a:cs typeface="Lato Black" panose="020F0502020204030203" pitchFamily="34" charset="0"/>
              </a:rPr>
              <a:t>Otros Gastos Cubiertos por la Cobertura Básica</a:t>
            </a:r>
            <a:endParaRPr sz="2000" b="1" dirty="0">
              <a:solidFill>
                <a:schemeClr val="tx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0" name="TextBox 27">
            <a:extLst>
              <a:ext uri="{FF2B5EF4-FFF2-40B4-BE49-F238E27FC236}">
                <a16:creationId xmlns:a16="http://schemas.microsoft.com/office/drawing/2014/main" id="{D3C61D21-FA09-59B1-0F36-AC0447F250CF}"/>
              </a:ext>
            </a:extLst>
          </p:cNvPr>
          <p:cNvSpPr txBox="1"/>
          <p:nvPr/>
        </p:nvSpPr>
        <p:spPr>
          <a:xfrm>
            <a:off x="2340429" y="4838828"/>
            <a:ext cx="2245445"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Renta de Equipo y Aparatos</a:t>
            </a:r>
            <a:r>
              <a:rPr lang="es-MX" sz="1600" dirty="0"/>
              <a:t> </a:t>
            </a:r>
            <a:r>
              <a:rPr lang="es-MX" sz="1600" noProof="0" dirty="0"/>
              <a:t>Ortopédicos</a:t>
            </a:r>
          </a:p>
        </p:txBody>
      </p:sp>
      <p:sp>
        <p:nvSpPr>
          <p:cNvPr id="11" name="TextBox 28">
            <a:extLst>
              <a:ext uri="{FF2B5EF4-FFF2-40B4-BE49-F238E27FC236}">
                <a16:creationId xmlns:a16="http://schemas.microsoft.com/office/drawing/2014/main" id="{626579CA-C247-15D6-1D6A-0AEB53BF87DD}"/>
              </a:ext>
            </a:extLst>
          </p:cNvPr>
          <p:cNvSpPr txBox="1"/>
          <p:nvPr/>
        </p:nvSpPr>
        <p:spPr>
          <a:xfrm>
            <a:off x="7829846" y="4983344"/>
            <a:ext cx="2800597"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Servicios de Terapia Física, Quimioterapia y Radioterapia</a:t>
            </a:r>
          </a:p>
        </p:txBody>
      </p:sp>
      <p:sp>
        <p:nvSpPr>
          <p:cNvPr id="16" name="TextBox 29">
            <a:extLst>
              <a:ext uri="{FF2B5EF4-FFF2-40B4-BE49-F238E27FC236}">
                <a16:creationId xmlns:a16="http://schemas.microsoft.com/office/drawing/2014/main" id="{514C67D3-5A28-EBF6-197E-4B25AEC48398}"/>
              </a:ext>
            </a:extLst>
          </p:cNvPr>
          <p:cNvSpPr txBox="1"/>
          <p:nvPr/>
        </p:nvSpPr>
        <p:spPr>
          <a:xfrm>
            <a:off x="2217879" y="5373285"/>
            <a:ext cx="2367995"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Cobertura para el alquiler de equipos médicos</a:t>
            </a:r>
          </a:p>
        </p:txBody>
      </p:sp>
      <p:sp>
        <p:nvSpPr>
          <p:cNvPr id="19" name="TextBox 30">
            <a:extLst>
              <a:ext uri="{FF2B5EF4-FFF2-40B4-BE49-F238E27FC236}">
                <a16:creationId xmlns:a16="http://schemas.microsoft.com/office/drawing/2014/main" id="{0689B564-E299-9FBB-089F-AC39C00C729E}"/>
              </a:ext>
            </a:extLst>
          </p:cNvPr>
          <p:cNvSpPr txBox="1"/>
          <p:nvPr/>
        </p:nvSpPr>
        <p:spPr>
          <a:xfrm>
            <a:off x="6058772" y="1701585"/>
            <a:ext cx="2459556" cy="73866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Cobertura para procedimientos de trasplante</a:t>
            </a:r>
          </a:p>
        </p:txBody>
      </p:sp>
      <p:sp>
        <p:nvSpPr>
          <p:cNvPr id="20" name="Rounded Rectangle 1">
            <a:extLst>
              <a:ext uri="{FF2B5EF4-FFF2-40B4-BE49-F238E27FC236}">
                <a16:creationId xmlns:a16="http://schemas.microsoft.com/office/drawing/2014/main" id="{B24C9DBD-244E-847D-5049-D3FEEC4D2C8C}"/>
              </a:ext>
            </a:extLst>
          </p:cNvPr>
          <p:cNvSpPr/>
          <p:nvPr/>
        </p:nvSpPr>
        <p:spPr>
          <a:xfrm>
            <a:off x="5436346" y="2743975"/>
            <a:ext cx="1581274" cy="1581274"/>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solidFill>
            <a:schemeClr val="bg1">
              <a:lumMod val="95000"/>
            </a:schemeClr>
          </a:solidFill>
          <a:ln>
            <a:noFill/>
          </a:ln>
          <a:effectLst>
            <a:outerShdw blurRad="63500" sx="102000" sy="102000" algn="ctr" rotWithShape="0">
              <a:prstClr val="black">
                <a:alpha val="40000"/>
              </a:prstClr>
            </a:outerShdw>
          </a:effectLst>
        </p:spPr>
        <p:txBody>
          <a:bodyPr rtlCol="0" anchor="ctr"/>
          <a:lstStyle/>
          <a:p>
            <a:pPr algn="ctr"/>
            <a:endParaRPr dirty="0"/>
          </a:p>
        </p:txBody>
      </p:sp>
      <p:sp>
        <p:nvSpPr>
          <p:cNvPr id="21" name="Rounded Rectangle 34">
            <a:extLst>
              <a:ext uri="{FF2B5EF4-FFF2-40B4-BE49-F238E27FC236}">
                <a16:creationId xmlns:a16="http://schemas.microsoft.com/office/drawing/2014/main" id="{94A0C3BA-9CA5-D06C-A123-770642DAFC40}"/>
              </a:ext>
            </a:extLst>
          </p:cNvPr>
          <p:cNvSpPr/>
          <p:nvPr/>
        </p:nvSpPr>
        <p:spPr>
          <a:xfrm>
            <a:off x="5855305" y="3099204"/>
            <a:ext cx="750612" cy="751756"/>
          </a:xfrm>
          <a:custGeom>
            <a:avLst/>
            <a:gdLst/>
            <a:ahLst/>
            <a:cxnLst/>
            <a:rect l="0" t="0" r="0" b="0"/>
            <a:pathLst>
              <a:path w="545608" h="546440">
                <a:moveTo>
                  <a:pt x="0" y="0"/>
                </a:moveTo>
                <a:moveTo>
                  <a:pt x="406300" y="313432"/>
                </a:moveTo>
                <a:lnTo>
                  <a:pt x="406300" y="452735"/>
                </a:lnTo>
                <a:moveTo>
                  <a:pt x="0" y="0"/>
                </a:moveTo>
                <a:moveTo>
                  <a:pt x="475952" y="383083"/>
                </a:moveTo>
                <a:lnTo>
                  <a:pt x="336649" y="383083"/>
                </a:lnTo>
                <a:moveTo>
                  <a:pt x="0" y="0"/>
                </a:moveTo>
                <a:moveTo>
                  <a:pt x="392858" y="543212"/>
                </a:moveTo>
                <a:lnTo>
                  <a:pt x="380018" y="538336"/>
                </a:lnTo>
                <a:cubicBezTo>
                  <a:pt x="318957" y="515073"/>
                  <a:pt x="266997" y="456519"/>
                  <a:pt x="266997" y="391186"/>
                </a:cubicBezTo>
                <a:lnTo>
                  <a:pt x="266997" y="312410"/>
                </a:lnTo>
                <a:cubicBezTo>
                  <a:pt x="266993" y="302754"/>
                  <a:pt x="272721" y="294016"/>
                  <a:pt x="281578" y="290168"/>
                </a:cubicBezTo>
                <a:cubicBezTo>
                  <a:pt x="321291" y="275173"/>
                  <a:pt x="363341" y="267313"/>
                  <a:pt x="405790" y="266951"/>
                </a:cubicBezTo>
                <a:cubicBezTo>
                  <a:pt x="448568" y="267335"/>
                  <a:pt x="490950" y="275192"/>
                  <a:pt x="531023" y="290168"/>
                </a:cubicBezTo>
                <a:cubicBezTo>
                  <a:pt x="539880" y="294016"/>
                  <a:pt x="545608" y="302754"/>
                  <a:pt x="545603" y="312410"/>
                </a:cubicBezTo>
                <a:lnTo>
                  <a:pt x="545603" y="391256"/>
                </a:lnTo>
                <a:cubicBezTo>
                  <a:pt x="545603" y="456589"/>
                  <a:pt x="492622" y="515189"/>
                  <a:pt x="431561" y="538406"/>
                </a:cubicBezTo>
                <a:lnTo>
                  <a:pt x="418721" y="543282"/>
                </a:lnTo>
                <a:cubicBezTo>
                  <a:pt x="410385" y="546440"/>
                  <a:pt x="401177" y="546416"/>
                  <a:pt x="392857" y="543212"/>
                </a:cubicBezTo>
                <a:close/>
                <a:moveTo>
                  <a:pt x="55721" y="211276"/>
                </a:moveTo>
                <a:cubicBezTo>
                  <a:pt x="68694" y="189949"/>
                  <a:pt x="75150" y="165295"/>
                  <a:pt x="74294" y="140347"/>
                </a:cubicBezTo>
                <a:lnTo>
                  <a:pt x="74294" y="111442"/>
                </a:lnTo>
                <a:cubicBezTo>
                  <a:pt x="74294" y="56305"/>
                  <a:pt x="118992" y="11608"/>
                  <a:pt x="174128" y="11608"/>
                </a:cubicBezTo>
                <a:cubicBezTo>
                  <a:pt x="229265" y="11608"/>
                  <a:pt x="273962" y="56305"/>
                  <a:pt x="273962" y="111442"/>
                </a:cubicBezTo>
                <a:lnTo>
                  <a:pt x="273962" y="140371"/>
                </a:lnTo>
                <a:cubicBezTo>
                  <a:pt x="273112" y="165311"/>
                  <a:pt x="279568" y="189956"/>
                  <a:pt x="292536" y="211276"/>
                </a:cubicBezTo>
                <a:moveTo>
                  <a:pt x="273962" y="127833"/>
                </a:moveTo>
                <a:cubicBezTo>
                  <a:pt x="235621" y="127811"/>
                  <a:pt x="199184" y="111118"/>
                  <a:pt x="174128" y="82095"/>
                </a:cubicBezTo>
                <a:cubicBezTo>
                  <a:pt x="149066" y="111108"/>
                  <a:pt x="112633" y="127799"/>
                  <a:pt x="74295" y="127833"/>
                </a:cubicBezTo>
                <a:moveTo>
                  <a:pt x="86228" y="127299"/>
                </a:moveTo>
                <a:cubicBezTo>
                  <a:pt x="88515" y="174187"/>
                  <a:pt x="127196" y="211028"/>
                  <a:pt x="174140" y="211028"/>
                </a:cubicBezTo>
                <a:cubicBezTo>
                  <a:pt x="221083" y="211028"/>
                  <a:pt x="259765" y="174187"/>
                  <a:pt x="262052" y="127299"/>
                </a:cubicBezTo>
                <a:moveTo>
                  <a:pt x="197346" y="406300"/>
                </a:moveTo>
                <a:lnTo>
                  <a:pt x="11608" y="406300"/>
                </a:lnTo>
                <a:cubicBezTo>
                  <a:pt x="11642" y="359156"/>
                  <a:pt x="32131" y="314346"/>
                  <a:pt x="67767" y="283480"/>
                </a:cubicBezTo>
                <a:cubicBezTo>
                  <a:pt x="103403" y="252615"/>
                  <a:pt x="150679" y="238732"/>
                  <a:pt x="197346" y="245428"/>
                </a:cubicBezTo>
              </a:path>
            </a:pathLst>
          </a:custGeom>
          <a:noFill/>
          <a:ln w="19050">
            <a:solidFill>
              <a:srgbClr val="EF3663"/>
            </a:solidFill>
          </a:ln>
        </p:spPr>
        <p:txBody>
          <a:bodyPr rtlCol="0" anchor="ctr"/>
          <a:lstStyle/>
          <a:p>
            <a:pPr algn="ctr"/>
            <a:endParaRPr/>
          </a:p>
        </p:txBody>
      </p:sp>
      <p:sp>
        <p:nvSpPr>
          <p:cNvPr id="22" name="Google Shape;196;g31dbd23bb8a_0_92">
            <a:extLst>
              <a:ext uri="{FF2B5EF4-FFF2-40B4-BE49-F238E27FC236}">
                <a16:creationId xmlns:a16="http://schemas.microsoft.com/office/drawing/2014/main" id="{E71924C3-C455-CDD4-DA43-C7617D3D6855}"/>
              </a:ext>
            </a:extLst>
          </p:cNvPr>
          <p:cNvSpPr/>
          <p:nvPr/>
        </p:nvSpPr>
        <p:spPr>
          <a:xfrm>
            <a:off x="3416773" y="2653428"/>
            <a:ext cx="726542" cy="72654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Rounded Rectangle 32">
            <a:extLst>
              <a:ext uri="{FF2B5EF4-FFF2-40B4-BE49-F238E27FC236}">
                <a16:creationId xmlns:a16="http://schemas.microsoft.com/office/drawing/2014/main" id="{B3839605-38F5-8175-B7C8-78AE5C9B372B}"/>
              </a:ext>
            </a:extLst>
          </p:cNvPr>
          <p:cNvSpPr/>
          <p:nvPr/>
        </p:nvSpPr>
        <p:spPr>
          <a:xfrm>
            <a:off x="3561631" y="2806382"/>
            <a:ext cx="436826" cy="431500"/>
          </a:xfrm>
          <a:custGeom>
            <a:avLst/>
            <a:gdLst/>
            <a:ahLst/>
            <a:cxnLst/>
            <a:rect l="0" t="0" r="0" b="0"/>
            <a:pathLst>
              <a:path w="269652" h="266363">
                <a:moveTo>
                  <a:pt x="0" y="0"/>
                </a:moveTo>
                <a:moveTo>
                  <a:pt x="74551" y="235717"/>
                </a:moveTo>
                <a:lnTo>
                  <a:pt x="74551" y="266363"/>
                </a:lnTo>
                <a:moveTo>
                  <a:pt x="139303" y="180217"/>
                </a:moveTo>
                <a:cubicBezTo>
                  <a:pt x="139303" y="190031"/>
                  <a:pt x="135404" y="199442"/>
                  <a:pt x="128465" y="206381"/>
                </a:cubicBezTo>
                <a:cubicBezTo>
                  <a:pt x="121526" y="213320"/>
                  <a:pt x="112115" y="217218"/>
                  <a:pt x="102302" y="217218"/>
                </a:cubicBezTo>
                <a:lnTo>
                  <a:pt x="102302" y="235719"/>
                </a:lnTo>
                <a:lnTo>
                  <a:pt x="46801" y="235719"/>
                </a:lnTo>
                <a:lnTo>
                  <a:pt x="46801" y="217218"/>
                </a:lnTo>
                <a:cubicBezTo>
                  <a:pt x="36987" y="217218"/>
                  <a:pt x="27576" y="213320"/>
                  <a:pt x="20637" y="206381"/>
                </a:cubicBezTo>
                <a:cubicBezTo>
                  <a:pt x="13698" y="199442"/>
                  <a:pt x="9800" y="190031"/>
                  <a:pt x="9800" y="180217"/>
                </a:cubicBezTo>
                <a:lnTo>
                  <a:pt x="9800" y="87716"/>
                </a:lnTo>
                <a:cubicBezTo>
                  <a:pt x="9800" y="77902"/>
                  <a:pt x="13698" y="68491"/>
                  <a:pt x="20637" y="61552"/>
                </a:cubicBezTo>
                <a:cubicBezTo>
                  <a:pt x="27576" y="54613"/>
                  <a:pt x="36987" y="50715"/>
                  <a:pt x="46801" y="50715"/>
                </a:cubicBezTo>
                <a:lnTo>
                  <a:pt x="102302" y="50715"/>
                </a:lnTo>
                <a:cubicBezTo>
                  <a:pt x="112115" y="50715"/>
                  <a:pt x="121526" y="54613"/>
                  <a:pt x="128465" y="61552"/>
                </a:cubicBezTo>
                <a:moveTo>
                  <a:pt x="115464" y="143298"/>
                </a:moveTo>
                <a:cubicBezTo>
                  <a:pt x="81578" y="140140"/>
                  <a:pt x="49884" y="116388"/>
                  <a:pt x="10384" y="131662"/>
                </a:cubicBezTo>
                <a:moveTo>
                  <a:pt x="269652" y="118940"/>
                </a:moveTo>
                <a:cubicBezTo>
                  <a:pt x="269652" y="134410"/>
                  <a:pt x="263071" y="149247"/>
                  <a:pt x="251358" y="160185"/>
                </a:cubicBezTo>
                <a:cubicBezTo>
                  <a:pt x="239645" y="171124"/>
                  <a:pt x="223757" y="177270"/>
                  <a:pt x="207192" y="177270"/>
                </a:cubicBezTo>
                <a:cubicBezTo>
                  <a:pt x="190628" y="177270"/>
                  <a:pt x="174740" y="171124"/>
                  <a:pt x="163027" y="160185"/>
                </a:cubicBezTo>
                <a:cubicBezTo>
                  <a:pt x="151313" y="149247"/>
                  <a:pt x="144733" y="134410"/>
                  <a:pt x="144733" y="118940"/>
                </a:cubicBezTo>
                <a:cubicBezTo>
                  <a:pt x="144733" y="69372"/>
                  <a:pt x="198230" y="11043"/>
                  <a:pt x="207192" y="11043"/>
                </a:cubicBezTo>
                <a:cubicBezTo>
                  <a:pt x="216155" y="11043"/>
                  <a:pt x="269652" y="69372"/>
                  <a:pt x="269652" y="118940"/>
                </a:cubicBezTo>
                <a:close/>
                <a:moveTo>
                  <a:pt x="220934" y="76885"/>
                </a:moveTo>
                <a:lnTo>
                  <a:pt x="194871" y="76885"/>
                </a:lnTo>
                <a:lnTo>
                  <a:pt x="194871" y="95062"/>
                </a:lnTo>
                <a:lnTo>
                  <a:pt x="175985" y="95062"/>
                </a:lnTo>
                <a:lnTo>
                  <a:pt x="175985" y="121126"/>
                </a:lnTo>
                <a:lnTo>
                  <a:pt x="194871" y="121126"/>
                </a:lnTo>
                <a:lnTo>
                  <a:pt x="194871" y="139303"/>
                </a:lnTo>
                <a:lnTo>
                  <a:pt x="220934" y="139303"/>
                </a:lnTo>
                <a:lnTo>
                  <a:pt x="220934" y="121126"/>
                </a:lnTo>
                <a:lnTo>
                  <a:pt x="238402" y="121126"/>
                </a:lnTo>
                <a:lnTo>
                  <a:pt x="238402" y="95062"/>
                </a:lnTo>
                <a:lnTo>
                  <a:pt x="220934" y="95062"/>
                </a:lnTo>
                <a:close/>
              </a:path>
            </a:pathLst>
          </a:custGeom>
          <a:noFill/>
          <a:ln w="12700">
            <a:solidFill>
              <a:srgbClr val="FFFFFF"/>
            </a:solidFill>
          </a:ln>
        </p:spPr>
        <p:txBody>
          <a:bodyPr rtlCol="0" anchor="ctr"/>
          <a:lstStyle/>
          <a:p>
            <a:pPr algn="ctr"/>
            <a:endParaRPr/>
          </a:p>
        </p:txBody>
      </p:sp>
      <p:sp>
        <p:nvSpPr>
          <p:cNvPr id="24" name="Google Shape;196;g31dbd23bb8a_0_92">
            <a:extLst>
              <a:ext uri="{FF2B5EF4-FFF2-40B4-BE49-F238E27FC236}">
                <a16:creationId xmlns:a16="http://schemas.microsoft.com/office/drawing/2014/main" id="{ED4177BA-3036-7F97-C2D8-41140C110CF1}"/>
              </a:ext>
            </a:extLst>
          </p:cNvPr>
          <p:cNvSpPr/>
          <p:nvPr/>
        </p:nvSpPr>
        <p:spPr>
          <a:xfrm>
            <a:off x="4388906" y="3980567"/>
            <a:ext cx="801850" cy="801850"/>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Rounded Rectangle 35">
            <a:extLst>
              <a:ext uri="{FF2B5EF4-FFF2-40B4-BE49-F238E27FC236}">
                <a16:creationId xmlns:a16="http://schemas.microsoft.com/office/drawing/2014/main" id="{A44172D8-A0F3-771F-4607-EC4588DD31AF}"/>
              </a:ext>
            </a:extLst>
          </p:cNvPr>
          <p:cNvSpPr/>
          <p:nvPr/>
        </p:nvSpPr>
        <p:spPr>
          <a:xfrm>
            <a:off x="4637727" y="4081255"/>
            <a:ext cx="304208" cy="600474"/>
          </a:xfrm>
          <a:custGeom>
            <a:avLst/>
            <a:gdLst/>
            <a:ahLst/>
            <a:cxnLst/>
            <a:rect l="0" t="0" r="0" b="0"/>
            <a:pathLst>
              <a:path w="157814" h="311508">
                <a:moveTo>
                  <a:pt x="25559" y="257323"/>
                </a:moveTo>
                <a:lnTo>
                  <a:pt x="94887" y="257323"/>
                </a:lnTo>
                <a:cubicBezTo>
                  <a:pt x="97268" y="267053"/>
                  <a:pt x="104336" y="274959"/>
                  <a:pt x="113739" y="278410"/>
                </a:cubicBezTo>
                <a:cubicBezTo>
                  <a:pt x="123646" y="282376"/>
                  <a:pt x="134218" y="284412"/>
                  <a:pt x="144889" y="284410"/>
                </a:cubicBezTo>
                <a:cubicBezTo>
                  <a:pt x="149966" y="284410"/>
                  <a:pt x="154486" y="287625"/>
                  <a:pt x="156150" y="292422"/>
                </a:cubicBezTo>
                <a:cubicBezTo>
                  <a:pt x="157814" y="297219"/>
                  <a:pt x="156257" y="302543"/>
                  <a:pt x="152270" y="305687"/>
                </a:cubicBezTo>
                <a:cubicBezTo>
                  <a:pt x="147503" y="309460"/>
                  <a:pt x="141597" y="311508"/>
                  <a:pt x="135517" y="311497"/>
                </a:cubicBezTo>
                <a:lnTo>
                  <a:pt x="27170" y="311497"/>
                </a:lnTo>
                <a:cubicBezTo>
                  <a:pt x="23319" y="311497"/>
                  <a:pt x="19649" y="309857"/>
                  <a:pt x="17080" y="306988"/>
                </a:cubicBezTo>
                <a:cubicBezTo>
                  <a:pt x="14511" y="304119"/>
                  <a:pt x="13284" y="300292"/>
                  <a:pt x="13708" y="296464"/>
                </a:cubicBezTo>
                <a:close/>
                <a:moveTo>
                  <a:pt x="27265" y="138819"/>
                </a:moveTo>
                <a:cubicBezTo>
                  <a:pt x="10234" y="127536"/>
                  <a:pt x="0" y="108461"/>
                  <a:pt x="16" y="88031"/>
                </a:cubicBezTo>
                <a:lnTo>
                  <a:pt x="16" y="67716"/>
                </a:lnTo>
                <a:cubicBezTo>
                  <a:pt x="16" y="60236"/>
                  <a:pt x="6079" y="54173"/>
                  <a:pt x="13559" y="54173"/>
                </a:cubicBezTo>
                <a:lnTo>
                  <a:pt x="33874" y="54173"/>
                </a:lnTo>
                <a:cubicBezTo>
                  <a:pt x="45094" y="54173"/>
                  <a:pt x="54189" y="45078"/>
                  <a:pt x="54189" y="33858"/>
                </a:cubicBezTo>
                <a:cubicBezTo>
                  <a:pt x="54189" y="15158"/>
                  <a:pt x="69348" y="0"/>
                  <a:pt x="88048" y="0"/>
                </a:cubicBezTo>
                <a:cubicBezTo>
                  <a:pt x="106747" y="0"/>
                  <a:pt x="121906" y="15158"/>
                  <a:pt x="121906" y="33858"/>
                </a:cubicBezTo>
                <a:lnTo>
                  <a:pt x="121906" y="88031"/>
                </a:lnTo>
                <a:cubicBezTo>
                  <a:pt x="121902" y="108462"/>
                  <a:pt x="111660" y="127532"/>
                  <a:pt x="94630" y="138819"/>
                </a:cubicBezTo>
                <a:moveTo>
                  <a:pt x="94819" y="189607"/>
                </a:moveTo>
                <a:lnTo>
                  <a:pt x="27102" y="189607"/>
                </a:lnTo>
                <a:lnTo>
                  <a:pt x="27102" y="142205"/>
                </a:lnTo>
                <a:cubicBezTo>
                  <a:pt x="27102" y="123505"/>
                  <a:pt x="42261" y="108346"/>
                  <a:pt x="60961" y="108346"/>
                </a:cubicBezTo>
                <a:cubicBezTo>
                  <a:pt x="79660" y="108346"/>
                  <a:pt x="94819" y="123505"/>
                  <a:pt x="94819" y="142205"/>
                </a:cubicBezTo>
                <a:close/>
                <a:moveTo>
                  <a:pt x="40646" y="189607"/>
                </a:moveTo>
                <a:lnTo>
                  <a:pt x="81276" y="189607"/>
                </a:lnTo>
                <a:lnTo>
                  <a:pt x="81276" y="257323"/>
                </a:lnTo>
                <a:lnTo>
                  <a:pt x="40646" y="257323"/>
                </a:lnTo>
                <a:close/>
                <a:moveTo>
                  <a:pt x="47418" y="148976"/>
                </a:moveTo>
                <a:cubicBezTo>
                  <a:pt x="47418" y="156456"/>
                  <a:pt x="53481" y="162520"/>
                  <a:pt x="60961" y="162520"/>
                </a:cubicBezTo>
                <a:cubicBezTo>
                  <a:pt x="68441" y="162520"/>
                  <a:pt x="74504" y="156456"/>
                  <a:pt x="74504" y="148976"/>
                </a:cubicBezTo>
                <a:cubicBezTo>
                  <a:pt x="74504" y="141497"/>
                  <a:pt x="68441" y="135433"/>
                  <a:pt x="60961" y="135433"/>
                </a:cubicBezTo>
                <a:cubicBezTo>
                  <a:pt x="53481" y="135433"/>
                  <a:pt x="47418" y="141497"/>
                  <a:pt x="47418" y="148976"/>
                </a:cubicBezTo>
                <a:close/>
              </a:path>
            </a:pathLst>
          </a:custGeom>
          <a:noFill/>
          <a:ln w="11608">
            <a:solidFill>
              <a:srgbClr val="FFFFFF"/>
            </a:solidFill>
          </a:ln>
        </p:spPr>
        <p:txBody>
          <a:bodyPr rtlCol="0" anchor="ctr"/>
          <a:lstStyle/>
          <a:p>
            <a:pPr algn="ctr"/>
            <a:endParaRPr/>
          </a:p>
        </p:txBody>
      </p:sp>
      <p:sp>
        <p:nvSpPr>
          <p:cNvPr id="26" name="Google Shape;196;g31dbd23bb8a_0_92">
            <a:extLst>
              <a:ext uri="{FF2B5EF4-FFF2-40B4-BE49-F238E27FC236}">
                <a16:creationId xmlns:a16="http://schemas.microsoft.com/office/drawing/2014/main" id="{A6D3AD01-E0B1-CFEC-FB32-FB3FEF5F95FE}"/>
              </a:ext>
            </a:extLst>
          </p:cNvPr>
          <p:cNvSpPr/>
          <p:nvPr/>
        </p:nvSpPr>
        <p:spPr>
          <a:xfrm>
            <a:off x="7207648" y="4287237"/>
            <a:ext cx="967268" cy="96726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 name="Rounded Rectangle 36">
            <a:extLst>
              <a:ext uri="{FF2B5EF4-FFF2-40B4-BE49-F238E27FC236}">
                <a16:creationId xmlns:a16="http://schemas.microsoft.com/office/drawing/2014/main" id="{1AA3B7A2-70DB-4C01-C1F1-29ACC993869B}"/>
              </a:ext>
            </a:extLst>
          </p:cNvPr>
          <p:cNvSpPr/>
          <p:nvPr/>
        </p:nvSpPr>
        <p:spPr>
          <a:xfrm>
            <a:off x="7381062" y="4443721"/>
            <a:ext cx="620440" cy="626194"/>
          </a:xfrm>
          <a:custGeom>
            <a:avLst/>
            <a:gdLst/>
            <a:ahLst/>
            <a:cxnLst/>
            <a:rect l="0" t="0" r="0" b="0"/>
            <a:pathLst>
              <a:path w="355996" h="359298">
                <a:moveTo>
                  <a:pt x="317301" y="216693"/>
                </a:moveTo>
                <a:cubicBezTo>
                  <a:pt x="338672" y="216693"/>
                  <a:pt x="355996" y="234018"/>
                  <a:pt x="355996" y="255389"/>
                </a:cubicBezTo>
                <a:cubicBezTo>
                  <a:pt x="355996" y="276759"/>
                  <a:pt x="338672" y="294084"/>
                  <a:pt x="317301" y="294084"/>
                </a:cubicBezTo>
                <a:cubicBezTo>
                  <a:pt x="295930" y="294084"/>
                  <a:pt x="278606" y="276759"/>
                  <a:pt x="278606" y="255389"/>
                </a:cubicBezTo>
                <a:cubicBezTo>
                  <a:pt x="278606" y="234018"/>
                  <a:pt x="295930" y="216693"/>
                  <a:pt x="317301" y="216693"/>
                </a:cubicBezTo>
                <a:close/>
                <a:moveTo>
                  <a:pt x="177998" y="0"/>
                </a:moveTo>
                <a:cubicBezTo>
                  <a:pt x="199369" y="0"/>
                  <a:pt x="216693" y="17324"/>
                  <a:pt x="216693" y="38695"/>
                </a:cubicBezTo>
                <a:cubicBezTo>
                  <a:pt x="216693" y="60066"/>
                  <a:pt x="199369" y="77390"/>
                  <a:pt x="177998" y="77390"/>
                </a:cubicBezTo>
                <a:cubicBezTo>
                  <a:pt x="156627" y="77390"/>
                  <a:pt x="139303" y="60066"/>
                  <a:pt x="139303" y="38695"/>
                </a:cubicBezTo>
                <a:cubicBezTo>
                  <a:pt x="139303" y="17324"/>
                  <a:pt x="156627" y="0"/>
                  <a:pt x="177998" y="0"/>
                </a:cubicBezTo>
                <a:close/>
                <a:moveTo>
                  <a:pt x="177998" y="108331"/>
                </a:moveTo>
                <a:lnTo>
                  <a:pt x="214186" y="108331"/>
                </a:lnTo>
                <a:cubicBezTo>
                  <a:pt x="234171" y="108331"/>
                  <a:pt x="251915" y="121118"/>
                  <a:pt x="258237" y="140077"/>
                </a:cubicBezTo>
                <a:lnTo>
                  <a:pt x="264118" y="157722"/>
                </a:lnTo>
                <a:cubicBezTo>
                  <a:pt x="268402" y="170582"/>
                  <a:pt x="266853" y="184671"/>
                  <a:pt x="259877" y="196293"/>
                </a:cubicBezTo>
                <a:lnTo>
                  <a:pt x="253454" y="207004"/>
                </a:lnTo>
                <a:cubicBezTo>
                  <a:pt x="247795" y="216433"/>
                  <a:pt x="235564" y="219489"/>
                  <a:pt x="226135" y="213830"/>
                </a:cubicBezTo>
                <a:cubicBezTo>
                  <a:pt x="216706" y="208171"/>
                  <a:pt x="213650" y="195940"/>
                  <a:pt x="219309" y="186511"/>
                </a:cubicBezTo>
                <a:lnTo>
                  <a:pt x="232171" y="162504"/>
                </a:lnTo>
                <a:moveTo>
                  <a:pt x="123825" y="162504"/>
                </a:moveTo>
                <a:lnTo>
                  <a:pt x="136702" y="186526"/>
                </a:lnTo>
                <a:cubicBezTo>
                  <a:pt x="142361" y="195955"/>
                  <a:pt x="139305" y="208186"/>
                  <a:pt x="129876" y="213845"/>
                </a:cubicBezTo>
                <a:cubicBezTo>
                  <a:pt x="120448" y="219504"/>
                  <a:pt x="108217" y="216448"/>
                  <a:pt x="102558" y="207019"/>
                </a:cubicBezTo>
                <a:lnTo>
                  <a:pt x="96119" y="196309"/>
                </a:lnTo>
                <a:cubicBezTo>
                  <a:pt x="89143" y="184687"/>
                  <a:pt x="87594" y="170597"/>
                  <a:pt x="91878" y="157737"/>
                </a:cubicBezTo>
                <a:lnTo>
                  <a:pt x="97759" y="140092"/>
                </a:lnTo>
                <a:cubicBezTo>
                  <a:pt x="104076" y="121127"/>
                  <a:pt x="121821" y="108333"/>
                  <a:pt x="141810" y="108331"/>
                </a:cubicBezTo>
                <a:lnTo>
                  <a:pt x="177998" y="108331"/>
                </a:lnTo>
                <a:moveTo>
                  <a:pt x="131564" y="325040"/>
                </a:moveTo>
                <a:lnTo>
                  <a:pt x="0" y="325040"/>
                </a:lnTo>
                <a:moveTo>
                  <a:pt x="355996" y="325040"/>
                </a:moveTo>
                <a:lnTo>
                  <a:pt x="247650" y="325040"/>
                </a:lnTo>
                <a:moveTo>
                  <a:pt x="30956" y="216693"/>
                </a:moveTo>
                <a:lnTo>
                  <a:pt x="30956" y="247650"/>
                </a:lnTo>
                <a:moveTo>
                  <a:pt x="61912" y="216693"/>
                </a:moveTo>
                <a:lnTo>
                  <a:pt x="61912" y="247650"/>
                </a:lnTo>
                <a:moveTo>
                  <a:pt x="170259" y="247650"/>
                </a:moveTo>
                <a:lnTo>
                  <a:pt x="170259" y="216693"/>
                </a:lnTo>
                <a:moveTo>
                  <a:pt x="244530" y="259282"/>
                </a:moveTo>
                <a:cubicBezTo>
                  <a:pt x="248824" y="266730"/>
                  <a:pt x="248666" y="275937"/>
                  <a:pt x="244120" y="283234"/>
                </a:cubicBezTo>
                <a:lnTo>
                  <a:pt x="205425" y="345146"/>
                </a:lnTo>
                <a:cubicBezTo>
                  <a:pt x="198587" y="356024"/>
                  <a:pt x="184225" y="359298"/>
                  <a:pt x="173347" y="352460"/>
                </a:cubicBezTo>
                <a:cubicBezTo>
                  <a:pt x="162469" y="345621"/>
                  <a:pt x="159195" y="331259"/>
                  <a:pt x="166033" y="320381"/>
                </a:cubicBezTo>
                <a:lnTo>
                  <a:pt x="182533" y="294068"/>
                </a:lnTo>
                <a:lnTo>
                  <a:pt x="23217" y="294068"/>
                </a:lnTo>
                <a:cubicBezTo>
                  <a:pt x="10394" y="294068"/>
                  <a:pt x="0" y="283674"/>
                  <a:pt x="0" y="270851"/>
                </a:cubicBezTo>
                <a:cubicBezTo>
                  <a:pt x="0" y="258029"/>
                  <a:pt x="10394" y="247634"/>
                  <a:pt x="23217" y="247634"/>
                </a:cubicBezTo>
                <a:lnTo>
                  <a:pt x="223596" y="247634"/>
                </a:lnTo>
                <a:cubicBezTo>
                  <a:pt x="232189" y="247356"/>
                  <a:pt x="240236" y="251834"/>
                  <a:pt x="244530" y="259282"/>
                </a:cubicBezTo>
                <a:close/>
              </a:path>
            </a:pathLst>
          </a:custGeom>
          <a:noFill/>
          <a:ln w="11608">
            <a:solidFill>
              <a:srgbClr val="FFFFFF"/>
            </a:solidFill>
          </a:ln>
        </p:spPr>
        <p:txBody>
          <a:bodyPr rtlCol="0" anchor="ctr"/>
          <a:lstStyle/>
          <a:p>
            <a:pPr algn="ctr"/>
            <a:endParaRPr/>
          </a:p>
        </p:txBody>
      </p:sp>
      <p:sp>
        <p:nvSpPr>
          <p:cNvPr id="28" name="Google Shape;196;g31dbd23bb8a_0_92">
            <a:extLst>
              <a:ext uri="{FF2B5EF4-FFF2-40B4-BE49-F238E27FC236}">
                <a16:creationId xmlns:a16="http://schemas.microsoft.com/office/drawing/2014/main" id="{E94B5F21-F06D-A5D8-7ED2-EDBA0C070595}"/>
              </a:ext>
            </a:extLst>
          </p:cNvPr>
          <p:cNvSpPr/>
          <p:nvPr/>
        </p:nvSpPr>
        <p:spPr>
          <a:xfrm>
            <a:off x="8559517" y="2809325"/>
            <a:ext cx="731330" cy="731330"/>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Rounded Rectangle 33">
            <a:extLst>
              <a:ext uri="{FF2B5EF4-FFF2-40B4-BE49-F238E27FC236}">
                <a16:creationId xmlns:a16="http://schemas.microsoft.com/office/drawing/2014/main" id="{3FBEB908-8654-3C8D-4F91-41C514069422}"/>
              </a:ext>
            </a:extLst>
          </p:cNvPr>
          <p:cNvSpPr/>
          <p:nvPr/>
        </p:nvSpPr>
        <p:spPr>
          <a:xfrm>
            <a:off x="8682644" y="2927920"/>
            <a:ext cx="434144" cy="469762"/>
          </a:xfrm>
          <a:custGeom>
            <a:avLst/>
            <a:gdLst/>
            <a:ahLst/>
            <a:cxnLst/>
            <a:rect l="0" t="0" r="0" b="0"/>
            <a:pathLst>
              <a:path w="241389" h="261193">
                <a:moveTo>
                  <a:pt x="120265" y="98464"/>
                </a:moveTo>
                <a:lnTo>
                  <a:pt x="126649" y="85566"/>
                </a:lnTo>
                <a:lnTo>
                  <a:pt x="94087" y="65518"/>
                </a:lnTo>
                <a:lnTo>
                  <a:pt x="49557" y="80366"/>
                </a:lnTo>
                <a:cubicBezTo>
                  <a:pt x="40433" y="83408"/>
                  <a:pt x="30571" y="78478"/>
                  <a:pt x="27529" y="69355"/>
                </a:cubicBezTo>
                <a:cubicBezTo>
                  <a:pt x="24487" y="60232"/>
                  <a:pt x="29417" y="50370"/>
                  <a:pt x="38540" y="47328"/>
                </a:cubicBezTo>
                <a:lnTo>
                  <a:pt x="85671" y="31656"/>
                </a:lnTo>
                <a:cubicBezTo>
                  <a:pt x="93807" y="28915"/>
                  <a:pt x="102741" y="29936"/>
                  <a:pt x="110049" y="34442"/>
                </a:cubicBezTo>
                <a:lnTo>
                  <a:pt x="110049" y="34442"/>
                </a:lnTo>
                <a:lnTo>
                  <a:pt x="180861" y="78044"/>
                </a:lnTo>
                <a:cubicBezTo>
                  <a:pt x="188547" y="82771"/>
                  <a:pt x="191348" y="92586"/>
                  <a:pt x="187316" y="100658"/>
                </a:cubicBezTo>
                <a:lnTo>
                  <a:pt x="172399" y="130480"/>
                </a:lnTo>
                <a:moveTo>
                  <a:pt x="174825" y="156716"/>
                </a:moveTo>
                <a:lnTo>
                  <a:pt x="197497" y="156716"/>
                </a:lnTo>
                <a:cubicBezTo>
                  <a:pt x="206429" y="156718"/>
                  <a:pt x="214863" y="160834"/>
                  <a:pt x="220361" y="167874"/>
                </a:cubicBezTo>
                <a:cubicBezTo>
                  <a:pt x="225859" y="174914"/>
                  <a:pt x="227809" y="184093"/>
                  <a:pt x="225647" y="192760"/>
                </a:cubicBezTo>
                <a:lnTo>
                  <a:pt x="211845" y="247994"/>
                </a:lnTo>
                <a:cubicBezTo>
                  <a:pt x="209912" y="255744"/>
                  <a:pt x="202953" y="261185"/>
                  <a:pt x="194966" y="261193"/>
                </a:cubicBezTo>
                <a:cubicBezTo>
                  <a:pt x="193538" y="261189"/>
                  <a:pt x="192115" y="261013"/>
                  <a:pt x="190729" y="260670"/>
                </a:cubicBezTo>
                <a:cubicBezTo>
                  <a:pt x="181401" y="258336"/>
                  <a:pt x="175731" y="248883"/>
                  <a:pt x="178064" y="239554"/>
                </a:cubicBezTo>
                <a:lnTo>
                  <a:pt x="190067" y="191541"/>
                </a:lnTo>
                <a:lnTo>
                  <a:pt x="175603" y="191541"/>
                </a:lnTo>
                <a:moveTo>
                  <a:pt x="171737" y="34825"/>
                </a:moveTo>
                <a:cubicBezTo>
                  <a:pt x="171737" y="15592"/>
                  <a:pt x="187329" y="0"/>
                  <a:pt x="206563" y="0"/>
                </a:cubicBezTo>
                <a:cubicBezTo>
                  <a:pt x="225797" y="0"/>
                  <a:pt x="241389" y="15592"/>
                  <a:pt x="241389" y="34825"/>
                </a:cubicBezTo>
                <a:cubicBezTo>
                  <a:pt x="241389" y="54059"/>
                  <a:pt x="225797" y="69651"/>
                  <a:pt x="206563" y="69651"/>
                </a:cubicBezTo>
                <a:cubicBezTo>
                  <a:pt x="187329" y="69651"/>
                  <a:pt x="171737" y="54059"/>
                  <a:pt x="171737" y="34825"/>
                </a:cubicBezTo>
                <a:moveTo>
                  <a:pt x="0" y="191541"/>
                </a:moveTo>
                <a:cubicBezTo>
                  <a:pt x="0" y="153074"/>
                  <a:pt x="31184" y="121890"/>
                  <a:pt x="69651" y="121890"/>
                </a:cubicBezTo>
                <a:cubicBezTo>
                  <a:pt x="108119" y="121890"/>
                  <a:pt x="139303" y="153074"/>
                  <a:pt x="139303" y="191541"/>
                </a:cubicBezTo>
                <a:cubicBezTo>
                  <a:pt x="139303" y="230009"/>
                  <a:pt x="108119" y="261193"/>
                  <a:pt x="69651" y="261193"/>
                </a:cubicBezTo>
                <a:cubicBezTo>
                  <a:pt x="31184" y="261193"/>
                  <a:pt x="0" y="230009"/>
                  <a:pt x="0" y="191541"/>
                </a:cubicBezTo>
                <a:moveTo>
                  <a:pt x="34825" y="191541"/>
                </a:moveTo>
                <a:cubicBezTo>
                  <a:pt x="34825" y="210775"/>
                  <a:pt x="50417" y="226367"/>
                  <a:pt x="69651" y="226367"/>
                </a:cubicBezTo>
                <a:cubicBezTo>
                  <a:pt x="88885" y="226367"/>
                  <a:pt x="104477" y="210775"/>
                  <a:pt x="104477" y="191541"/>
                </a:cubicBezTo>
                <a:cubicBezTo>
                  <a:pt x="104477" y="172308"/>
                  <a:pt x="88885" y="156716"/>
                  <a:pt x="69651" y="156716"/>
                </a:cubicBezTo>
                <a:cubicBezTo>
                  <a:pt x="50417" y="156716"/>
                  <a:pt x="34825" y="172308"/>
                  <a:pt x="34825" y="191541"/>
                </a:cubicBezTo>
              </a:path>
            </a:pathLst>
          </a:custGeom>
          <a:noFill/>
          <a:ln w="11608">
            <a:solidFill>
              <a:srgbClr val="FFFFFF"/>
            </a:solidFill>
          </a:ln>
        </p:spPr>
        <p:txBody>
          <a:bodyPr rtlCol="0" anchor="ctr"/>
          <a:lstStyle/>
          <a:p>
            <a:pPr algn="ctr"/>
            <a:endParaRPr/>
          </a:p>
        </p:txBody>
      </p:sp>
      <p:sp>
        <p:nvSpPr>
          <p:cNvPr id="30" name="Google Shape;196;g31dbd23bb8a_0_92">
            <a:extLst>
              <a:ext uri="{FF2B5EF4-FFF2-40B4-BE49-F238E27FC236}">
                <a16:creationId xmlns:a16="http://schemas.microsoft.com/office/drawing/2014/main" id="{254BC7CF-B64A-6CC9-1637-04F6B4CC61CB}"/>
              </a:ext>
            </a:extLst>
          </p:cNvPr>
          <p:cNvSpPr/>
          <p:nvPr/>
        </p:nvSpPr>
        <p:spPr>
          <a:xfrm>
            <a:off x="6314201" y="2182141"/>
            <a:ext cx="583432" cy="58343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 name="Rounded Rectangle 31">
            <a:extLst>
              <a:ext uri="{FF2B5EF4-FFF2-40B4-BE49-F238E27FC236}">
                <a16:creationId xmlns:a16="http://schemas.microsoft.com/office/drawing/2014/main" id="{E2EFD8DE-972F-66CE-0C82-1414B3C22445}"/>
              </a:ext>
            </a:extLst>
          </p:cNvPr>
          <p:cNvSpPr/>
          <p:nvPr/>
        </p:nvSpPr>
        <p:spPr>
          <a:xfrm>
            <a:off x="6451949" y="2284900"/>
            <a:ext cx="307936" cy="317460"/>
          </a:xfrm>
          <a:custGeom>
            <a:avLst/>
            <a:gdLst/>
            <a:ahLst/>
            <a:cxnLst/>
            <a:rect l="0" t="0" r="0" b="0"/>
            <a:pathLst>
              <a:path w="216443" h="223137">
                <a:moveTo>
                  <a:pt x="0" y="0"/>
                </a:moveTo>
                <a:moveTo>
                  <a:pt x="24378" y="215299"/>
                </a:moveTo>
                <a:lnTo>
                  <a:pt x="24378" y="113830"/>
                </a:lnTo>
                <a:lnTo>
                  <a:pt x="15991" y="97066"/>
                </a:lnTo>
                <a:cubicBezTo>
                  <a:pt x="11965" y="89006"/>
                  <a:pt x="9869" y="80120"/>
                  <a:pt x="9867" y="71111"/>
                </a:cubicBezTo>
                <a:lnTo>
                  <a:pt x="9867" y="41277"/>
                </a:lnTo>
                <a:cubicBezTo>
                  <a:pt x="9867" y="33580"/>
                  <a:pt x="12925" y="26198"/>
                  <a:pt x="18367" y="20755"/>
                </a:cubicBezTo>
                <a:cubicBezTo>
                  <a:pt x="23810" y="15313"/>
                  <a:pt x="31192" y="12255"/>
                  <a:pt x="38889" y="12255"/>
                </a:cubicBezTo>
                <a:lnTo>
                  <a:pt x="69685" y="12255"/>
                </a:lnTo>
                <a:cubicBezTo>
                  <a:pt x="77382" y="12255"/>
                  <a:pt x="84764" y="15313"/>
                  <a:pt x="90207" y="20755"/>
                </a:cubicBezTo>
                <a:cubicBezTo>
                  <a:pt x="95649" y="26198"/>
                  <a:pt x="98707" y="33580"/>
                  <a:pt x="98707" y="41277"/>
                </a:cubicBezTo>
                <a:lnTo>
                  <a:pt x="98707" y="70298"/>
                </a:lnTo>
                <a:moveTo>
                  <a:pt x="0" y="0"/>
                </a:moveTo>
                <a:moveTo>
                  <a:pt x="98778" y="41276"/>
                </a:moveTo>
                <a:cubicBezTo>
                  <a:pt x="106476" y="41276"/>
                  <a:pt x="114343" y="44333"/>
                  <a:pt x="119786" y="49776"/>
                </a:cubicBezTo>
                <a:cubicBezTo>
                  <a:pt x="125228" y="55218"/>
                  <a:pt x="128286" y="62600"/>
                  <a:pt x="128286" y="70297"/>
                </a:cubicBezTo>
                <a:lnTo>
                  <a:pt x="128286" y="71110"/>
                </a:lnTo>
                <a:cubicBezTo>
                  <a:pt x="128285" y="76195"/>
                  <a:pt x="127617" y="81241"/>
                  <a:pt x="126311" y="86121"/>
                </a:cubicBezTo>
                <a:cubicBezTo>
                  <a:pt x="124319" y="93563"/>
                  <a:pt x="118919" y="99439"/>
                  <a:pt x="112704" y="103990"/>
                </a:cubicBezTo>
                <a:lnTo>
                  <a:pt x="99265" y="113831"/>
                </a:lnTo>
                <a:lnTo>
                  <a:pt x="99265" y="163103"/>
                </a:lnTo>
                <a:moveTo>
                  <a:pt x="0" y="0"/>
                </a:moveTo>
                <a:moveTo>
                  <a:pt x="61122" y="138049"/>
                </a:moveTo>
                <a:lnTo>
                  <a:pt x="61122" y="177047"/>
                </a:lnTo>
                <a:cubicBezTo>
                  <a:pt x="61122" y="198141"/>
                  <a:pt x="78223" y="215241"/>
                  <a:pt x="99317" y="215241"/>
                </a:cubicBezTo>
                <a:lnTo>
                  <a:pt x="99317" y="215241"/>
                </a:lnTo>
                <a:cubicBezTo>
                  <a:pt x="120412" y="215241"/>
                  <a:pt x="137512" y="198141"/>
                  <a:pt x="137512" y="177047"/>
                </a:cubicBezTo>
                <a:lnTo>
                  <a:pt x="137512" y="162189"/>
                </a:lnTo>
                <a:cubicBezTo>
                  <a:pt x="137512" y="140818"/>
                  <a:pt x="154836" y="123494"/>
                  <a:pt x="176206" y="123494"/>
                </a:cubicBezTo>
                <a:lnTo>
                  <a:pt x="177747" y="123494"/>
                </a:lnTo>
                <a:cubicBezTo>
                  <a:pt x="199118" y="123493"/>
                  <a:pt x="216443" y="140818"/>
                  <a:pt x="216443" y="162189"/>
                </a:cubicBezTo>
                <a:lnTo>
                  <a:pt x="216443" y="223137"/>
                </a:lnTo>
                <a:moveTo>
                  <a:pt x="47289" y="154219"/>
                </a:moveTo>
                <a:lnTo>
                  <a:pt x="75490" y="154219"/>
                </a:lnTo>
              </a:path>
            </a:pathLst>
          </a:custGeom>
          <a:noFill/>
          <a:ln w="11608">
            <a:solidFill>
              <a:srgbClr val="FFFFFF"/>
            </a:solidFill>
          </a:ln>
        </p:spPr>
        <p:txBody>
          <a:bodyPr rtlCol="0" anchor="ctr"/>
          <a:lstStyle/>
          <a:p>
            <a:pPr algn="ctr"/>
            <a:endParaRPr/>
          </a:p>
        </p:txBody>
      </p:sp>
      <p:pic>
        <p:nvPicPr>
          <p:cNvPr id="13" name="Imagen 12">
            <a:extLst>
              <a:ext uri="{FF2B5EF4-FFF2-40B4-BE49-F238E27FC236}">
                <a16:creationId xmlns:a16="http://schemas.microsoft.com/office/drawing/2014/main" id="{D3C0AD77-4C1E-3BB7-AD8C-B6E94B5CC2D0}"/>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14" name="Grupo 13">
            <a:extLst>
              <a:ext uri="{FF2B5EF4-FFF2-40B4-BE49-F238E27FC236}">
                <a16:creationId xmlns:a16="http://schemas.microsoft.com/office/drawing/2014/main" id="{3780CFD2-5572-9C1E-7F24-A3B156ADE7F1}"/>
              </a:ext>
            </a:extLst>
          </p:cNvPr>
          <p:cNvGrpSpPr/>
          <p:nvPr/>
        </p:nvGrpSpPr>
        <p:grpSpPr>
          <a:xfrm>
            <a:off x="620624" y="1005789"/>
            <a:ext cx="2706068" cy="77400"/>
            <a:chOff x="620624" y="1005789"/>
            <a:chExt cx="2706068" cy="77400"/>
          </a:xfrm>
        </p:grpSpPr>
        <p:cxnSp>
          <p:nvCxnSpPr>
            <p:cNvPr id="15" name="Google Shape;215;g31dbd23bb8a_0_92">
              <a:extLst>
                <a:ext uri="{FF2B5EF4-FFF2-40B4-BE49-F238E27FC236}">
                  <a16:creationId xmlns:a16="http://schemas.microsoft.com/office/drawing/2014/main" id="{3CB81E3A-73C3-F192-E3FE-7EED5E5E9040}"/>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7" name="Google Shape;215;g31dbd23bb8a_0_92">
              <a:extLst>
                <a:ext uri="{FF2B5EF4-FFF2-40B4-BE49-F238E27FC236}">
                  <a16:creationId xmlns:a16="http://schemas.microsoft.com/office/drawing/2014/main" id="{E8A883CD-56B8-8B08-16EE-E037FC628EE1}"/>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2" name="Imagen 1">
            <a:extLst>
              <a:ext uri="{FF2B5EF4-FFF2-40B4-BE49-F238E27FC236}">
                <a16:creationId xmlns:a16="http://schemas.microsoft.com/office/drawing/2014/main" id="{62496136-22AE-F4B9-BBEE-96EDBEBA2259}"/>
              </a:ext>
            </a:extLst>
          </p:cNvPr>
          <p:cNvPicPr/>
          <p:nvPr/>
        </p:nvPicPr>
        <p:blipFill>
          <a:blip r:embed="rId3" cstate="screen">
            <a:extLst>
              <a:ext uri="{28A0092B-C50C-407E-A947-70E740481C1C}">
                <a14:useLocalDpi xmlns:a14="http://schemas.microsoft.com/office/drawing/2010/main"/>
              </a:ext>
            </a:extLst>
          </a:blip>
          <a:stretch>
            <a:fillRect/>
          </a:stretch>
        </p:blipFill>
        <p:spPr>
          <a:xfrm>
            <a:off x="0" y="-70597"/>
            <a:ext cx="12317506" cy="6928597"/>
          </a:xfrm>
          <a:prstGeom prst="rect">
            <a:avLst/>
          </a:prstGeom>
        </p:spPr>
      </p:pic>
      <p:sp>
        <p:nvSpPr>
          <p:cNvPr id="112" name="Google Shape;112;g31dbd23bb8a_0_16"/>
          <p:cNvSpPr txBox="1"/>
          <p:nvPr/>
        </p:nvSpPr>
        <p:spPr>
          <a:xfrm>
            <a:off x="5286374" y="2097645"/>
            <a:ext cx="4932046"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en-US" sz="3000" b="1" dirty="0">
                <a:solidFill>
                  <a:schemeClr val="tx1">
                    <a:lumMod val="65000"/>
                    <a:lumOff val="35000"/>
                  </a:schemeClr>
                </a:solidFill>
                <a:latin typeface="Lato"/>
                <a:ea typeface="Lato"/>
                <a:cs typeface="Lato"/>
                <a:sym typeface="Lato"/>
              </a:rPr>
              <a:t>PARA NOSOTROS LO MAS IMPORTANTE </a:t>
            </a:r>
            <a:r>
              <a:rPr lang="en-US" sz="3000" b="1" i="1" dirty="0">
                <a:solidFill>
                  <a:srgbClr val="D32D7D"/>
                </a:solidFill>
                <a:latin typeface="Lato"/>
                <a:ea typeface="Lato"/>
                <a:cs typeface="Lato"/>
                <a:sym typeface="Lato"/>
              </a:rPr>
              <a:t>ES LA DIGNIDAD HUMANA</a:t>
            </a:r>
            <a:endParaRPr sz="3000" b="1" i="1" u="none" strike="noStrike" cap="none" dirty="0">
              <a:solidFill>
                <a:srgbClr val="D32D7D"/>
              </a:solidFill>
              <a:latin typeface="Lato"/>
              <a:ea typeface="Lato"/>
              <a:cs typeface="Lato"/>
              <a:sym typeface="Lato"/>
            </a:endParaRPr>
          </a:p>
        </p:txBody>
      </p:sp>
      <p:sp>
        <p:nvSpPr>
          <p:cNvPr id="113" name="Google Shape;113;g31dbd23bb8a_0_16"/>
          <p:cNvSpPr txBox="1"/>
          <p:nvPr/>
        </p:nvSpPr>
        <p:spPr>
          <a:xfrm>
            <a:off x="5286375" y="4032901"/>
            <a:ext cx="3828900" cy="50779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400"/>
              <a:buFont typeface="Arial"/>
              <a:buNone/>
            </a:pPr>
            <a:r>
              <a:rPr lang="en-US" b="1" i="0" u="none" strike="noStrike" cap="none" dirty="0" err="1">
                <a:solidFill>
                  <a:schemeClr val="tx1">
                    <a:lumMod val="65000"/>
                    <a:lumOff val="35000"/>
                  </a:schemeClr>
                </a:solidFill>
                <a:latin typeface="Lato Light"/>
                <a:ea typeface="Lato Light"/>
                <a:cs typeface="Lato Light"/>
                <a:sym typeface="Lato Light"/>
              </a:rPr>
              <a:t>Somos</a:t>
            </a:r>
            <a:r>
              <a:rPr lang="en-US" b="1" i="0" u="none" strike="noStrike" cap="none" dirty="0">
                <a:solidFill>
                  <a:schemeClr val="tx1">
                    <a:lumMod val="65000"/>
                    <a:lumOff val="35000"/>
                  </a:schemeClr>
                </a:solidFill>
                <a:latin typeface="Lato Light"/>
                <a:ea typeface="Lato Light"/>
                <a:cs typeface="Lato Light"/>
                <a:sym typeface="Lato Light"/>
              </a:rPr>
              <a:t> </a:t>
            </a:r>
            <a:r>
              <a:rPr lang="en-US" b="1" i="0" u="none" strike="noStrike" cap="none" dirty="0" err="1">
                <a:solidFill>
                  <a:schemeClr val="tx1">
                    <a:lumMod val="65000"/>
                    <a:lumOff val="35000"/>
                  </a:schemeClr>
                </a:solidFill>
                <a:latin typeface="Lato Light"/>
                <a:ea typeface="Lato Light"/>
                <a:cs typeface="Lato Light"/>
                <a:sym typeface="Lato Light"/>
              </a:rPr>
              <a:t>una</a:t>
            </a:r>
            <a:r>
              <a:rPr lang="en-US" b="1" i="0" u="none" strike="noStrike" cap="none" dirty="0">
                <a:solidFill>
                  <a:schemeClr val="tx1">
                    <a:lumMod val="65000"/>
                    <a:lumOff val="35000"/>
                  </a:schemeClr>
                </a:solidFill>
                <a:latin typeface="Lato Light"/>
                <a:ea typeface="Lato Light"/>
                <a:cs typeface="Lato Light"/>
                <a:sym typeface="Lato Light"/>
              </a:rPr>
              <a:t> </a:t>
            </a:r>
            <a:r>
              <a:rPr lang="en-US" b="1" i="0" u="none" strike="noStrike" cap="none" dirty="0" err="1">
                <a:solidFill>
                  <a:schemeClr val="tx1">
                    <a:lumMod val="65000"/>
                    <a:lumOff val="35000"/>
                  </a:schemeClr>
                </a:solidFill>
                <a:latin typeface="Lato Light"/>
                <a:ea typeface="Lato Light"/>
                <a:cs typeface="Lato Light"/>
                <a:sym typeface="Lato Light"/>
              </a:rPr>
              <a:t>empresa</a:t>
            </a:r>
            <a:r>
              <a:rPr lang="en-US" b="1" i="0" u="none" strike="noStrike" cap="none" dirty="0">
                <a:solidFill>
                  <a:schemeClr val="tx1">
                    <a:lumMod val="65000"/>
                    <a:lumOff val="35000"/>
                  </a:schemeClr>
                </a:solidFill>
                <a:latin typeface="Lato Light"/>
                <a:ea typeface="Lato Light"/>
                <a:cs typeface="Lato Light"/>
                <a:sym typeface="Lato Light"/>
              </a:rPr>
              <a:t> 100% Mexicana</a:t>
            </a:r>
            <a:endParaRPr b="1" i="0" u="none" strike="noStrike" cap="none" dirty="0">
              <a:solidFill>
                <a:schemeClr val="tx1">
                  <a:lumMod val="65000"/>
                  <a:lumOff val="35000"/>
                </a:schemeClr>
              </a:solidFill>
              <a:latin typeface="Lato Light"/>
              <a:ea typeface="Lato Light"/>
              <a:cs typeface="Lato Light"/>
              <a:sym typeface="Lato Light"/>
            </a:endParaRPr>
          </a:p>
        </p:txBody>
      </p:sp>
      <p:pic>
        <p:nvPicPr>
          <p:cNvPr id="136" name="Google Shape;136;g31dbd23bb8a_0_16"/>
          <p:cNvPicPr preferRelativeResize="0"/>
          <p:nvPr/>
        </p:nvPicPr>
        <p:blipFill rotWithShape="1">
          <a:blip r:embed="rId4">
            <a:alphaModFix/>
          </a:blip>
          <a:srcRect l="29018" r="29018"/>
          <a:stretch/>
        </p:blipFill>
        <p:spPr>
          <a:xfrm>
            <a:off x="0" y="-70597"/>
            <a:ext cx="4647980" cy="7476462"/>
          </a:xfrm>
          <a:custGeom>
            <a:avLst/>
            <a:gdLst/>
            <a:ahLst/>
            <a:cxnLst/>
            <a:rect l="l" t="t" r="r" b="b"/>
            <a:pathLst>
              <a:path w="3409950" h="5486400" extrusionOk="0">
                <a:moveTo>
                  <a:pt x="342154" y="0"/>
                </a:moveTo>
                <a:lnTo>
                  <a:pt x="3067796" y="0"/>
                </a:lnTo>
                <a:cubicBezTo>
                  <a:pt x="3256762" y="0"/>
                  <a:pt x="3409950" y="153188"/>
                  <a:pt x="3409950" y="342154"/>
                </a:cubicBezTo>
                <a:lnTo>
                  <a:pt x="3409950" y="5144246"/>
                </a:lnTo>
                <a:cubicBezTo>
                  <a:pt x="3409950" y="5333212"/>
                  <a:pt x="3256762" y="5486400"/>
                  <a:pt x="3067796" y="5486400"/>
                </a:cubicBezTo>
                <a:lnTo>
                  <a:pt x="342154" y="5486400"/>
                </a:lnTo>
                <a:cubicBezTo>
                  <a:pt x="153188" y="5486400"/>
                  <a:pt x="0" y="5333212"/>
                  <a:pt x="0" y="5144246"/>
                </a:cubicBezTo>
                <a:lnTo>
                  <a:pt x="0" y="342154"/>
                </a:lnTo>
                <a:cubicBezTo>
                  <a:pt x="0" y="153188"/>
                  <a:pt x="153188" y="0"/>
                  <a:pt x="342154" y="0"/>
                </a:cubicBezTo>
                <a:close/>
              </a:path>
            </a:pathLst>
          </a:custGeom>
          <a:noFill/>
          <a:ln>
            <a:noFill/>
          </a:ln>
        </p:spPr>
      </p:pic>
      <p:cxnSp>
        <p:nvCxnSpPr>
          <p:cNvPr id="137" name="Google Shape;137;g31dbd23bb8a_0_16"/>
          <p:cNvCxnSpPr/>
          <p:nvPr/>
        </p:nvCxnSpPr>
        <p:spPr>
          <a:xfrm rot="10800000" flipH="1">
            <a:off x="5400679" y="3743618"/>
            <a:ext cx="1111200" cy="2400"/>
          </a:xfrm>
          <a:prstGeom prst="straightConnector1">
            <a:avLst/>
          </a:prstGeom>
          <a:noFill/>
          <a:ln w="25400" cap="flat" cmpd="sng">
            <a:solidFill>
              <a:srgbClr val="EA2565"/>
            </a:solidFill>
            <a:prstDash val="solid"/>
            <a:miter lim="800000"/>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Shape 662"/>
        <p:cNvGrpSpPr/>
        <p:nvPr/>
      </p:nvGrpSpPr>
      <p:grpSpPr>
        <a:xfrm>
          <a:off x="0" y="0"/>
          <a:ext cx="0" cy="0"/>
          <a:chOff x="0" y="0"/>
          <a:chExt cx="0" cy="0"/>
        </a:xfrm>
      </p:grpSpPr>
      <p:grpSp>
        <p:nvGrpSpPr>
          <p:cNvPr id="663" name="Google Shape;663;g31dbd23bb8a_0_563"/>
          <p:cNvGrpSpPr/>
          <p:nvPr/>
        </p:nvGrpSpPr>
        <p:grpSpPr>
          <a:xfrm>
            <a:off x="-8506" y="-505"/>
            <a:ext cx="1285705" cy="2619938"/>
            <a:chOff x="-8506" y="-505"/>
            <a:chExt cx="1285705" cy="2619938"/>
          </a:xfrm>
        </p:grpSpPr>
        <p:sp>
          <p:nvSpPr>
            <p:cNvPr id="664" name="Google Shape;664;g31dbd23bb8a_0_563"/>
            <p:cNvSpPr/>
            <p:nvPr/>
          </p:nvSpPr>
          <p:spPr>
            <a:xfrm rot="10800000" flipH="1">
              <a:off x="-8506" y="0"/>
              <a:ext cx="1132331" cy="2465186"/>
            </a:xfrm>
            <a:custGeom>
              <a:avLst/>
              <a:gdLst/>
              <a:ahLst/>
              <a:cxnLst/>
              <a:rect l="l" t="t" r="r" b="b"/>
              <a:pathLst>
                <a:path w="1132331" h="2465186" extrusionOk="0">
                  <a:moveTo>
                    <a:pt x="1103174" y="2465186"/>
                  </a:moveTo>
                  <a:lnTo>
                    <a:pt x="1132331" y="2465186"/>
                  </a:lnTo>
                  <a:lnTo>
                    <a:pt x="1132331" y="825185"/>
                  </a:lnTo>
                  <a:cubicBezTo>
                    <a:pt x="1132331" y="369439"/>
                    <a:pt x="762894" y="0"/>
                    <a:pt x="307148" y="0"/>
                  </a:cubicBezTo>
                  <a:cubicBezTo>
                    <a:pt x="250180" y="0"/>
                    <a:pt x="194560" y="5772"/>
                    <a:pt x="140841" y="16764"/>
                  </a:cubicBezTo>
                  <a:lnTo>
                    <a:pt x="0" y="60483"/>
                  </a:lnTo>
                  <a:lnTo>
                    <a:pt x="0" y="90880"/>
                  </a:lnTo>
                  <a:lnTo>
                    <a:pt x="146724" y="45333"/>
                  </a:lnTo>
                  <a:cubicBezTo>
                    <a:pt x="198542" y="34729"/>
                    <a:pt x="252195" y="29160"/>
                    <a:pt x="307148" y="29160"/>
                  </a:cubicBezTo>
                  <a:cubicBezTo>
                    <a:pt x="746770" y="29160"/>
                    <a:pt x="1103174" y="385564"/>
                    <a:pt x="1103174" y="82518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65" name="Google Shape;665;g31dbd23bb8a_0_563"/>
            <p:cNvSpPr/>
            <p:nvPr/>
          </p:nvSpPr>
          <p:spPr>
            <a:xfrm rot="10800000" flipH="1">
              <a:off x="-8506" y="-505"/>
              <a:ext cx="1285705" cy="2619938"/>
            </a:xfrm>
            <a:custGeom>
              <a:avLst/>
              <a:gdLst/>
              <a:ahLst/>
              <a:cxnLst/>
              <a:rect l="l" t="t" r="r" b="b"/>
              <a:pathLst>
                <a:path w="1285705" h="2619938" extrusionOk="0">
                  <a:moveTo>
                    <a:pt x="1256545" y="2619938"/>
                  </a:moveTo>
                  <a:lnTo>
                    <a:pt x="1285705" y="2619938"/>
                  </a:lnTo>
                  <a:lnTo>
                    <a:pt x="1285705" y="979432"/>
                  </a:lnTo>
                  <a:cubicBezTo>
                    <a:pt x="1285705" y="438515"/>
                    <a:pt x="847190" y="0"/>
                    <a:pt x="306272" y="0"/>
                  </a:cubicBezTo>
                  <a:cubicBezTo>
                    <a:pt x="238657" y="0"/>
                    <a:pt x="172642" y="6852"/>
                    <a:pt x="108884" y="19899"/>
                  </a:cubicBezTo>
                  <a:lnTo>
                    <a:pt x="0" y="53699"/>
                  </a:lnTo>
                  <a:lnTo>
                    <a:pt x="0" y="84089"/>
                  </a:lnTo>
                  <a:lnTo>
                    <a:pt x="114758" y="48466"/>
                  </a:lnTo>
                  <a:cubicBezTo>
                    <a:pt x="176619" y="35808"/>
                    <a:pt x="240669" y="29160"/>
                    <a:pt x="306272" y="29160"/>
                  </a:cubicBezTo>
                  <a:cubicBezTo>
                    <a:pt x="831094" y="29160"/>
                    <a:pt x="1256545" y="454611"/>
                    <a:pt x="1256545" y="97943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66" name="Google Shape;666;g31dbd23bb8a_0_563"/>
            <p:cNvSpPr/>
            <p:nvPr/>
          </p:nvSpPr>
          <p:spPr>
            <a:xfrm rot="10800000" flipH="1">
              <a:off x="-1" y="0"/>
              <a:ext cx="969578" cy="2310646"/>
            </a:xfrm>
            <a:custGeom>
              <a:avLst/>
              <a:gdLst/>
              <a:ahLst/>
              <a:cxnLst/>
              <a:rect l="l" t="t" r="r" b="b"/>
              <a:pathLst>
                <a:path w="969578" h="2310646" extrusionOk="0">
                  <a:moveTo>
                    <a:pt x="940421" y="2310646"/>
                  </a:moveTo>
                  <a:lnTo>
                    <a:pt x="969578" y="2310646"/>
                  </a:lnTo>
                  <a:lnTo>
                    <a:pt x="969578" y="670645"/>
                  </a:lnTo>
                  <a:cubicBezTo>
                    <a:pt x="969578" y="300246"/>
                    <a:pt x="669334" y="0"/>
                    <a:pt x="298935" y="0"/>
                  </a:cubicBezTo>
                  <a:cubicBezTo>
                    <a:pt x="206334" y="0"/>
                    <a:pt x="118118" y="18765"/>
                    <a:pt x="37883" y="52701"/>
                  </a:cubicBezTo>
                  <a:lnTo>
                    <a:pt x="0" y="73262"/>
                  </a:lnTo>
                  <a:lnTo>
                    <a:pt x="0" y="106300"/>
                  </a:lnTo>
                  <a:lnTo>
                    <a:pt x="49241" y="79572"/>
                  </a:lnTo>
                  <a:cubicBezTo>
                    <a:pt x="125987" y="47111"/>
                    <a:pt x="210365" y="29160"/>
                    <a:pt x="298935" y="29160"/>
                  </a:cubicBezTo>
                  <a:cubicBezTo>
                    <a:pt x="653207" y="29160"/>
                    <a:pt x="940421" y="316370"/>
                    <a:pt x="940421" y="67064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pic>
        <p:nvPicPr>
          <p:cNvPr id="667" name="Google Shape;667;g31dbd23bb8a_0_563"/>
          <p:cNvPicPr preferRelativeResize="0"/>
          <p:nvPr/>
        </p:nvPicPr>
        <p:blipFill rotWithShape="1">
          <a:blip r:embed="rId3">
            <a:alphaModFix/>
          </a:blip>
          <a:srcRect/>
          <a:stretch/>
        </p:blipFill>
        <p:spPr>
          <a:xfrm rot="10800000">
            <a:off x="10024553" y="5146420"/>
            <a:ext cx="2062175" cy="1711580"/>
          </a:xfrm>
          <a:prstGeom prst="rect">
            <a:avLst/>
          </a:prstGeom>
          <a:noFill/>
          <a:ln>
            <a:noFill/>
          </a:ln>
        </p:spPr>
      </p:pic>
      <p:grpSp>
        <p:nvGrpSpPr>
          <p:cNvPr id="670" name="Google Shape;670;g31dbd23bb8a_0_563"/>
          <p:cNvGrpSpPr/>
          <p:nvPr/>
        </p:nvGrpSpPr>
        <p:grpSpPr>
          <a:xfrm rot="16200000" flipH="1">
            <a:off x="1681298" y="3116492"/>
            <a:ext cx="1864553" cy="900441"/>
            <a:chOff x="4618294" y="2096418"/>
            <a:chExt cx="1371600" cy="662381"/>
          </a:xfrm>
        </p:grpSpPr>
        <p:sp>
          <p:nvSpPr>
            <p:cNvPr id="671" name="Google Shape;671;g31dbd23bb8a_0_563"/>
            <p:cNvSpPr/>
            <p:nvPr/>
          </p:nvSpPr>
          <p:spPr>
            <a:xfrm>
              <a:off x="4618294"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2" name="Google Shape;672;g31dbd23bb8a_0_563"/>
            <p:cNvSpPr/>
            <p:nvPr/>
          </p:nvSpPr>
          <p:spPr>
            <a:xfrm>
              <a:off x="4944239"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3" name="Google Shape;673;g31dbd23bb8a_0_563"/>
            <p:cNvSpPr/>
            <p:nvPr/>
          </p:nvSpPr>
          <p:spPr>
            <a:xfrm>
              <a:off x="5270185"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4" name="Google Shape;674;g31dbd23bb8a_0_563"/>
            <p:cNvSpPr/>
            <p:nvPr/>
          </p:nvSpPr>
          <p:spPr>
            <a:xfrm>
              <a:off x="5596130"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5" name="Google Shape;675;g31dbd23bb8a_0_563"/>
            <p:cNvSpPr/>
            <p:nvPr/>
          </p:nvSpPr>
          <p:spPr>
            <a:xfrm>
              <a:off x="5922076"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6" name="Google Shape;676;g31dbd23bb8a_0_563"/>
            <p:cNvSpPr/>
            <p:nvPr/>
          </p:nvSpPr>
          <p:spPr>
            <a:xfrm>
              <a:off x="4618294"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7" name="Google Shape;677;g31dbd23bb8a_0_563"/>
            <p:cNvSpPr/>
            <p:nvPr/>
          </p:nvSpPr>
          <p:spPr>
            <a:xfrm>
              <a:off x="4944239"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8" name="Google Shape;678;g31dbd23bb8a_0_563"/>
            <p:cNvSpPr/>
            <p:nvPr/>
          </p:nvSpPr>
          <p:spPr>
            <a:xfrm>
              <a:off x="5270185"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9" name="Google Shape;679;g31dbd23bb8a_0_563"/>
            <p:cNvSpPr/>
            <p:nvPr/>
          </p:nvSpPr>
          <p:spPr>
            <a:xfrm>
              <a:off x="5596130"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0" name="Google Shape;680;g31dbd23bb8a_0_563"/>
            <p:cNvSpPr/>
            <p:nvPr/>
          </p:nvSpPr>
          <p:spPr>
            <a:xfrm>
              <a:off x="5922076"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1" name="Google Shape;681;g31dbd23bb8a_0_563"/>
            <p:cNvSpPr/>
            <p:nvPr/>
          </p:nvSpPr>
          <p:spPr>
            <a:xfrm>
              <a:off x="4618294"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2" name="Google Shape;682;g31dbd23bb8a_0_563"/>
            <p:cNvSpPr/>
            <p:nvPr/>
          </p:nvSpPr>
          <p:spPr>
            <a:xfrm>
              <a:off x="4944239"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3" name="Google Shape;683;g31dbd23bb8a_0_563"/>
            <p:cNvSpPr/>
            <p:nvPr/>
          </p:nvSpPr>
          <p:spPr>
            <a:xfrm>
              <a:off x="5270185"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4" name="Google Shape;684;g31dbd23bb8a_0_563"/>
            <p:cNvSpPr/>
            <p:nvPr/>
          </p:nvSpPr>
          <p:spPr>
            <a:xfrm>
              <a:off x="5596130"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5" name="Google Shape;685;g31dbd23bb8a_0_563"/>
            <p:cNvSpPr/>
            <p:nvPr/>
          </p:nvSpPr>
          <p:spPr>
            <a:xfrm>
              <a:off x="5922076"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6" name="Google Shape;686;g31dbd23bb8a_0_563"/>
            <p:cNvSpPr/>
            <p:nvPr/>
          </p:nvSpPr>
          <p:spPr>
            <a:xfrm>
              <a:off x="4618294"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7" name="Google Shape;687;g31dbd23bb8a_0_563"/>
            <p:cNvSpPr/>
            <p:nvPr/>
          </p:nvSpPr>
          <p:spPr>
            <a:xfrm>
              <a:off x="4944239"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8" name="Google Shape;688;g31dbd23bb8a_0_563"/>
            <p:cNvSpPr/>
            <p:nvPr/>
          </p:nvSpPr>
          <p:spPr>
            <a:xfrm>
              <a:off x="5270185"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9" name="Google Shape;689;g31dbd23bb8a_0_563"/>
            <p:cNvSpPr/>
            <p:nvPr/>
          </p:nvSpPr>
          <p:spPr>
            <a:xfrm>
              <a:off x="5596130"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0" name="Google Shape;690;g31dbd23bb8a_0_563"/>
            <p:cNvSpPr/>
            <p:nvPr/>
          </p:nvSpPr>
          <p:spPr>
            <a:xfrm>
              <a:off x="5922076"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 name="Google Shape;941;g333a5785e25_1_56">
            <a:extLst>
              <a:ext uri="{FF2B5EF4-FFF2-40B4-BE49-F238E27FC236}">
                <a16:creationId xmlns:a16="http://schemas.microsoft.com/office/drawing/2014/main" id="{5F3F31D4-C42C-C04A-2E48-B1B2E71CF6E4}"/>
              </a:ext>
            </a:extLst>
          </p:cNvPr>
          <p:cNvSpPr txBox="1"/>
          <p:nvPr/>
        </p:nvSpPr>
        <p:spPr>
          <a:xfrm>
            <a:off x="501543" y="388827"/>
            <a:ext cx="46848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COBERTURA </a:t>
            </a:r>
            <a:r>
              <a:rPr lang="en-US" sz="3000" b="1" dirty="0">
                <a:solidFill>
                  <a:srgbClr val="EA2565"/>
                </a:solidFill>
                <a:latin typeface="Lato"/>
                <a:ea typeface="Lato"/>
                <a:cs typeface="Lato"/>
                <a:sym typeface="Lato"/>
              </a:rPr>
              <a:t>BÁSICA</a:t>
            </a:r>
            <a:endParaRPr sz="3000" b="1" i="0" u="none" strike="noStrike" cap="none" dirty="0">
              <a:solidFill>
                <a:srgbClr val="EA2565"/>
              </a:solidFill>
              <a:latin typeface="Lato"/>
              <a:ea typeface="Lato"/>
              <a:cs typeface="Lato"/>
              <a:sym typeface="Lato"/>
            </a:endParaRPr>
          </a:p>
        </p:txBody>
      </p:sp>
      <p:sp>
        <p:nvSpPr>
          <p:cNvPr id="653" name="TextBox 16">
            <a:extLst>
              <a:ext uri="{FF2B5EF4-FFF2-40B4-BE49-F238E27FC236}">
                <a16:creationId xmlns:a16="http://schemas.microsoft.com/office/drawing/2014/main" id="{6C6072B6-AA68-1835-A619-0C09BFC65BFB}"/>
              </a:ext>
            </a:extLst>
          </p:cNvPr>
          <p:cNvSpPr txBox="1"/>
          <p:nvPr/>
        </p:nvSpPr>
        <p:spPr>
          <a:xfrm>
            <a:off x="9003614" y="4204776"/>
            <a:ext cx="1766509" cy="861774"/>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400" dirty="0"/>
              <a:t>Cobertura de hasta 24
consultas por
accidente o
enfermedad terminal.</a:t>
            </a:r>
          </a:p>
        </p:txBody>
      </p:sp>
      <p:sp>
        <p:nvSpPr>
          <p:cNvPr id="654" name="TextBox 17">
            <a:extLst>
              <a:ext uri="{FF2B5EF4-FFF2-40B4-BE49-F238E27FC236}">
                <a16:creationId xmlns:a16="http://schemas.microsoft.com/office/drawing/2014/main" id="{CED4DB1C-7ABE-9861-73DB-BB13C073A935}"/>
              </a:ext>
            </a:extLst>
          </p:cNvPr>
          <p:cNvSpPr txBox="1"/>
          <p:nvPr/>
        </p:nvSpPr>
        <p:spPr>
          <a:xfrm>
            <a:off x="3819613" y="4311027"/>
            <a:ext cx="1736053" cy="646331"/>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400" dirty="0"/>
              <a:t>Cobertura después de
un período de espera
de 12 meses.</a:t>
            </a:r>
          </a:p>
        </p:txBody>
      </p:sp>
      <p:sp>
        <p:nvSpPr>
          <p:cNvPr id="655" name="TextBox 18">
            <a:extLst>
              <a:ext uri="{FF2B5EF4-FFF2-40B4-BE49-F238E27FC236}">
                <a16:creationId xmlns:a16="http://schemas.microsoft.com/office/drawing/2014/main" id="{E82B15DE-27A6-9101-0338-59D97046758F}"/>
              </a:ext>
            </a:extLst>
          </p:cNvPr>
          <p:cNvSpPr txBox="1"/>
          <p:nvPr/>
        </p:nvSpPr>
        <p:spPr>
          <a:xfrm>
            <a:off x="3326692" y="5452592"/>
            <a:ext cx="2193906" cy="21544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400" dirty="0">
                <a:solidFill>
                  <a:srgbClr val="EF3663"/>
                </a:solidFill>
                <a:latin typeface="Lato" panose="020F0502020204030203" pitchFamily="34" charset="0"/>
                <a:ea typeface="Lato" panose="020F0502020204030203" pitchFamily="34" charset="0"/>
                <a:cs typeface="Lato" panose="020F0502020204030203" pitchFamily="34" charset="0"/>
              </a:rPr>
              <a:t>Padecimientos Congénitos</a:t>
            </a:r>
          </a:p>
        </p:txBody>
      </p:sp>
      <p:sp>
        <p:nvSpPr>
          <p:cNvPr id="656" name="TextBox 19">
            <a:extLst>
              <a:ext uri="{FF2B5EF4-FFF2-40B4-BE49-F238E27FC236}">
                <a16:creationId xmlns:a16="http://schemas.microsoft.com/office/drawing/2014/main" id="{AD20263C-1114-840E-FF30-F4C51C57C3C6}"/>
              </a:ext>
            </a:extLst>
          </p:cNvPr>
          <p:cNvSpPr txBox="1"/>
          <p:nvPr/>
        </p:nvSpPr>
        <p:spPr>
          <a:xfrm>
            <a:off x="7859584" y="3967555"/>
            <a:ext cx="2561086" cy="215444"/>
          </a:xfrm>
          <a:prstGeom prst="rect">
            <a:avLst/>
          </a:prstGeom>
          <a:noFill/>
          <a:ln>
            <a:noFill/>
          </a:ln>
        </p:spPr>
        <p:txBody>
          <a:bodyPr wrap="square" lIns="0" tIns="0" rIns="0" bIns="0" anchor="t">
            <a:spAutoFit/>
          </a:bodyPr>
          <a:lstStyle/>
          <a:p>
            <a:pPr algn="l"/>
            <a:r>
              <a:rPr lang="es-MX" b="1" dirty="0">
                <a:solidFill>
                  <a:srgbClr val="EF3663"/>
                </a:solidFill>
                <a:latin typeface="Lato" panose="020F0502020204030203" pitchFamily="34" charset="0"/>
                <a:ea typeface="Lato" panose="020F0502020204030203" pitchFamily="34" charset="0"/>
                <a:cs typeface="Lato" panose="020F0502020204030203" pitchFamily="34" charset="0"/>
              </a:rPr>
              <a:t>Daño</a:t>
            </a:r>
            <a:r>
              <a:rPr lang="es-MX" b="1" noProof="0" dirty="0">
                <a:solidFill>
                  <a:srgbClr val="EF3663"/>
                </a:solidFill>
                <a:latin typeface="Lato" panose="020F0502020204030203" pitchFamily="34" charset="0"/>
                <a:ea typeface="Lato" panose="020F0502020204030203" pitchFamily="34" charset="0"/>
                <a:cs typeface="Lato" panose="020F0502020204030203" pitchFamily="34" charset="0"/>
              </a:rPr>
              <a:t> </a:t>
            </a:r>
            <a:r>
              <a:rPr lang="es-MX" b="1" dirty="0">
                <a:solidFill>
                  <a:srgbClr val="EF3663"/>
                </a:solidFill>
                <a:latin typeface="Lato" panose="020F0502020204030203" pitchFamily="34" charset="0"/>
                <a:ea typeface="Lato" panose="020F0502020204030203" pitchFamily="34" charset="0"/>
                <a:cs typeface="Lato" panose="020F0502020204030203" pitchFamily="34" charset="0"/>
              </a:rPr>
              <a:t>Psiquiátrico</a:t>
            </a:r>
          </a:p>
        </p:txBody>
      </p:sp>
      <p:sp>
        <p:nvSpPr>
          <p:cNvPr id="657" name="TextBox 20">
            <a:extLst>
              <a:ext uri="{FF2B5EF4-FFF2-40B4-BE49-F238E27FC236}">
                <a16:creationId xmlns:a16="http://schemas.microsoft.com/office/drawing/2014/main" id="{A3A58AA4-0E90-4D68-1525-5FE91B7C7E20}"/>
              </a:ext>
            </a:extLst>
          </p:cNvPr>
          <p:cNvSpPr txBox="1"/>
          <p:nvPr/>
        </p:nvSpPr>
        <p:spPr>
          <a:xfrm>
            <a:off x="8128960" y="5533198"/>
            <a:ext cx="1906328" cy="21544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400" dirty="0">
                <a:latin typeface="Lato" panose="020F0502020204030203" pitchFamily="34" charset="0"/>
                <a:ea typeface="Lato" panose="020F0502020204030203" pitchFamily="34" charset="0"/>
                <a:cs typeface="Lato" panose="020F0502020204030203" pitchFamily="34" charset="0"/>
              </a:rPr>
              <a:t>Recién Nacidos</a:t>
            </a:r>
          </a:p>
        </p:txBody>
      </p:sp>
      <p:sp>
        <p:nvSpPr>
          <p:cNvPr id="658" name="TextBox 21">
            <a:extLst>
              <a:ext uri="{FF2B5EF4-FFF2-40B4-BE49-F238E27FC236}">
                <a16:creationId xmlns:a16="http://schemas.microsoft.com/office/drawing/2014/main" id="{63E60720-44B1-985C-6FB1-B86D9B28B451}"/>
              </a:ext>
            </a:extLst>
          </p:cNvPr>
          <p:cNvSpPr txBox="1"/>
          <p:nvPr/>
        </p:nvSpPr>
        <p:spPr>
          <a:xfrm>
            <a:off x="3624592" y="5839155"/>
            <a:ext cx="1877117" cy="646331"/>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400" dirty="0"/>
              <a:t>Cobertura para nacidos
dentro de la vigencia de
la póliza.</a:t>
            </a:r>
          </a:p>
        </p:txBody>
      </p:sp>
      <p:sp>
        <p:nvSpPr>
          <p:cNvPr id="659" name="TextBox 22">
            <a:extLst>
              <a:ext uri="{FF2B5EF4-FFF2-40B4-BE49-F238E27FC236}">
                <a16:creationId xmlns:a16="http://schemas.microsoft.com/office/drawing/2014/main" id="{4E02FEB5-9711-CDAE-6349-BF711494D9B0}"/>
              </a:ext>
            </a:extLst>
          </p:cNvPr>
          <p:cNvSpPr txBox="1"/>
          <p:nvPr/>
        </p:nvSpPr>
        <p:spPr>
          <a:xfrm>
            <a:off x="9003614" y="5760282"/>
            <a:ext cx="2062175" cy="86177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pPr algn="l"/>
            <a:r>
              <a:rPr lang="es-MX" sz="1400"/>
              <a:t>Cobertura para padecimientos </a:t>
            </a:r>
            <a:r>
              <a:rPr lang="es-MX" sz="1400" dirty="0"/>
              <a:t>y
complicaciones desde
el nacimiento.</a:t>
            </a:r>
          </a:p>
        </p:txBody>
      </p:sp>
      <p:sp>
        <p:nvSpPr>
          <p:cNvPr id="660" name="TextBox 23">
            <a:extLst>
              <a:ext uri="{FF2B5EF4-FFF2-40B4-BE49-F238E27FC236}">
                <a16:creationId xmlns:a16="http://schemas.microsoft.com/office/drawing/2014/main" id="{12FDE323-FDCF-884C-CF7A-0E0CA9046B2A}"/>
              </a:ext>
            </a:extLst>
          </p:cNvPr>
          <p:cNvSpPr txBox="1"/>
          <p:nvPr/>
        </p:nvSpPr>
        <p:spPr>
          <a:xfrm>
            <a:off x="3589745" y="3914969"/>
            <a:ext cx="1941094" cy="21544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400" dirty="0">
                <a:latin typeface="Lato" panose="020F0502020204030203" pitchFamily="34" charset="0"/>
                <a:ea typeface="Lato" panose="020F0502020204030203" pitchFamily="34" charset="0"/>
                <a:cs typeface="Lato" panose="020F0502020204030203" pitchFamily="34" charset="0"/>
              </a:rPr>
              <a:t>Células Mesenquimales</a:t>
            </a:r>
          </a:p>
        </p:txBody>
      </p:sp>
      <p:sp>
        <p:nvSpPr>
          <p:cNvPr id="661" name="TextBox 25">
            <a:extLst>
              <a:ext uri="{FF2B5EF4-FFF2-40B4-BE49-F238E27FC236}">
                <a16:creationId xmlns:a16="http://schemas.microsoft.com/office/drawing/2014/main" id="{BCB8DF01-CC08-FFC7-3300-0B13174442DC}"/>
              </a:ext>
            </a:extLst>
          </p:cNvPr>
          <p:cNvSpPr txBox="1"/>
          <p:nvPr/>
        </p:nvSpPr>
        <p:spPr>
          <a:xfrm>
            <a:off x="3813982" y="1144271"/>
            <a:ext cx="1739259" cy="646331"/>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400" noProof="0" dirty="0"/>
              <a:t>Cobertura de hasta
$17,500 sin deducible
ni coaseguro.</a:t>
            </a:r>
          </a:p>
        </p:txBody>
      </p:sp>
      <p:sp>
        <p:nvSpPr>
          <p:cNvPr id="662" name="TextBox 29">
            <a:extLst>
              <a:ext uri="{FF2B5EF4-FFF2-40B4-BE49-F238E27FC236}">
                <a16:creationId xmlns:a16="http://schemas.microsoft.com/office/drawing/2014/main" id="{985E449F-471A-AB3D-90CF-96B73DA7EF66}"/>
              </a:ext>
            </a:extLst>
          </p:cNvPr>
          <p:cNvSpPr txBox="1"/>
          <p:nvPr/>
        </p:nvSpPr>
        <p:spPr>
          <a:xfrm>
            <a:off x="8932134" y="2810291"/>
            <a:ext cx="1745671" cy="646331"/>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400" dirty="0"/>
              <a:t>Cobertura para gastos
cuando el asegurado
es el receptor.</a:t>
            </a:r>
          </a:p>
        </p:txBody>
      </p:sp>
      <p:sp>
        <p:nvSpPr>
          <p:cNvPr id="668" name="TextBox 31">
            <a:extLst>
              <a:ext uri="{FF2B5EF4-FFF2-40B4-BE49-F238E27FC236}">
                <a16:creationId xmlns:a16="http://schemas.microsoft.com/office/drawing/2014/main" id="{0138D404-75F6-49E8-0DB4-D03D92013501}"/>
              </a:ext>
            </a:extLst>
          </p:cNvPr>
          <p:cNvSpPr txBox="1"/>
          <p:nvPr/>
        </p:nvSpPr>
        <p:spPr>
          <a:xfrm>
            <a:off x="7999398" y="886765"/>
            <a:ext cx="2054084" cy="21544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400" dirty="0">
                <a:solidFill>
                  <a:srgbClr val="EF3663"/>
                </a:solidFill>
                <a:latin typeface="Lato" panose="020F0502020204030203" pitchFamily="34" charset="0"/>
                <a:ea typeface="Lato" panose="020F0502020204030203" pitchFamily="34" charset="0"/>
                <a:cs typeface="Lato" panose="020F0502020204030203" pitchFamily="34" charset="0"/>
              </a:rPr>
              <a:t>Cirugía Robótica</a:t>
            </a:r>
          </a:p>
        </p:txBody>
      </p:sp>
      <p:sp>
        <p:nvSpPr>
          <p:cNvPr id="669" name="TextBox 36">
            <a:extLst>
              <a:ext uri="{FF2B5EF4-FFF2-40B4-BE49-F238E27FC236}">
                <a16:creationId xmlns:a16="http://schemas.microsoft.com/office/drawing/2014/main" id="{5094EC3C-651A-8776-13A1-85ED60857F97}"/>
              </a:ext>
            </a:extLst>
          </p:cNvPr>
          <p:cNvSpPr txBox="1"/>
          <p:nvPr/>
        </p:nvSpPr>
        <p:spPr>
          <a:xfrm>
            <a:off x="3672084" y="2569472"/>
            <a:ext cx="1849866" cy="861774"/>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400" dirty="0"/>
              <a:t>Cobertura de hasta
$350,000 para diversas
complicaciones
médicas.</a:t>
            </a:r>
          </a:p>
        </p:txBody>
      </p:sp>
      <p:sp>
        <p:nvSpPr>
          <p:cNvPr id="691" name="TextBox 37">
            <a:extLst>
              <a:ext uri="{FF2B5EF4-FFF2-40B4-BE49-F238E27FC236}">
                <a16:creationId xmlns:a16="http://schemas.microsoft.com/office/drawing/2014/main" id="{E0C22550-12DE-CED5-CA84-9764B5E0832E}"/>
              </a:ext>
            </a:extLst>
          </p:cNvPr>
          <p:cNvSpPr txBox="1"/>
          <p:nvPr/>
        </p:nvSpPr>
        <p:spPr>
          <a:xfrm>
            <a:off x="3974129" y="886765"/>
            <a:ext cx="1521007" cy="21544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400" noProof="0" dirty="0">
                <a:latin typeface="Lato" panose="020F0502020204030203" pitchFamily="34" charset="0"/>
                <a:ea typeface="Lato" panose="020F0502020204030203" pitchFamily="34" charset="0"/>
                <a:cs typeface="Lato" panose="020F0502020204030203" pitchFamily="34" charset="0"/>
              </a:rPr>
              <a:t>Circuncisión</a:t>
            </a:r>
          </a:p>
        </p:txBody>
      </p:sp>
      <p:sp>
        <p:nvSpPr>
          <p:cNvPr id="692" name="TextBox 38">
            <a:extLst>
              <a:ext uri="{FF2B5EF4-FFF2-40B4-BE49-F238E27FC236}">
                <a16:creationId xmlns:a16="http://schemas.microsoft.com/office/drawing/2014/main" id="{53CB2B78-D248-C7BC-8F6A-09970A603DEA}"/>
              </a:ext>
            </a:extLst>
          </p:cNvPr>
          <p:cNvSpPr txBox="1"/>
          <p:nvPr/>
        </p:nvSpPr>
        <p:spPr>
          <a:xfrm>
            <a:off x="8079221" y="2396786"/>
            <a:ext cx="2636400" cy="21544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400" dirty="0">
                <a:latin typeface="Lato" panose="020F0502020204030203" pitchFamily="34" charset="0"/>
                <a:ea typeface="Lato" panose="020F0502020204030203" pitchFamily="34" charset="0"/>
                <a:cs typeface="Lato" panose="020F0502020204030203" pitchFamily="34" charset="0"/>
              </a:rPr>
              <a:t>Trasplante de Órganos</a:t>
            </a:r>
          </a:p>
        </p:txBody>
      </p:sp>
      <p:sp>
        <p:nvSpPr>
          <p:cNvPr id="693" name="TextBox 43">
            <a:extLst>
              <a:ext uri="{FF2B5EF4-FFF2-40B4-BE49-F238E27FC236}">
                <a16:creationId xmlns:a16="http://schemas.microsoft.com/office/drawing/2014/main" id="{B95893ED-BE02-F620-9876-3716E63DCE26}"/>
              </a:ext>
            </a:extLst>
          </p:cNvPr>
          <p:cNvSpPr txBox="1"/>
          <p:nvPr/>
        </p:nvSpPr>
        <p:spPr>
          <a:xfrm>
            <a:off x="3557718" y="2364285"/>
            <a:ext cx="1943991" cy="21544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400" dirty="0">
                <a:solidFill>
                  <a:srgbClr val="EF3663"/>
                </a:solidFill>
                <a:latin typeface="Lato" panose="020F0502020204030203" pitchFamily="34" charset="0"/>
                <a:ea typeface="Lato" panose="020F0502020204030203" pitchFamily="34" charset="0"/>
                <a:cs typeface="Lato" panose="020F0502020204030203" pitchFamily="34" charset="0"/>
              </a:rPr>
              <a:t>Complicaciones</a:t>
            </a:r>
          </a:p>
        </p:txBody>
      </p:sp>
      <p:sp>
        <p:nvSpPr>
          <p:cNvPr id="694" name="TextBox 46">
            <a:extLst>
              <a:ext uri="{FF2B5EF4-FFF2-40B4-BE49-F238E27FC236}">
                <a16:creationId xmlns:a16="http://schemas.microsoft.com/office/drawing/2014/main" id="{D306E0D2-B9DA-3FE6-B522-7682008F2A6B}"/>
              </a:ext>
            </a:extLst>
          </p:cNvPr>
          <p:cNvSpPr txBox="1"/>
          <p:nvPr/>
        </p:nvSpPr>
        <p:spPr>
          <a:xfrm>
            <a:off x="8935976" y="1138437"/>
            <a:ext cx="1495602" cy="861774"/>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400" dirty="0"/>
              <a:t>Cobertura para
cirugías específicas
con coaseguro del
20%.</a:t>
            </a:r>
          </a:p>
        </p:txBody>
      </p:sp>
      <p:sp>
        <p:nvSpPr>
          <p:cNvPr id="695" name="Rounded Rectangle 47">
            <a:extLst>
              <a:ext uri="{FF2B5EF4-FFF2-40B4-BE49-F238E27FC236}">
                <a16:creationId xmlns:a16="http://schemas.microsoft.com/office/drawing/2014/main" id="{EB2FC66B-4F51-C683-AC0C-7032F7F0D9A4}"/>
              </a:ext>
            </a:extLst>
          </p:cNvPr>
          <p:cNvSpPr/>
          <p:nvPr/>
        </p:nvSpPr>
        <p:spPr>
          <a:xfrm>
            <a:off x="8113953" y="4055757"/>
            <a:ext cx="596518" cy="604386"/>
          </a:xfrm>
          <a:custGeom>
            <a:avLst/>
            <a:gdLst/>
            <a:ahLst/>
            <a:cxnLst/>
            <a:rect l="0" t="0" r="0" b="0"/>
            <a:pathLst>
              <a:path w="203016" h="205693">
                <a:moveTo>
                  <a:pt x="44677" y="120040"/>
                </a:moveTo>
                <a:cubicBezTo>
                  <a:pt x="47931" y="134275"/>
                  <a:pt x="55401" y="147198"/>
                  <a:pt x="66114" y="157123"/>
                </a:cubicBezTo>
                <a:lnTo>
                  <a:pt x="66114" y="205693"/>
                </a:lnTo>
                <a:moveTo>
                  <a:pt x="115536" y="31259"/>
                </a:moveTo>
                <a:cubicBezTo>
                  <a:pt x="170882" y="31259"/>
                  <a:pt x="182830" y="76829"/>
                  <a:pt x="202560" y="128012"/>
                </a:cubicBezTo>
                <a:cubicBezTo>
                  <a:pt x="202898" y="128892"/>
                  <a:pt x="203016" y="129843"/>
                  <a:pt x="202906" y="130780"/>
                </a:cubicBezTo>
                <a:cubicBezTo>
                  <a:pt x="202795" y="131717"/>
                  <a:pt x="202459" y="132613"/>
                  <a:pt x="201924" y="133391"/>
                </a:cubicBezTo>
                <a:cubicBezTo>
                  <a:pt x="201390" y="134169"/>
                  <a:pt x="200676" y="134806"/>
                  <a:pt x="199841" y="135247"/>
                </a:cubicBezTo>
                <a:cubicBezTo>
                  <a:pt x="199006" y="135687"/>
                  <a:pt x="198076" y="135917"/>
                  <a:pt x="197133" y="135919"/>
                </a:cubicBezTo>
                <a:lnTo>
                  <a:pt x="182403" y="135919"/>
                </a:lnTo>
                <a:lnTo>
                  <a:pt x="182403" y="159177"/>
                </a:lnTo>
                <a:cubicBezTo>
                  <a:pt x="182403" y="165345"/>
                  <a:pt x="179953" y="171261"/>
                  <a:pt x="175591" y="175623"/>
                </a:cubicBezTo>
                <a:cubicBezTo>
                  <a:pt x="171229" y="179984"/>
                  <a:pt x="165314" y="182435"/>
                  <a:pt x="159145" y="182435"/>
                </a:cubicBezTo>
                <a:lnTo>
                  <a:pt x="147516" y="182435"/>
                </a:lnTo>
                <a:lnTo>
                  <a:pt x="147516" y="205693"/>
                </a:lnTo>
                <a:moveTo>
                  <a:pt x="114584" y="55868"/>
                </a:moveTo>
                <a:cubicBezTo>
                  <a:pt x="127118" y="55666"/>
                  <a:pt x="139379" y="60539"/>
                  <a:pt x="148689" y="69281"/>
                </a:cubicBezTo>
                <a:cubicBezTo>
                  <a:pt x="157698" y="77741"/>
                  <a:pt x="151883" y="91366"/>
                  <a:pt x="140412" y="95967"/>
                </a:cubicBezTo>
                <a:lnTo>
                  <a:pt x="89258" y="116485"/>
                </a:lnTo>
                <a:cubicBezTo>
                  <a:pt x="82346" y="119257"/>
                  <a:pt x="74540" y="117501"/>
                  <a:pt x="70722" y="112392"/>
                </a:cubicBezTo>
                <a:moveTo>
                  <a:pt x="0" y="0"/>
                </a:moveTo>
                <a:moveTo>
                  <a:pt x="65541" y="33778"/>
                </a:moveTo>
                <a:lnTo>
                  <a:pt x="90183" y="33778"/>
                </a:lnTo>
                <a:lnTo>
                  <a:pt x="90183" y="62793"/>
                </a:lnTo>
                <a:lnTo>
                  <a:pt x="65541" y="62793"/>
                </a:lnTo>
                <a:lnTo>
                  <a:pt x="65541" y="87435"/>
                </a:lnTo>
                <a:lnTo>
                  <a:pt x="36525" y="87435"/>
                </a:lnTo>
                <a:lnTo>
                  <a:pt x="36525" y="62793"/>
                </a:lnTo>
                <a:lnTo>
                  <a:pt x="11883" y="62793"/>
                </a:lnTo>
                <a:lnTo>
                  <a:pt x="11883" y="33778"/>
                </a:lnTo>
                <a:lnTo>
                  <a:pt x="36525" y="33778"/>
                </a:lnTo>
                <a:lnTo>
                  <a:pt x="36525" y="9135"/>
                </a:lnTo>
                <a:lnTo>
                  <a:pt x="65541" y="9135"/>
                </a:lnTo>
                <a:close/>
              </a:path>
            </a:pathLst>
          </a:custGeom>
          <a:noFill/>
          <a:ln w="19050">
            <a:solidFill>
              <a:srgbClr val="FF7012"/>
            </a:solidFill>
          </a:ln>
        </p:spPr>
        <p:txBody>
          <a:bodyPr rtlCol="0" anchor="ctr"/>
          <a:lstStyle/>
          <a:p>
            <a:pPr algn="ctr"/>
            <a:endParaRPr/>
          </a:p>
        </p:txBody>
      </p:sp>
      <p:sp>
        <p:nvSpPr>
          <p:cNvPr id="696" name="Rounded Rectangle 48">
            <a:extLst>
              <a:ext uri="{FF2B5EF4-FFF2-40B4-BE49-F238E27FC236}">
                <a16:creationId xmlns:a16="http://schemas.microsoft.com/office/drawing/2014/main" id="{5FEE8182-A82C-3E7F-9B5A-55A7112C5D08}"/>
              </a:ext>
            </a:extLst>
          </p:cNvPr>
          <p:cNvSpPr/>
          <p:nvPr/>
        </p:nvSpPr>
        <p:spPr>
          <a:xfrm>
            <a:off x="5728305" y="5686028"/>
            <a:ext cx="485778" cy="544480"/>
          </a:xfrm>
          <a:custGeom>
            <a:avLst/>
            <a:gdLst/>
            <a:ahLst/>
            <a:cxnLst/>
            <a:rect l="0" t="0" r="0" b="0"/>
            <a:pathLst>
              <a:path w="179824" h="201554">
                <a:moveTo>
                  <a:pt x="177426" y="201554"/>
                </a:moveTo>
                <a:cubicBezTo>
                  <a:pt x="177426" y="147990"/>
                  <a:pt x="159183" y="142252"/>
                  <a:pt x="155764" y="106922"/>
                </a:cubicBezTo>
                <a:cubicBezTo>
                  <a:pt x="154259" y="93433"/>
                  <a:pt x="155440" y="79779"/>
                  <a:pt x="159237" y="66749"/>
                </a:cubicBezTo>
                <a:moveTo>
                  <a:pt x="77441" y="181414"/>
                </a:moveTo>
                <a:cubicBezTo>
                  <a:pt x="44603" y="181411"/>
                  <a:pt x="15975" y="159074"/>
                  <a:pt x="7987" y="127223"/>
                </a:cubicBezTo>
                <a:cubicBezTo>
                  <a:pt x="0" y="95371"/>
                  <a:pt x="14699" y="62169"/>
                  <a:pt x="43650" y="46671"/>
                </a:cubicBezTo>
                <a:cubicBezTo>
                  <a:pt x="26392" y="40307"/>
                  <a:pt x="9725" y="19665"/>
                  <a:pt x="21200" y="9076"/>
                </a:cubicBezTo>
                <a:cubicBezTo>
                  <a:pt x="26184" y="5837"/>
                  <a:pt x="31402" y="2974"/>
                  <a:pt x="36811" y="510"/>
                </a:cubicBezTo>
                <a:moveTo>
                  <a:pt x="50345" y="176079"/>
                </a:moveTo>
                <a:lnTo>
                  <a:pt x="50345" y="201527"/>
                </a:lnTo>
                <a:moveTo>
                  <a:pt x="179824" y="0"/>
                </a:moveTo>
                <a:cubicBezTo>
                  <a:pt x="157446" y="120331"/>
                  <a:pt x="94278" y="134312"/>
                  <a:pt x="71515" y="144615"/>
                </a:cubicBezTo>
                <a:cubicBezTo>
                  <a:pt x="55125" y="139244"/>
                  <a:pt x="39649" y="134097"/>
                  <a:pt x="41752" y="120447"/>
                </a:cubicBezTo>
                <a:lnTo>
                  <a:pt x="65106" y="110493"/>
                </a:lnTo>
                <a:lnTo>
                  <a:pt x="60245" y="111899"/>
                </a:lnTo>
                <a:cubicBezTo>
                  <a:pt x="60245" y="111899"/>
                  <a:pt x="51294" y="112453"/>
                  <a:pt x="49361" y="106940"/>
                </a:cubicBezTo>
                <a:cubicBezTo>
                  <a:pt x="47427" y="101426"/>
                  <a:pt x="49164" y="95768"/>
                  <a:pt x="59377" y="94408"/>
                </a:cubicBezTo>
                <a:cubicBezTo>
                  <a:pt x="106201" y="88142"/>
                  <a:pt x="124891" y="24526"/>
                  <a:pt x="127872" y="1118"/>
                </a:cubicBezTo>
                <a:moveTo>
                  <a:pt x="113478" y="123141"/>
                </a:moveTo>
                <a:cubicBezTo>
                  <a:pt x="123101" y="154918"/>
                  <a:pt x="106577" y="179113"/>
                  <a:pt x="77405" y="181405"/>
                </a:cubicBezTo>
                <a:moveTo>
                  <a:pt x="87269" y="81966"/>
                </a:moveTo>
                <a:cubicBezTo>
                  <a:pt x="63521" y="60483"/>
                  <a:pt x="33132" y="59292"/>
                  <a:pt x="10996" y="83004"/>
                </a:cubicBezTo>
              </a:path>
            </a:pathLst>
          </a:custGeom>
          <a:noFill/>
          <a:ln w="19050">
            <a:solidFill>
              <a:srgbClr val="FF7012"/>
            </a:solidFill>
          </a:ln>
        </p:spPr>
        <p:txBody>
          <a:bodyPr rtlCol="0" anchor="ctr"/>
          <a:lstStyle/>
          <a:p>
            <a:pPr algn="ctr"/>
            <a:endParaRPr/>
          </a:p>
        </p:txBody>
      </p:sp>
      <p:sp>
        <p:nvSpPr>
          <p:cNvPr id="697" name="Rounded Rectangle 49">
            <a:extLst>
              <a:ext uri="{FF2B5EF4-FFF2-40B4-BE49-F238E27FC236}">
                <a16:creationId xmlns:a16="http://schemas.microsoft.com/office/drawing/2014/main" id="{863A8AC5-148C-7BE0-987F-4CC7B95DB7E7}"/>
              </a:ext>
            </a:extLst>
          </p:cNvPr>
          <p:cNvSpPr/>
          <p:nvPr/>
        </p:nvSpPr>
        <p:spPr>
          <a:xfrm>
            <a:off x="8113953" y="5666171"/>
            <a:ext cx="604932" cy="604932"/>
          </a:xfrm>
          <a:custGeom>
            <a:avLst/>
            <a:gdLst/>
            <a:ahLst/>
            <a:cxnLst/>
            <a:rect l="0" t="0" r="0" b="0"/>
            <a:pathLst>
              <a:path w="205881" h="205879">
                <a:moveTo>
                  <a:pt x="76087" y="44757"/>
                </a:moveTo>
                <a:cubicBezTo>
                  <a:pt x="76087" y="59588"/>
                  <a:pt x="88110" y="71611"/>
                  <a:pt x="102940" y="71611"/>
                </a:cubicBezTo>
                <a:cubicBezTo>
                  <a:pt x="117771" y="71611"/>
                  <a:pt x="129794" y="59588"/>
                  <a:pt x="129794" y="44757"/>
                </a:cubicBezTo>
                <a:cubicBezTo>
                  <a:pt x="129794" y="29927"/>
                  <a:pt x="117771" y="17904"/>
                  <a:pt x="102940" y="17904"/>
                </a:cubicBezTo>
                <a:cubicBezTo>
                  <a:pt x="88110" y="17904"/>
                  <a:pt x="76087" y="29927"/>
                  <a:pt x="76087" y="44757"/>
                </a:cubicBezTo>
                <a:close/>
                <a:moveTo>
                  <a:pt x="110522" y="49233"/>
                </a:moveTo>
                <a:cubicBezTo>
                  <a:pt x="109000" y="51996"/>
                  <a:pt x="106095" y="53713"/>
                  <a:pt x="102940" y="53713"/>
                </a:cubicBezTo>
                <a:cubicBezTo>
                  <a:pt x="99786" y="53713"/>
                  <a:pt x="96881" y="51996"/>
                  <a:pt x="95359" y="49233"/>
                </a:cubicBezTo>
                <a:moveTo>
                  <a:pt x="26855" y="205879"/>
                </a:moveTo>
                <a:lnTo>
                  <a:pt x="8827" y="183349"/>
                </a:lnTo>
                <a:cubicBezTo>
                  <a:pt x="3112" y="176205"/>
                  <a:pt x="0" y="167327"/>
                  <a:pt x="2" y="158178"/>
                </a:cubicBezTo>
                <a:lnTo>
                  <a:pt x="2" y="111891"/>
                </a:lnTo>
                <a:cubicBezTo>
                  <a:pt x="2" y="104476"/>
                  <a:pt x="6013" y="98465"/>
                  <a:pt x="13428" y="98465"/>
                </a:cubicBezTo>
                <a:lnTo>
                  <a:pt x="13428" y="98465"/>
                </a:lnTo>
                <a:cubicBezTo>
                  <a:pt x="20844" y="98465"/>
                  <a:pt x="26855" y="104476"/>
                  <a:pt x="26855" y="111891"/>
                </a:cubicBezTo>
                <a:lnTo>
                  <a:pt x="26855" y="146577"/>
                </a:lnTo>
                <a:moveTo>
                  <a:pt x="40282" y="172312"/>
                </a:moveTo>
                <a:lnTo>
                  <a:pt x="28180" y="152172"/>
                </a:lnTo>
                <a:cubicBezTo>
                  <a:pt x="25352" y="146520"/>
                  <a:pt x="27175" y="139648"/>
                  <a:pt x="32432" y="136140"/>
                </a:cubicBezTo>
                <a:lnTo>
                  <a:pt x="32432" y="136140"/>
                </a:lnTo>
                <a:cubicBezTo>
                  <a:pt x="35284" y="134240"/>
                  <a:pt x="38789" y="133590"/>
                  <a:pt x="42133" y="134343"/>
                </a:cubicBezTo>
                <a:cubicBezTo>
                  <a:pt x="45476" y="135095"/>
                  <a:pt x="48366" y="137185"/>
                  <a:pt x="50128" y="140124"/>
                </a:cubicBezTo>
                <a:lnTo>
                  <a:pt x="60360" y="155430"/>
                </a:lnTo>
                <a:cubicBezTo>
                  <a:pt x="64785" y="162054"/>
                  <a:pt x="67143" y="169842"/>
                  <a:pt x="67136" y="177808"/>
                </a:cubicBezTo>
                <a:lnTo>
                  <a:pt x="67136" y="205879"/>
                </a:lnTo>
                <a:moveTo>
                  <a:pt x="179026" y="146577"/>
                </a:moveTo>
                <a:lnTo>
                  <a:pt x="179026" y="111891"/>
                </a:lnTo>
                <a:cubicBezTo>
                  <a:pt x="179026" y="104476"/>
                  <a:pt x="185037" y="98465"/>
                  <a:pt x="192452" y="98465"/>
                </a:cubicBezTo>
                <a:lnTo>
                  <a:pt x="192452" y="98465"/>
                </a:lnTo>
                <a:cubicBezTo>
                  <a:pt x="199868" y="98465"/>
                  <a:pt x="205879" y="104476"/>
                  <a:pt x="205879" y="111891"/>
                </a:cubicBezTo>
                <a:lnTo>
                  <a:pt x="205879" y="158178"/>
                </a:lnTo>
                <a:cubicBezTo>
                  <a:pt x="205881" y="167327"/>
                  <a:pt x="202769" y="176205"/>
                  <a:pt x="197053" y="183349"/>
                </a:cubicBezTo>
                <a:lnTo>
                  <a:pt x="179026" y="205879"/>
                </a:lnTo>
                <a:moveTo>
                  <a:pt x="138745" y="205879"/>
                </a:moveTo>
                <a:lnTo>
                  <a:pt x="138745" y="177808"/>
                </a:lnTo>
                <a:cubicBezTo>
                  <a:pt x="138738" y="169842"/>
                  <a:pt x="141096" y="162054"/>
                  <a:pt x="145521" y="155430"/>
                </a:cubicBezTo>
                <a:lnTo>
                  <a:pt x="155752" y="140124"/>
                </a:lnTo>
                <a:cubicBezTo>
                  <a:pt x="157515" y="137184"/>
                  <a:pt x="160404" y="135095"/>
                  <a:pt x="163748" y="134343"/>
                </a:cubicBezTo>
                <a:cubicBezTo>
                  <a:pt x="167091" y="133590"/>
                  <a:pt x="170597" y="134240"/>
                  <a:pt x="173449" y="136140"/>
                </a:cubicBezTo>
                <a:lnTo>
                  <a:pt x="173449" y="136140"/>
                </a:lnTo>
                <a:cubicBezTo>
                  <a:pt x="178709" y="139645"/>
                  <a:pt x="180536" y="146518"/>
                  <a:pt x="177710" y="152172"/>
                </a:cubicBezTo>
                <a:lnTo>
                  <a:pt x="165599" y="172312"/>
                </a:lnTo>
                <a:moveTo>
                  <a:pt x="138423" y="17472"/>
                </a:moveTo>
                <a:cubicBezTo>
                  <a:pt x="146897" y="28489"/>
                  <a:pt x="149771" y="42818"/>
                  <a:pt x="146202" y="56251"/>
                </a:cubicBezTo>
                <a:cubicBezTo>
                  <a:pt x="141380" y="74409"/>
                  <a:pt x="138875" y="93104"/>
                  <a:pt x="138745" y="111891"/>
                </a:cubicBezTo>
                <a:cubicBezTo>
                  <a:pt x="138745" y="131666"/>
                  <a:pt x="122715" y="147696"/>
                  <a:pt x="102940" y="147696"/>
                </a:cubicBezTo>
                <a:cubicBezTo>
                  <a:pt x="83166" y="147696"/>
                  <a:pt x="67136" y="131666"/>
                  <a:pt x="67136" y="111891"/>
                </a:cubicBezTo>
                <a:cubicBezTo>
                  <a:pt x="67006" y="93104"/>
                  <a:pt x="64501" y="74409"/>
                  <a:pt x="59679" y="56251"/>
                </a:cubicBezTo>
                <a:cubicBezTo>
                  <a:pt x="56110" y="42818"/>
                  <a:pt x="58984" y="28489"/>
                  <a:pt x="67457" y="17472"/>
                </a:cubicBezTo>
                <a:cubicBezTo>
                  <a:pt x="75931" y="6455"/>
                  <a:pt x="89042" y="0"/>
                  <a:pt x="102940" y="1"/>
                </a:cubicBezTo>
                <a:cubicBezTo>
                  <a:pt x="116839" y="0"/>
                  <a:pt x="129950" y="6455"/>
                  <a:pt x="138423" y="17472"/>
                </a:cubicBezTo>
                <a:close/>
                <a:moveTo>
                  <a:pt x="68111" y="120234"/>
                </a:moveTo>
                <a:lnTo>
                  <a:pt x="142290" y="73867"/>
                </a:lnTo>
                <a:moveTo>
                  <a:pt x="104677" y="97382"/>
                </a:moveTo>
                <a:lnTo>
                  <a:pt x="62741" y="69427"/>
                </a:lnTo>
              </a:path>
            </a:pathLst>
          </a:custGeom>
          <a:noFill/>
          <a:ln w="19050">
            <a:solidFill>
              <a:srgbClr val="EF3663"/>
            </a:solidFill>
          </a:ln>
        </p:spPr>
        <p:txBody>
          <a:bodyPr rtlCol="0" anchor="ctr"/>
          <a:lstStyle/>
          <a:p>
            <a:pPr algn="ctr"/>
            <a:endParaRPr/>
          </a:p>
        </p:txBody>
      </p:sp>
      <p:sp>
        <p:nvSpPr>
          <p:cNvPr id="698" name="Rounded Rectangle 51">
            <a:extLst>
              <a:ext uri="{FF2B5EF4-FFF2-40B4-BE49-F238E27FC236}">
                <a16:creationId xmlns:a16="http://schemas.microsoft.com/office/drawing/2014/main" id="{1F9E80A4-624F-0B94-F3E2-827AED2FC593}"/>
              </a:ext>
            </a:extLst>
          </p:cNvPr>
          <p:cNvSpPr/>
          <p:nvPr/>
        </p:nvSpPr>
        <p:spPr>
          <a:xfrm>
            <a:off x="8091211" y="1059543"/>
            <a:ext cx="619260" cy="601102"/>
          </a:xfrm>
          <a:custGeom>
            <a:avLst/>
            <a:gdLst/>
            <a:ahLst/>
            <a:cxnLst/>
            <a:rect l="0" t="0" r="0" b="0"/>
            <a:pathLst>
              <a:path w="210757" h="204576">
                <a:moveTo>
                  <a:pt x="67134" y="30340"/>
                </a:moveTo>
                <a:lnTo>
                  <a:pt x="67134" y="163776"/>
                </a:lnTo>
                <a:lnTo>
                  <a:pt x="87274" y="202463"/>
                </a:lnTo>
                <a:lnTo>
                  <a:pt x="11189" y="202463"/>
                </a:lnTo>
                <a:lnTo>
                  <a:pt x="31696" y="163310"/>
                </a:lnTo>
                <a:lnTo>
                  <a:pt x="31329" y="30322"/>
                </a:lnTo>
                <a:moveTo>
                  <a:pt x="69685" y="34628"/>
                </a:moveTo>
                <a:lnTo>
                  <a:pt x="134545" y="34628"/>
                </a:lnTo>
                <a:moveTo>
                  <a:pt x="64162" y="7774"/>
                </a:moveTo>
                <a:lnTo>
                  <a:pt x="136228" y="7774"/>
                </a:lnTo>
                <a:moveTo>
                  <a:pt x="125683" y="156696"/>
                </a:moveTo>
                <a:lnTo>
                  <a:pt x="183132" y="156696"/>
                </a:lnTo>
                <a:lnTo>
                  <a:pt x="183132" y="204576"/>
                </a:lnTo>
                <a:lnTo>
                  <a:pt x="125683" y="204576"/>
                </a:lnTo>
                <a:close/>
                <a:moveTo>
                  <a:pt x="125683" y="156696"/>
                </a:moveTo>
                <a:lnTo>
                  <a:pt x="108927" y="139939"/>
                </a:lnTo>
                <a:moveTo>
                  <a:pt x="199889" y="139939"/>
                </a:moveTo>
                <a:lnTo>
                  <a:pt x="183132" y="156696"/>
                </a:lnTo>
                <a:moveTo>
                  <a:pt x="154408" y="72304"/>
                </a:moveTo>
                <a:cubicBezTo>
                  <a:pt x="147108" y="72305"/>
                  <a:pt x="140918" y="66936"/>
                  <a:pt x="139889" y="59709"/>
                </a:cubicBezTo>
                <a:lnTo>
                  <a:pt x="134769" y="23734"/>
                </a:lnTo>
                <a:cubicBezTo>
                  <a:pt x="133664" y="16038"/>
                  <a:pt x="137152" y="8405"/>
                  <a:pt x="143693" y="4202"/>
                </a:cubicBezTo>
                <a:cubicBezTo>
                  <a:pt x="150234" y="0"/>
                  <a:pt x="158626" y="0"/>
                  <a:pt x="165167" y="4202"/>
                </a:cubicBezTo>
                <a:cubicBezTo>
                  <a:pt x="171708" y="8405"/>
                  <a:pt x="175196" y="16038"/>
                  <a:pt x="174091" y="23734"/>
                </a:cubicBezTo>
                <a:lnTo>
                  <a:pt x="168945" y="59709"/>
                </a:lnTo>
                <a:cubicBezTo>
                  <a:pt x="167918" y="66945"/>
                  <a:pt x="161716" y="72318"/>
                  <a:pt x="154408" y="72304"/>
                </a:cubicBezTo>
                <a:close/>
                <a:moveTo>
                  <a:pt x="136828" y="98808"/>
                </a:moveTo>
                <a:lnTo>
                  <a:pt x="171997" y="98808"/>
                </a:lnTo>
                <a:lnTo>
                  <a:pt x="171997" y="133977"/>
                </a:lnTo>
                <a:lnTo>
                  <a:pt x="136828" y="133977"/>
                </a:lnTo>
                <a:close/>
                <a:moveTo>
                  <a:pt x="29091" y="21201"/>
                </a:moveTo>
                <a:cubicBezTo>
                  <a:pt x="29091" y="10078"/>
                  <a:pt x="38108" y="1061"/>
                  <a:pt x="49231" y="1061"/>
                </a:cubicBezTo>
                <a:cubicBezTo>
                  <a:pt x="60354" y="1061"/>
                  <a:pt x="69371" y="10078"/>
                  <a:pt x="69371" y="21201"/>
                </a:cubicBezTo>
                <a:cubicBezTo>
                  <a:pt x="69371" y="32324"/>
                  <a:pt x="60354" y="41341"/>
                  <a:pt x="49231" y="41341"/>
                </a:cubicBezTo>
                <a:cubicBezTo>
                  <a:pt x="38108" y="41341"/>
                  <a:pt x="29091" y="32324"/>
                  <a:pt x="29091" y="21201"/>
                </a:cubicBezTo>
                <a:moveTo>
                  <a:pt x="98463" y="202463"/>
                </a:moveTo>
                <a:lnTo>
                  <a:pt x="0" y="202463"/>
                </a:lnTo>
                <a:moveTo>
                  <a:pt x="180742" y="52772"/>
                </a:moveTo>
                <a:cubicBezTo>
                  <a:pt x="200305" y="61551"/>
                  <a:pt x="210757" y="83093"/>
                  <a:pt x="205546" y="103892"/>
                </a:cubicBezTo>
                <a:cubicBezTo>
                  <a:pt x="204048" y="109889"/>
                  <a:pt x="197973" y="113536"/>
                  <a:pt x="191976" y="112038"/>
                </a:cubicBezTo>
                <a:cubicBezTo>
                  <a:pt x="185979" y="110540"/>
                  <a:pt x="182332" y="104465"/>
                  <a:pt x="183830" y="98468"/>
                </a:cubicBezTo>
                <a:cubicBezTo>
                  <a:pt x="186408" y="88183"/>
                  <a:pt x="181240" y="77531"/>
                  <a:pt x="171567" y="73190"/>
                </a:cubicBezTo>
                <a:lnTo>
                  <a:pt x="162992" y="69332"/>
                </a:lnTo>
                <a:cubicBezTo>
                  <a:pt x="166193" y="67066"/>
                  <a:pt x="168335" y="63595"/>
                  <a:pt x="168927" y="59718"/>
                </a:cubicBezTo>
                <a:lnTo>
                  <a:pt x="170538" y="48458"/>
                </a:lnTo>
                <a:cubicBezTo>
                  <a:pt x="170942" y="48525"/>
                  <a:pt x="171343" y="48614"/>
                  <a:pt x="171737" y="48726"/>
                </a:cubicBezTo>
                <a:lnTo>
                  <a:pt x="180742" y="52772"/>
                </a:lnTo>
                <a:close/>
                <a:moveTo>
                  <a:pt x="145824" y="69332"/>
                </a:moveTo>
                <a:lnTo>
                  <a:pt x="137239" y="73190"/>
                </a:lnTo>
                <a:cubicBezTo>
                  <a:pt x="127549" y="77516"/>
                  <a:pt x="122364" y="88174"/>
                  <a:pt x="124940" y="98468"/>
                </a:cubicBezTo>
                <a:cubicBezTo>
                  <a:pt x="126440" y="104462"/>
                  <a:pt x="122798" y="110537"/>
                  <a:pt x="116804" y="112038"/>
                </a:cubicBezTo>
                <a:cubicBezTo>
                  <a:pt x="115925" y="112254"/>
                  <a:pt x="115023" y="112365"/>
                  <a:pt x="114118" y="112369"/>
                </a:cubicBezTo>
                <a:cubicBezTo>
                  <a:pt x="108992" y="112358"/>
                  <a:pt x="104526" y="108872"/>
                  <a:pt x="103270" y="103901"/>
                </a:cubicBezTo>
                <a:cubicBezTo>
                  <a:pt x="98047" y="83101"/>
                  <a:pt x="108503" y="61552"/>
                  <a:pt x="128073" y="52781"/>
                </a:cubicBezTo>
                <a:lnTo>
                  <a:pt x="137087" y="48726"/>
                </a:lnTo>
                <a:cubicBezTo>
                  <a:pt x="137479" y="48614"/>
                  <a:pt x="137876" y="48525"/>
                  <a:pt x="138278" y="48458"/>
                </a:cubicBezTo>
                <a:lnTo>
                  <a:pt x="139889" y="59718"/>
                </a:lnTo>
                <a:cubicBezTo>
                  <a:pt x="140484" y="63594"/>
                  <a:pt x="142625" y="67063"/>
                  <a:pt x="145824" y="69332"/>
                </a:cubicBezTo>
                <a:close/>
              </a:path>
            </a:pathLst>
          </a:custGeom>
          <a:noFill/>
          <a:ln w="19050">
            <a:solidFill>
              <a:srgbClr val="FF7012"/>
            </a:solidFill>
          </a:ln>
        </p:spPr>
        <p:txBody>
          <a:bodyPr rtlCol="0" anchor="ctr"/>
          <a:lstStyle/>
          <a:p>
            <a:pPr algn="ctr"/>
            <a:endParaRPr/>
          </a:p>
        </p:txBody>
      </p:sp>
      <p:sp>
        <p:nvSpPr>
          <p:cNvPr id="699" name="Rounded Rectangle 54">
            <a:extLst>
              <a:ext uri="{FF2B5EF4-FFF2-40B4-BE49-F238E27FC236}">
                <a16:creationId xmlns:a16="http://schemas.microsoft.com/office/drawing/2014/main" id="{EF8626D6-0410-A66A-E683-F504D156E199}"/>
              </a:ext>
            </a:extLst>
          </p:cNvPr>
          <p:cNvSpPr/>
          <p:nvPr/>
        </p:nvSpPr>
        <p:spPr>
          <a:xfrm>
            <a:off x="8113953" y="2555820"/>
            <a:ext cx="610940" cy="603488"/>
          </a:xfrm>
          <a:custGeom>
            <a:avLst/>
            <a:gdLst/>
            <a:ahLst/>
            <a:cxnLst/>
            <a:rect l="0" t="0" r="0" b="0"/>
            <a:pathLst>
              <a:path w="207924" h="205388">
                <a:moveTo>
                  <a:pt x="0" y="0"/>
                </a:moveTo>
                <a:moveTo>
                  <a:pt x="57485" y="181757"/>
                </a:moveTo>
                <a:lnTo>
                  <a:pt x="57485" y="205388"/>
                </a:lnTo>
                <a:moveTo>
                  <a:pt x="107414" y="138962"/>
                </a:moveTo>
                <a:cubicBezTo>
                  <a:pt x="107414" y="146530"/>
                  <a:pt x="104408" y="153787"/>
                  <a:pt x="99057" y="159137"/>
                </a:cubicBezTo>
                <a:cubicBezTo>
                  <a:pt x="93707" y="164488"/>
                  <a:pt x="86450" y="167494"/>
                  <a:pt x="78883" y="167494"/>
                </a:cubicBezTo>
                <a:lnTo>
                  <a:pt x="78883" y="181759"/>
                </a:lnTo>
                <a:lnTo>
                  <a:pt x="36087" y="181759"/>
                </a:lnTo>
                <a:lnTo>
                  <a:pt x="36087" y="167494"/>
                </a:lnTo>
                <a:cubicBezTo>
                  <a:pt x="28520" y="167494"/>
                  <a:pt x="21263" y="164488"/>
                  <a:pt x="15913" y="159137"/>
                </a:cubicBezTo>
                <a:cubicBezTo>
                  <a:pt x="10562" y="153787"/>
                  <a:pt x="7556" y="146530"/>
                  <a:pt x="7556" y="138962"/>
                </a:cubicBezTo>
                <a:lnTo>
                  <a:pt x="7556" y="67636"/>
                </a:lnTo>
                <a:cubicBezTo>
                  <a:pt x="7556" y="60069"/>
                  <a:pt x="10562" y="52812"/>
                  <a:pt x="15913" y="47462"/>
                </a:cubicBezTo>
                <a:cubicBezTo>
                  <a:pt x="21263" y="42111"/>
                  <a:pt x="28520" y="39105"/>
                  <a:pt x="36087" y="39105"/>
                </a:cubicBezTo>
                <a:lnTo>
                  <a:pt x="78883" y="39105"/>
                </a:lnTo>
                <a:cubicBezTo>
                  <a:pt x="86450" y="39105"/>
                  <a:pt x="93707" y="42111"/>
                  <a:pt x="99057" y="47462"/>
                </a:cubicBezTo>
                <a:moveTo>
                  <a:pt x="89032" y="110495"/>
                </a:moveTo>
                <a:cubicBezTo>
                  <a:pt x="62903" y="108059"/>
                  <a:pt x="38464" y="89745"/>
                  <a:pt x="8007" y="101522"/>
                </a:cubicBezTo>
                <a:moveTo>
                  <a:pt x="207924" y="91713"/>
                </a:moveTo>
                <a:cubicBezTo>
                  <a:pt x="207924" y="103641"/>
                  <a:pt x="202850" y="115082"/>
                  <a:pt x="193818" y="123516"/>
                </a:cubicBezTo>
                <a:cubicBezTo>
                  <a:pt x="184786" y="131951"/>
                  <a:pt x="172536" y="136690"/>
                  <a:pt x="159762" y="136690"/>
                </a:cubicBezTo>
                <a:cubicBezTo>
                  <a:pt x="146990" y="136690"/>
                  <a:pt x="134739" y="131951"/>
                  <a:pt x="125708" y="123516"/>
                </a:cubicBezTo>
                <a:cubicBezTo>
                  <a:pt x="116675" y="115082"/>
                  <a:pt x="111601" y="103641"/>
                  <a:pt x="111601" y="91713"/>
                </a:cubicBezTo>
                <a:cubicBezTo>
                  <a:pt x="111601" y="53492"/>
                  <a:pt x="152852" y="8515"/>
                  <a:pt x="159762" y="8515"/>
                </a:cubicBezTo>
                <a:cubicBezTo>
                  <a:pt x="166674" y="8515"/>
                  <a:pt x="207924" y="53492"/>
                  <a:pt x="207924" y="91713"/>
                </a:cubicBezTo>
                <a:close/>
                <a:moveTo>
                  <a:pt x="170359" y="59285"/>
                </a:moveTo>
                <a:lnTo>
                  <a:pt x="150262" y="59285"/>
                </a:lnTo>
                <a:lnTo>
                  <a:pt x="150262" y="73301"/>
                </a:lnTo>
                <a:lnTo>
                  <a:pt x="135699" y="73301"/>
                </a:lnTo>
                <a:lnTo>
                  <a:pt x="135699" y="93398"/>
                </a:lnTo>
                <a:lnTo>
                  <a:pt x="150262" y="93398"/>
                </a:lnTo>
                <a:lnTo>
                  <a:pt x="150262" y="107414"/>
                </a:lnTo>
                <a:lnTo>
                  <a:pt x="170359" y="107414"/>
                </a:lnTo>
                <a:lnTo>
                  <a:pt x="170359" y="93398"/>
                </a:lnTo>
                <a:lnTo>
                  <a:pt x="183828" y="93398"/>
                </a:lnTo>
                <a:lnTo>
                  <a:pt x="183828" y="73301"/>
                </a:lnTo>
                <a:lnTo>
                  <a:pt x="170359" y="73301"/>
                </a:lnTo>
                <a:close/>
              </a:path>
            </a:pathLst>
          </a:custGeom>
          <a:noFill/>
          <a:ln w="19050">
            <a:solidFill>
              <a:srgbClr val="EF3663"/>
            </a:solidFill>
          </a:ln>
        </p:spPr>
        <p:txBody>
          <a:bodyPr rtlCol="0" anchor="ctr"/>
          <a:lstStyle/>
          <a:p>
            <a:pPr algn="ctr"/>
            <a:endParaRPr/>
          </a:p>
        </p:txBody>
      </p:sp>
      <p:sp>
        <p:nvSpPr>
          <p:cNvPr id="700" name="Rounded Rectangle 55">
            <a:extLst>
              <a:ext uri="{FF2B5EF4-FFF2-40B4-BE49-F238E27FC236}">
                <a16:creationId xmlns:a16="http://schemas.microsoft.com/office/drawing/2014/main" id="{6720D2DA-59E9-2FAD-161F-AB3ED4B67EAF}"/>
              </a:ext>
            </a:extLst>
          </p:cNvPr>
          <p:cNvSpPr/>
          <p:nvPr/>
        </p:nvSpPr>
        <p:spPr>
          <a:xfrm>
            <a:off x="5896464" y="1059543"/>
            <a:ext cx="557066" cy="557012"/>
          </a:xfrm>
          <a:custGeom>
            <a:avLst/>
            <a:gdLst/>
            <a:ahLst/>
            <a:cxnLst/>
            <a:rect l="0" t="0" r="0" b="0"/>
            <a:pathLst>
              <a:path w="206213" h="206195">
                <a:moveTo>
                  <a:pt x="94184" y="87261"/>
                </a:moveTo>
                <a:lnTo>
                  <a:pt x="119140" y="111751"/>
                </a:lnTo>
                <a:moveTo>
                  <a:pt x="22378" y="94305"/>
                </a:moveTo>
                <a:cubicBezTo>
                  <a:pt x="34737" y="94305"/>
                  <a:pt x="44756" y="104324"/>
                  <a:pt x="44756" y="116683"/>
                </a:cubicBezTo>
                <a:cubicBezTo>
                  <a:pt x="44756" y="129042"/>
                  <a:pt x="34737" y="139061"/>
                  <a:pt x="22378" y="139061"/>
                </a:cubicBezTo>
                <a:cubicBezTo>
                  <a:pt x="10018" y="139061"/>
                  <a:pt x="0" y="129042"/>
                  <a:pt x="0" y="116683"/>
                </a:cubicBezTo>
                <a:cubicBezTo>
                  <a:pt x="0" y="104324"/>
                  <a:pt x="10018" y="94305"/>
                  <a:pt x="22378" y="94305"/>
                </a:cubicBezTo>
                <a:close/>
                <a:moveTo>
                  <a:pt x="89512" y="161439"/>
                </a:moveTo>
                <a:cubicBezTo>
                  <a:pt x="101871" y="161439"/>
                  <a:pt x="111890" y="171458"/>
                  <a:pt x="111890" y="183817"/>
                </a:cubicBezTo>
                <a:cubicBezTo>
                  <a:pt x="111890" y="196176"/>
                  <a:pt x="101871" y="206195"/>
                  <a:pt x="89512" y="206195"/>
                </a:cubicBezTo>
                <a:cubicBezTo>
                  <a:pt x="77153" y="206195"/>
                  <a:pt x="67134" y="196176"/>
                  <a:pt x="67134" y="183817"/>
                </a:cubicBezTo>
                <a:cubicBezTo>
                  <a:pt x="67134" y="171458"/>
                  <a:pt x="77153" y="161439"/>
                  <a:pt x="89512" y="161439"/>
                </a:cubicBezTo>
                <a:close/>
                <a:moveTo>
                  <a:pt x="36476" y="134067"/>
                </a:moveTo>
                <a:lnTo>
                  <a:pt x="200506" y="1052"/>
                </a:lnTo>
                <a:cubicBezTo>
                  <a:pt x="201824" y="0"/>
                  <a:pt x="203722" y="106"/>
                  <a:pt x="204915" y="1298"/>
                </a:cubicBezTo>
                <a:cubicBezTo>
                  <a:pt x="206107" y="2490"/>
                  <a:pt x="206213" y="4388"/>
                  <a:pt x="205161" y="5706"/>
                </a:cubicBezTo>
                <a:lnTo>
                  <a:pt x="72128" y="169719"/>
                </a:lnTo>
              </a:path>
            </a:pathLst>
          </a:custGeom>
          <a:noFill/>
          <a:ln w="19050">
            <a:solidFill>
              <a:srgbClr val="EF3663"/>
            </a:solidFill>
          </a:ln>
        </p:spPr>
        <p:txBody>
          <a:bodyPr rtlCol="0" anchor="ctr"/>
          <a:lstStyle/>
          <a:p>
            <a:pPr algn="ctr"/>
            <a:endParaRPr/>
          </a:p>
        </p:txBody>
      </p:sp>
      <p:sp>
        <p:nvSpPr>
          <p:cNvPr id="701" name="Rounded Rectangle 58">
            <a:extLst>
              <a:ext uri="{FF2B5EF4-FFF2-40B4-BE49-F238E27FC236}">
                <a16:creationId xmlns:a16="http://schemas.microsoft.com/office/drawing/2014/main" id="{67BE6FB9-4B41-9627-F415-BBA18E797239}"/>
              </a:ext>
            </a:extLst>
          </p:cNvPr>
          <p:cNvSpPr/>
          <p:nvPr/>
        </p:nvSpPr>
        <p:spPr>
          <a:xfrm>
            <a:off x="5795609" y="2555820"/>
            <a:ext cx="559618" cy="560672"/>
          </a:xfrm>
          <a:custGeom>
            <a:avLst/>
            <a:gdLst/>
            <a:ahLst/>
            <a:cxnLst/>
            <a:rect l="0" t="0" r="0" b="0"/>
            <a:pathLst>
              <a:path w="207158" h="207549">
                <a:moveTo>
                  <a:pt x="144417" y="99989"/>
                </a:moveTo>
                <a:cubicBezTo>
                  <a:pt x="151440" y="93352"/>
                  <a:pt x="160773" y="89714"/>
                  <a:pt x="170434" y="89850"/>
                </a:cubicBezTo>
                <a:cubicBezTo>
                  <a:pt x="180096" y="89985"/>
                  <a:pt x="189324" y="93884"/>
                  <a:pt x="196156" y="100716"/>
                </a:cubicBezTo>
                <a:cubicBezTo>
                  <a:pt x="202989" y="107548"/>
                  <a:pt x="206887" y="116776"/>
                  <a:pt x="207023" y="126438"/>
                </a:cubicBezTo>
                <a:cubicBezTo>
                  <a:pt x="207158" y="136099"/>
                  <a:pt x="203521" y="145432"/>
                  <a:pt x="196883" y="152455"/>
                </a:cubicBezTo>
                <a:lnTo>
                  <a:pt x="152168" y="197169"/>
                </a:lnTo>
                <a:cubicBezTo>
                  <a:pt x="145185" y="203853"/>
                  <a:pt x="135871" y="207549"/>
                  <a:pt x="126204" y="207471"/>
                </a:cubicBezTo>
                <a:cubicBezTo>
                  <a:pt x="116539" y="207394"/>
                  <a:pt x="107285" y="203547"/>
                  <a:pt x="100411" y="196751"/>
                </a:cubicBezTo>
                <a:cubicBezTo>
                  <a:pt x="93538" y="189955"/>
                  <a:pt x="89587" y="180745"/>
                  <a:pt x="89398" y="171081"/>
                </a:cubicBezTo>
                <a:cubicBezTo>
                  <a:pt x="89210" y="161417"/>
                  <a:pt x="92800" y="152060"/>
                  <a:pt x="99404" y="145002"/>
                </a:cubicBezTo>
                <a:close/>
                <a:moveTo>
                  <a:pt x="0" y="0"/>
                </a:moveTo>
                <a:moveTo>
                  <a:pt x="176618" y="172726"/>
                </a:moveTo>
                <a:lnTo>
                  <a:pt x="124152" y="120260"/>
                </a:lnTo>
                <a:moveTo>
                  <a:pt x="64856" y="147781"/>
                </a:moveTo>
                <a:cubicBezTo>
                  <a:pt x="32329" y="141346"/>
                  <a:pt x="7803" y="112658"/>
                  <a:pt x="7803" y="78243"/>
                </a:cubicBezTo>
                <a:cubicBezTo>
                  <a:pt x="7803" y="39093"/>
                  <a:pt x="39541" y="7355"/>
                  <a:pt x="78691" y="7355"/>
                </a:cubicBezTo>
                <a:cubicBezTo>
                  <a:pt x="113068" y="7355"/>
                  <a:pt x="141728" y="31825"/>
                  <a:pt x="148207" y="64297"/>
                </a:cubicBezTo>
                <a:moveTo>
                  <a:pt x="0" y="0"/>
                </a:moveTo>
                <a:moveTo>
                  <a:pt x="78001" y="97523"/>
                </a:moveTo>
                <a:lnTo>
                  <a:pt x="78001" y="108622"/>
                </a:lnTo>
                <a:moveTo>
                  <a:pt x="102662" y="63783"/>
                </a:moveTo>
                <a:cubicBezTo>
                  <a:pt x="102662" y="57243"/>
                  <a:pt x="100064" y="50972"/>
                  <a:pt x="95440" y="46348"/>
                </a:cubicBezTo>
                <a:cubicBezTo>
                  <a:pt x="90816" y="41724"/>
                  <a:pt x="84544" y="39126"/>
                  <a:pt x="78005" y="39126"/>
                </a:cubicBezTo>
                <a:cubicBezTo>
                  <a:pt x="71466" y="39126"/>
                  <a:pt x="65194" y="41724"/>
                  <a:pt x="60570" y="46348"/>
                </a:cubicBezTo>
                <a:cubicBezTo>
                  <a:pt x="55946" y="50972"/>
                  <a:pt x="53348" y="57243"/>
                  <a:pt x="53348" y="63783"/>
                </a:cubicBezTo>
                <a:lnTo>
                  <a:pt x="53348" y="88275"/>
                </a:lnTo>
                <a:cubicBezTo>
                  <a:pt x="53348" y="90727"/>
                  <a:pt x="52374" y="93079"/>
                  <a:pt x="50640" y="94813"/>
                </a:cubicBezTo>
                <a:cubicBezTo>
                  <a:pt x="48906" y="96547"/>
                  <a:pt x="47157" y="97521"/>
                  <a:pt x="44705" y="97521"/>
                </a:cubicBezTo>
                <a:lnTo>
                  <a:pt x="111305" y="97521"/>
                </a:lnTo>
                <a:cubicBezTo>
                  <a:pt x="108852" y="97521"/>
                  <a:pt x="107104" y="96547"/>
                  <a:pt x="105369" y="94813"/>
                </a:cubicBezTo>
                <a:cubicBezTo>
                  <a:pt x="103636" y="93079"/>
                  <a:pt x="102662" y="90727"/>
                  <a:pt x="102662" y="88275"/>
                </a:cubicBezTo>
                <a:close/>
              </a:path>
            </a:pathLst>
          </a:custGeom>
          <a:noFill/>
          <a:ln w="19050">
            <a:solidFill>
              <a:srgbClr val="FF7012"/>
            </a:solidFill>
          </a:ln>
        </p:spPr>
        <p:txBody>
          <a:bodyPr rtlCol="0" anchor="ctr"/>
          <a:lstStyle/>
          <a:p>
            <a:pPr algn="ctr"/>
            <a:endParaRPr/>
          </a:p>
        </p:txBody>
      </p:sp>
      <p:sp>
        <p:nvSpPr>
          <p:cNvPr id="707" name="Rounded Rectangle 61">
            <a:extLst>
              <a:ext uri="{FF2B5EF4-FFF2-40B4-BE49-F238E27FC236}">
                <a16:creationId xmlns:a16="http://schemas.microsoft.com/office/drawing/2014/main" id="{07E66333-F1BE-2DEF-C284-52C5A4448B50}"/>
              </a:ext>
            </a:extLst>
          </p:cNvPr>
          <p:cNvSpPr/>
          <p:nvPr/>
        </p:nvSpPr>
        <p:spPr>
          <a:xfrm>
            <a:off x="5761696" y="4055757"/>
            <a:ext cx="562204" cy="562198"/>
          </a:xfrm>
          <a:custGeom>
            <a:avLst/>
            <a:gdLst/>
            <a:ahLst/>
            <a:cxnLst/>
            <a:rect l="0" t="0" r="0" b="0"/>
            <a:pathLst>
              <a:path w="208115" h="208115">
                <a:moveTo>
                  <a:pt x="0" y="0"/>
                </a:moveTo>
                <a:moveTo>
                  <a:pt x="192003" y="52364"/>
                </a:moveTo>
                <a:lnTo>
                  <a:pt x="158883" y="85484"/>
                </a:lnTo>
                <a:cubicBezTo>
                  <a:pt x="155303" y="89064"/>
                  <a:pt x="149932" y="89064"/>
                  <a:pt x="146352" y="85484"/>
                </a:cubicBezTo>
                <a:lnTo>
                  <a:pt x="130240" y="69372"/>
                </a:lnTo>
                <a:cubicBezTo>
                  <a:pt x="126659" y="65791"/>
                  <a:pt x="126659" y="60420"/>
                  <a:pt x="130240" y="56840"/>
                </a:cubicBezTo>
                <a:lnTo>
                  <a:pt x="163359" y="23720"/>
                </a:lnTo>
                <a:moveTo>
                  <a:pt x="0" y="0"/>
                </a:moveTo>
                <a:moveTo>
                  <a:pt x="115022" y="99805"/>
                </a:moveTo>
                <a:lnTo>
                  <a:pt x="137400" y="77428"/>
                </a:lnTo>
                <a:moveTo>
                  <a:pt x="0" y="0"/>
                </a:moveTo>
                <a:moveTo>
                  <a:pt x="153513" y="13874"/>
                </a:moveTo>
                <a:lnTo>
                  <a:pt x="200954" y="61315"/>
                </a:lnTo>
                <a:moveTo>
                  <a:pt x="0" y="0"/>
                </a:moveTo>
                <a:moveTo>
                  <a:pt x="197374" y="17454"/>
                </a:moveTo>
                <a:lnTo>
                  <a:pt x="177681" y="37147"/>
                </a:lnTo>
                <a:moveTo>
                  <a:pt x="0" y="0"/>
                </a:moveTo>
                <a:moveTo>
                  <a:pt x="186632" y="6713"/>
                </a:moveTo>
                <a:lnTo>
                  <a:pt x="208115" y="28196"/>
                </a:lnTo>
                <a:moveTo>
                  <a:pt x="6713" y="208115"/>
                </a:moveTo>
                <a:cubicBezTo>
                  <a:pt x="21930" y="183052"/>
                  <a:pt x="49679" y="166939"/>
                  <a:pt x="81008" y="166939"/>
                </a:cubicBezTo>
                <a:cubicBezTo>
                  <a:pt x="112337" y="166939"/>
                  <a:pt x="140086" y="183052"/>
                  <a:pt x="155303" y="208115"/>
                </a:cubicBezTo>
                <a:moveTo>
                  <a:pt x="115022" y="131135"/>
                </a:moveTo>
                <a:cubicBezTo>
                  <a:pt x="106071" y="140981"/>
                  <a:pt x="94435" y="146352"/>
                  <a:pt x="80113" y="146352"/>
                </a:cubicBezTo>
                <a:cubicBezTo>
                  <a:pt x="54154" y="146352"/>
                  <a:pt x="33567" y="124869"/>
                  <a:pt x="33567" y="99805"/>
                </a:cubicBezTo>
                <a:cubicBezTo>
                  <a:pt x="33567" y="69372"/>
                  <a:pt x="63105" y="45203"/>
                  <a:pt x="95330" y="55050"/>
                </a:cubicBezTo>
                <a:moveTo>
                  <a:pt x="154408" y="123974"/>
                </a:moveTo>
                <a:cubicBezTo>
                  <a:pt x="145457" y="123974"/>
                  <a:pt x="139191" y="120393"/>
                  <a:pt x="135610" y="116813"/>
                </a:cubicBezTo>
                <a:moveTo>
                  <a:pt x="33567" y="97120"/>
                </a:moveTo>
                <a:cubicBezTo>
                  <a:pt x="33567" y="97120"/>
                  <a:pt x="33567" y="123974"/>
                  <a:pt x="6713" y="123974"/>
                </a:cubicBezTo>
                <a:moveTo>
                  <a:pt x="89064" y="88169"/>
                </a:moveTo>
                <a:cubicBezTo>
                  <a:pt x="86379" y="84588"/>
                  <a:pt x="83693" y="81008"/>
                  <a:pt x="81008" y="76532"/>
                </a:cubicBezTo>
                <a:cubicBezTo>
                  <a:pt x="63105" y="107862"/>
                  <a:pt x="33619" y="103498"/>
                  <a:pt x="33619" y="103498"/>
                </a:cubicBezTo>
                <a:moveTo>
                  <a:pt x="0" y="0"/>
                </a:moveTo>
                <a:moveTo>
                  <a:pt x="68476" y="208115"/>
                </a:moveTo>
                <a:lnTo>
                  <a:pt x="40727" y="176786"/>
                </a:lnTo>
                <a:moveTo>
                  <a:pt x="0" y="0"/>
                </a:moveTo>
                <a:moveTo>
                  <a:pt x="121288" y="176786"/>
                </a:moveTo>
                <a:lnTo>
                  <a:pt x="93540" y="208115"/>
                </a:lnTo>
              </a:path>
            </a:pathLst>
          </a:custGeom>
          <a:noFill/>
          <a:ln w="19050">
            <a:solidFill>
              <a:srgbClr val="EF3663"/>
            </a:solidFill>
          </a:ln>
        </p:spPr>
        <p:txBody>
          <a:bodyPr rtlCol="0" anchor="ctr"/>
          <a:lstStyle/>
          <a:p>
            <a:pPr algn="ctr"/>
            <a:endParaRPr/>
          </a:p>
        </p:txBody>
      </p:sp>
      <p:sp>
        <p:nvSpPr>
          <p:cNvPr id="645" name="Rounded Rectangle 8">
            <a:extLst>
              <a:ext uri="{FF2B5EF4-FFF2-40B4-BE49-F238E27FC236}">
                <a16:creationId xmlns:a16="http://schemas.microsoft.com/office/drawing/2014/main" id="{2E80118D-9B67-39D4-01AA-B4EA1CB907EE}"/>
              </a:ext>
            </a:extLst>
          </p:cNvPr>
          <p:cNvSpPr/>
          <p:nvPr/>
        </p:nvSpPr>
        <p:spPr>
          <a:xfrm>
            <a:off x="7184313" y="5333019"/>
            <a:ext cx="580407" cy="1370282"/>
          </a:xfrm>
          <a:custGeom>
            <a:avLst/>
            <a:gdLst/>
            <a:ahLst/>
            <a:cxnLst/>
            <a:rect l="0" t="0" r="0" b="0"/>
            <a:pathLst>
              <a:path w="220798" h="521281">
                <a:moveTo>
                  <a:pt x="220798" y="250633"/>
                </a:moveTo>
                <a:cubicBezTo>
                  <a:pt x="220798" y="263816"/>
                  <a:pt x="210111" y="274503"/>
                  <a:pt x="196928" y="274503"/>
                </a:cubicBezTo>
                <a:cubicBezTo>
                  <a:pt x="183744" y="274503"/>
                  <a:pt x="173058" y="263816"/>
                  <a:pt x="173058" y="250633"/>
                </a:cubicBezTo>
                <a:cubicBezTo>
                  <a:pt x="173058" y="237889"/>
                  <a:pt x="183046" y="227476"/>
                  <a:pt x="195620" y="226798"/>
                </a:cubicBezTo>
                <a:cubicBezTo>
                  <a:pt x="196053" y="226775"/>
                  <a:pt x="196489" y="226763"/>
                  <a:pt x="196928" y="226763"/>
                </a:cubicBezTo>
                <a:cubicBezTo>
                  <a:pt x="210111" y="226763"/>
                  <a:pt x="220798" y="237450"/>
                  <a:pt x="220798" y="250633"/>
                </a:cubicBezTo>
                <a:close/>
                <a:moveTo>
                  <a:pt x="113383" y="441592"/>
                </a:moveTo>
                <a:cubicBezTo>
                  <a:pt x="113383" y="454774"/>
                  <a:pt x="102696" y="465462"/>
                  <a:pt x="89513" y="465462"/>
                </a:cubicBezTo>
                <a:cubicBezTo>
                  <a:pt x="82585" y="465462"/>
                  <a:pt x="76346" y="462509"/>
                  <a:pt x="71985" y="457795"/>
                </a:cubicBezTo>
                <a:cubicBezTo>
                  <a:pt x="68049" y="453539"/>
                  <a:pt x="65643" y="447846"/>
                  <a:pt x="65643" y="441592"/>
                </a:cubicBezTo>
                <a:cubicBezTo>
                  <a:pt x="65643" y="428409"/>
                  <a:pt x="76330" y="417722"/>
                  <a:pt x="89513" y="417722"/>
                </a:cubicBezTo>
                <a:cubicBezTo>
                  <a:pt x="96843" y="417722"/>
                  <a:pt x="103402" y="421026"/>
                  <a:pt x="107780" y="426226"/>
                </a:cubicBezTo>
                <a:cubicBezTo>
                  <a:pt x="111277" y="430378"/>
                  <a:pt x="113383" y="435739"/>
                  <a:pt x="113383" y="441592"/>
                </a:cubicBezTo>
                <a:close/>
                <a:moveTo>
                  <a:pt x="113383" y="59674"/>
                </a:moveTo>
                <a:cubicBezTo>
                  <a:pt x="113383" y="65526"/>
                  <a:pt x="111277" y="70887"/>
                  <a:pt x="107780" y="75039"/>
                </a:cubicBezTo>
                <a:cubicBezTo>
                  <a:pt x="103402" y="80239"/>
                  <a:pt x="96843" y="83543"/>
                  <a:pt x="89513" y="83543"/>
                </a:cubicBezTo>
                <a:cubicBezTo>
                  <a:pt x="76330" y="83543"/>
                  <a:pt x="65643" y="72857"/>
                  <a:pt x="65643" y="59674"/>
                </a:cubicBezTo>
                <a:cubicBezTo>
                  <a:pt x="65643" y="53419"/>
                  <a:pt x="68049" y="47727"/>
                  <a:pt x="71985" y="43471"/>
                </a:cubicBezTo>
                <a:cubicBezTo>
                  <a:pt x="76346" y="38756"/>
                  <a:pt x="82585" y="35804"/>
                  <a:pt x="89513" y="35804"/>
                </a:cubicBezTo>
                <a:cubicBezTo>
                  <a:pt x="102696" y="35804"/>
                  <a:pt x="113383" y="46491"/>
                  <a:pt x="113383" y="59674"/>
                </a:cubicBezTo>
                <a:close/>
                <a:moveTo>
                  <a:pt x="196928" y="155153"/>
                </a:moveTo>
                <a:cubicBezTo>
                  <a:pt x="196928" y="164477"/>
                  <a:pt x="191582" y="172553"/>
                  <a:pt x="183787" y="176481"/>
                </a:cubicBezTo>
                <a:cubicBezTo>
                  <a:pt x="180561" y="178108"/>
                  <a:pt x="176916" y="179023"/>
                  <a:pt x="173058" y="179023"/>
                </a:cubicBezTo>
                <a:cubicBezTo>
                  <a:pt x="159875" y="179023"/>
                  <a:pt x="149188" y="168336"/>
                  <a:pt x="149188" y="155153"/>
                </a:cubicBezTo>
                <a:cubicBezTo>
                  <a:pt x="149188" y="145799"/>
                  <a:pt x="154568" y="137702"/>
                  <a:pt x="162403" y="133788"/>
                </a:cubicBezTo>
                <a:cubicBezTo>
                  <a:pt x="165610" y="132185"/>
                  <a:pt x="169229" y="131283"/>
                  <a:pt x="173058" y="131283"/>
                </a:cubicBezTo>
                <a:cubicBezTo>
                  <a:pt x="186241" y="131283"/>
                  <a:pt x="196928" y="141970"/>
                  <a:pt x="196928" y="155153"/>
                </a:cubicBezTo>
                <a:close/>
                <a:moveTo>
                  <a:pt x="196928" y="346112"/>
                </a:moveTo>
                <a:cubicBezTo>
                  <a:pt x="196928" y="359295"/>
                  <a:pt x="186241" y="369982"/>
                  <a:pt x="173058" y="369982"/>
                </a:cubicBezTo>
                <a:cubicBezTo>
                  <a:pt x="169229" y="369982"/>
                  <a:pt x="165610" y="369080"/>
                  <a:pt x="162403" y="367478"/>
                </a:cubicBezTo>
                <a:cubicBezTo>
                  <a:pt x="154568" y="363563"/>
                  <a:pt x="149188" y="355466"/>
                  <a:pt x="149188" y="346112"/>
                </a:cubicBezTo>
                <a:cubicBezTo>
                  <a:pt x="149188" y="332929"/>
                  <a:pt x="159875" y="322242"/>
                  <a:pt x="173058" y="322242"/>
                </a:cubicBezTo>
                <a:cubicBezTo>
                  <a:pt x="176916" y="322242"/>
                  <a:pt x="180561" y="323158"/>
                  <a:pt x="183787" y="324784"/>
                </a:cubicBezTo>
                <a:cubicBezTo>
                  <a:pt x="191582" y="328712"/>
                  <a:pt x="196928" y="336788"/>
                  <a:pt x="196928" y="346112"/>
                </a:cubicBezTo>
                <a:close/>
                <a:moveTo>
                  <a:pt x="65643" y="59674"/>
                </a:moveTo>
                <a:lnTo>
                  <a:pt x="1" y="59674"/>
                </a:lnTo>
                <a:moveTo>
                  <a:pt x="1" y="155153"/>
                </a:moveTo>
                <a:lnTo>
                  <a:pt x="149188" y="155153"/>
                </a:lnTo>
                <a:moveTo>
                  <a:pt x="1" y="250633"/>
                </a:moveTo>
                <a:lnTo>
                  <a:pt x="173058" y="250633"/>
                </a:lnTo>
                <a:moveTo>
                  <a:pt x="1" y="346112"/>
                </a:moveTo>
                <a:lnTo>
                  <a:pt x="149188" y="346112"/>
                </a:lnTo>
                <a:moveTo>
                  <a:pt x="1" y="441592"/>
                </a:moveTo>
                <a:lnTo>
                  <a:pt x="65643" y="441592"/>
                </a:lnTo>
                <a:moveTo>
                  <a:pt x="71985" y="457795"/>
                </a:moveTo>
                <a:lnTo>
                  <a:pt x="0" y="521281"/>
                </a:lnTo>
                <a:moveTo>
                  <a:pt x="162403" y="367478"/>
                </a:moveTo>
                <a:cubicBezTo>
                  <a:pt x="151993" y="383508"/>
                  <a:pt x="139505" y="398063"/>
                  <a:pt x="125318" y="410760"/>
                </a:cubicBezTo>
                <a:lnTo>
                  <a:pt x="107780" y="426226"/>
                </a:lnTo>
                <a:moveTo>
                  <a:pt x="22694" y="0"/>
                </a:moveTo>
                <a:lnTo>
                  <a:pt x="71985" y="43471"/>
                </a:lnTo>
                <a:moveTo>
                  <a:pt x="107780" y="75039"/>
                </a:moveTo>
                <a:lnTo>
                  <a:pt x="125318" y="90506"/>
                </a:lnTo>
                <a:cubicBezTo>
                  <a:pt x="139505" y="103203"/>
                  <a:pt x="151993" y="117758"/>
                  <a:pt x="162403" y="133788"/>
                </a:cubicBezTo>
                <a:moveTo>
                  <a:pt x="183787" y="176481"/>
                </a:moveTo>
                <a:cubicBezTo>
                  <a:pt x="189659" y="192449"/>
                  <a:pt x="193690" y="209307"/>
                  <a:pt x="195620" y="226798"/>
                </a:cubicBezTo>
                <a:moveTo>
                  <a:pt x="195617" y="274503"/>
                </a:moveTo>
                <a:cubicBezTo>
                  <a:pt x="193684" y="291981"/>
                  <a:pt x="189656" y="308827"/>
                  <a:pt x="183787" y="324784"/>
                </a:cubicBezTo>
              </a:path>
            </a:pathLst>
          </a:custGeom>
          <a:noFill/>
          <a:ln w="19050">
            <a:solidFill>
              <a:srgbClr val="FF7012"/>
            </a:solidFill>
          </a:ln>
        </p:spPr>
        <p:txBody>
          <a:bodyPr rtlCol="0" anchor="ctr"/>
          <a:lstStyle/>
          <a:p>
            <a:pPr algn="ctr"/>
            <a:endParaRPr/>
          </a:p>
        </p:txBody>
      </p:sp>
      <p:sp>
        <p:nvSpPr>
          <p:cNvPr id="646" name="Rounded Rectangle 9">
            <a:extLst>
              <a:ext uri="{FF2B5EF4-FFF2-40B4-BE49-F238E27FC236}">
                <a16:creationId xmlns:a16="http://schemas.microsoft.com/office/drawing/2014/main" id="{E307F6B3-7989-C103-0DB5-D4E0FFC708E2}"/>
              </a:ext>
            </a:extLst>
          </p:cNvPr>
          <p:cNvSpPr/>
          <p:nvPr/>
        </p:nvSpPr>
        <p:spPr>
          <a:xfrm>
            <a:off x="6532614" y="5174308"/>
            <a:ext cx="690206" cy="1474535"/>
          </a:xfrm>
          <a:custGeom>
            <a:avLst/>
            <a:gdLst/>
            <a:ahLst/>
            <a:cxnLst/>
            <a:rect l="0" t="0" r="0" b="0"/>
            <a:pathLst>
              <a:path w="262568" h="560941">
                <a:moveTo>
                  <a:pt x="0" y="310308"/>
                </a:moveTo>
                <a:cubicBezTo>
                  <a:pt x="0" y="297125"/>
                  <a:pt x="10687" y="286438"/>
                  <a:pt x="23869" y="286438"/>
                </a:cubicBezTo>
                <a:cubicBezTo>
                  <a:pt x="37052" y="286438"/>
                  <a:pt x="47739" y="297125"/>
                  <a:pt x="47739" y="310308"/>
                </a:cubicBezTo>
                <a:cubicBezTo>
                  <a:pt x="47739" y="323052"/>
                  <a:pt x="37752" y="333464"/>
                  <a:pt x="25177" y="334143"/>
                </a:cubicBezTo>
                <a:cubicBezTo>
                  <a:pt x="24744" y="334166"/>
                  <a:pt x="24308" y="334178"/>
                  <a:pt x="23869" y="334178"/>
                </a:cubicBezTo>
                <a:cubicBezTo>
                  <a:pt x="10687" y="334178"/>
                  <a:pt x="0" y="323491"/>
                  <a:pt x="0" y="310308"/>
                </a:cubicBezTo>
                <a:close/>
                <a:moveTo>
                  <a:pt x="107414" y="119349"/>
                </a:moveTo>
                <a:cubicBezTo>
                  <a:pt x="107414" y="106166"/>
                  <a:pt x="118101" y="95479"/>
                  <a:pt x="131284" y="95479"/>
                </a:cubicBezTo>
                <a:cubicBezTo>
                  <a:pt x="138213" y="95479"/>
                  <a:pt x="144452" y="98431"/>
                  <a:pt x="148812" y="103145"/>
                </a:cubicBezTo>
                <a:cubicBezTo>
                  <a:pt x="152748" y="107402"/>
                  <a:pt x="155154" y="113094"/>
                  <a:pt x="155154" y="119349"/>
                </a:cubicBezTo>
                <a:cubicBezTo>
                  <a:pt x="155154" y="132532"/>
                  <a:pt x="144467" y="143219"/>
                  <a:pt x="131284" y="143219"/>
                </a:cubicBezTo>
                <a:cubicBezTo>
                  <a:pt x="123953" y="143219"/>
                  <a:pt x="117395" y="139915"/>
                  <a:pt x="113016" y="134715"/>
                </a:cubicBezTo>
                <a:cubicBezTo>
                  <a:pt x="109520" y="130562"/>
                  <a:pt x="107414" y="125202"/>
                  <a:pt x="107414" y="119349"/>
                </a:cubicBezTo>
                <a:close/>
                <a:moveTo>
                  <a:pt x="107414" y="501267"/>
                </a:moveTo>
                <a:cubicBezTo>
                  <a:pt x="107414" y="495414"/>
                  <a:pt x="109520" y="490053"/>
                  <a:pt x="113016" y="485901"/>
                </a:cubicBezTo>
                <a:cubicBezTo>
                  <a:pt x="117395" y="480701"/>
                  <a:pt x="123953" y="477397"/>
                  <a:pt x="131284" y="477397"/>
                </a:cubicBezTo>
                <a:cubicBezTo>
                  <a:pt x="144467" y="477397"/>
                  <a:pt x="155154" y="488084"/>
                  <a:pt x="155154" y="501267"/>
                </a:cubicBezTo>
                <a:cubicBezTo>
                  <a:pt x="155154" y="507521"/>
                  <a:pt x="152748" y="513214"/>
                  <a:pt x="148812" y="517470"/>
                </a:cubicBezTo>
                <a:cubicBezTo>
                  <a:pt x="144452" y="522185"/>
                  <a:pt x="138212" y="525137"/>
                  <a:pt x="131284" y="525137"/>
                </a:cubicBezTo>
                <a:cubicBezTo>
                  <a:pt x="118101" y="525137"/>
                  <a:pt x="107414" y="514450"/>
                  <a:pt x="107414" y="501267"/>
                </a:cubicBezTo>
                <a:close/>
                <a:moveTo>
                  <a:pt x="214828" y="23869"/>
                </a:moveTo>
                <a:cubicBezTo>
                  <a:pt x="214828" y="10687"/>
                  <a:pt x="225516" y="0"/>
                  <a:pt x="238698" y="0"/>
                </a:cubicBezTo>
                <a:cubicBezTo>
                  <a:pt x="251881" y="0"/>
                  <a:pt x="262568" y="10687"/>
                  <a:pt x="262568" y="23869"/>
                </a:cubicBezTo>
                <a:cubicBezTo>
                  <a:pt x="262568" y="37052"/>
                  <a:pt x="251881" y="47739"/>
                  <a:pt x="238698" y="47739"/>
                </a:cubicBezTo>
                <a:cubicBezTo>
                  <a:pt x="231570" y="47739"/>
                  <a:pt x="225171" y="44615"/>
                  <a:pt x="220798" y="39660"/>
                </a:cubicBezTo>
                <a:cubicBezTo>
                  <a:pt x="217083" y="35452"/>
                  <a:pt x="214828" y="29924"/>
                  <a:pt x="214828" y="23869"/>
                </a:cubicBezTo>
                <a:close/>
                <a:moveTo>
                  <a:pt x="23869" y="405787"/>
                </a:moveTo>
                <a:cubicBezTo>
                  <a:pt x="23869" y="396463"/>
                  <a:pt x="29216" y="388388"/>
                  <a:pt x="37010" y="384459"/>
                </a:cubicBezTo>
                <a:cubicBezTo>
                  <a:pt x="40236" y="382833"/>
                  <a:pt x="43881" y="381918"/>
                  <a:pt x="47739" y="381918"/>
                </a:cubicBezTo>
                <a:cubicBezTo>
                  <a:pt x="60922" y="381918"/>
                  <a:pt x="71609" y="392605"/>
                  <a:pt x="71609" y="405787"/>
                </a:cubicBezTo>
                <a:cubicBezTo>
                  <a:pt x="71609" y="415141"/>
                  <a:pt x="66229" y="423238"/>
                  <a:pt x="58394" y="427153"/>
                </a:cubicBezTo>
                <a:cubicBezTo>
                  <a:pt x="55187" y="428756"/>
                  <a:pt x="51569" y="429657"/>
                  <a:pt x="47739" y="429657"/>
                </a:cubicBezTo>
                <a:cubicBezTo>
                  <a:pt x="34557" y="429657"/>
                  <a:pt x="23869" y="418970"/>
                  <a:pt x="23869" y="405787"/>
                </a:cubicBezTo>
                <a:close/>
                <a:moveTo>
                  <a:pt x="23869" y="214828"/>
                </a:moveTo>
                <a:cubicBezTo>
                  <a:pt x="23869" y="201646"/>
                  <a:pt x="34557" y="190959"/>
                  <a:pt x="47739" y="190959"/>
                </a:cubicBezTo>
                <a:cubicBezTo>
                  <a:pt x="51569" y="190959"/>
                  <a:pt x="55187" y="191860"/>
                  <a:pt x="58394" y="193462"/>
                </a:cubicBezTo>
                <a:cubicBezTo>
                  <a:pt x="66229" y="197377"/>
                  <a:pt x="71609" y="205474"/>
                  <a:pt x="71609" y="214828"/>
                </a:cubicBezTo>
                <a:cubicBezTo>
                  <a:pt x="71609" y="228011"/>
                  <a:pt x="60922" y="238698"/>
                  <a:pt x="47739" y="238698"/>
                </a:cubicBezTo>
                <a:cubicBezTo>
                  <a:pt x="43881" y="238698"/>
                  <a:pt x="40236" y="237783"/>
                  <a:pt x="37010" y="236157"/>
                </a:cubicBezTo>
                <a:cubicBezTo>
                  <a:pt x="29216" y="232228"/>
                  <a:pt x="23869" y="224153"/>
                  <a:pt x="23869" y="214828"/>
                </a:cubicBezTo>
                <a:close/>
                <a:moveTo>
                  <a:pt x="220796" y="501267"/>
                </a:moveTo>
                <a:lnTo>
                  <a:pt x="155154" y="501267"/>
                </a:lnTo>
                <a:moveTo>
                  <a:pt x="220796" y="405787"/>
                </a:moveTo>
                <a:lnTo>
                  <a:pt x="71609" y="405787"/>
                </a:lnTo>
                <a:moveTo>
                  <a:pt x="220796" y="310308"/>
                </a:moveTo>
                <a:lnTo>
                  <a:pt x="47739" y="310308"/>
                </a:lnTo>
                <a:moveTo>
                  <a:pt x="71609" y="214828"/>
                </a:moveTo>
                <a:lnTo>
                  <a:pt x="220796" y="214828"/>
                </a:lnTo>
                <a:moveTo>
                  <a:pt x="220796" y="119349"/>
                </a:moveTo>
                <a:lnTo>
                  <a:pt x="155154" y="119349"/>
                </a:lnTo>
                <a:moveTo>
                  <a:pt x="148812" y="103145"/>
                </a:moveTo>
                <a:lnTo>
                  <a:pt x="220798" y="39660"/>
                </a:lnTo>
                <a:moveTo>
                  <a:pt x="58394" y="193462"/>
                </a:moveTo>
                <a:cubicBezTo>
                  <a:pt x="68804" y="177433"/>
                  <a:pt x="81293" y="162878"/>
                  <a:pt x="95479" y="150181"/>
                </a:cubicBezTo>
                <a:lnTo>
                  <a:pt x="113016" y="134715"/>
                </a:lnTo>
                <a:moveTo>
                  <a:pt x="198103" y="560941"/>
                </a:moveTo>
                <a:lnTo>
                  <a:pt x="148812" y="517470"/>
                </a:lnTo>
                <a:moveTo>
                  <a:pt x="113016" y="485901"/>
                </a:moveTo>
                <a:lnTo>
                  <a:pt x="95479" y="470435"/>
                </a:lnTo>
                <a:cubicBezTo>
                  <a:pt x="81293" y="457737"/>
                  <a:pt x="68804" y="443183"/>
                  <a:pt x="58394" y="427153"/>
                </a:cubicBezTo>
                <a:moveTo>
                  <a:pt x="37010" y="384459"/>
                </a:moveTo>
                <a:cubicBezTo>
                  <a:pt x="31138" y="368491"/>
                  <a:pt x="27107" y="351633"/>
                  <a:pt x="25177" y="334143"/>
                </a:cubicBezTo>
                <a:moveTo>
                  <a:pt x="25180" y="286438"/>
                </a:moveTo>
                <a:cubicBezTo>
                  <a:pt x="27113" y="268960"/>
                  <a:pt x="31141" y="252114"/>
                  <a:pt x="37010" y="236157"/>
                </a:cubicBezTo>
              </a:path>
            </a:pathLst>
          </a:custGeom>
          <a:noFill/>
          <a:ln w="19050">
            <a:solidFill>
              <a:srgbClr val="EF3663"/>
            </a:solidFill>
          </a:ln>
        </p:spPr>
        <p:txBody>
          <a:bodyPr rtlCol="0" anchor="ctr"/>
          <a:lstStyle/>
          <a:p>
            <a:pPr algn="ctr"/>
            <a:endParaRPr/>
          </a:p>
        </p:txBody>
      </p:sp>
      <p:sp>
        <p:nvSpPr>
          <p:cNvPr id="708" name="Rounded Rectangle 8">
            <a:extLst>
              <a:ext uri="{FF2B5EF4-FFF2-40B4-BE49-F238E27FC236}">
                <a16:creationId xmlns:a16="http://schemas.microsoft.com/office/drawing/2014/main" id="{00E2B089-D3A3-48C2-A132-F2DCD80DE3D4}"/>
              </a:ext>
            </a:extLst>
          </p:cNvPr>
          <p:cNvSpPr/>
          <p:nvPr/>
        </p:nvSpPr>
        <p:spPr>
          <a:xfrm>
            <a:off x="7236397" y="3805787"/>
            <a:ext cx="580407" cy="1370282"/>
          </a:xfrm>
          <a:custGeom>
            <a:avLst/>
            <a:gdLst/>
            <a:ahLst/>
            <a:cxnLst/>
            <a:rect l="0" t="0" r="0" b="0"/>
            <a:pathLst>
              <a:path w="220798" h="521281">
                <a:moveTo>
                  <a:pt x="220798" y="250633"/>
                </a:moveTo>
                <a:cubicBezTo>
                  <a:pt x="220798" y="263816"/>
                  <a:pt x="210111" y="274503"/>
                  <a:pt x="196928" y="274503"/>
                </a:cubicBezTo>
                <a:cubicBezTo>
                  <a:pt x="183744" y="274503"/>
                  <a:pt x="173058" y="263816"/>
                  <a:pt x="173058" y="250633"/>
                </a:cubicBezTo>
                <a:cubicBezTo>
                  <a:pt x="173058" y="237889"/>
                  <a:pt x="183046" y="227476"/>
                  <a:pt x="195620" y="226798"/>
                </a:cubicBezTo>
                <a:cubicBezTo>
                  <a:pt x="196053" y="226775"/>
                  <a:pt x="196489" y="226763"/>
                  <a:pt x="196928" y="226763"/>
                </a:cubicBezTo>
                <a:cubicBezTo>
                  <a:pt x="210111" y="226763"/>
                  <a:pt x="220798" y="237450"/>
                  <a:pt x="220798" y="250633"/>
                </a:cubicBezTo>
                <a:close/>
                <a:moveTo>
                  <a:pt x="113383" y="441592"/>
                </a:moveTo>
                <a:cubicBezTo>
                  <a:pt x="113383" y="454774"/>
                  <a:pt x="102696" y="465462"/>
                  <a:pt x="89513" y="465462"/>
                </a:cubicBezTo>
                <a:cubicBezTo>
                  <a:pt x="82585" y="465462"/>
                  <a:pt x="76346" y="462509"/>
                  <a:pt x="71985" y="457795"/>
                </a:cubicBezTo>
                <a:cubicBezTo>
                  <a:pt x="68049" y="453539"/>
                  <a:pt x="65643" y="447846"/>
                  <a:pt x="65643" y="441592"/>
                </a:cubicBezTo>
                <a:cubicBezTo>
                  <a:pt x="65643" y="428409"/>
                  <a:pt x="76330" y="417722"/>
                  <a:pt x="89513" y="417722"/>
                </a:cubicBezTo>
                <a:cubicBezTo>
                  <a:pt x="96843" y="417722"/>
                  <a:pt x="103402" y="421026"/>
                  <a:pt x="107780" y="426226"/>
                </a:cubicBezTo>
                <a:cubicBezTo>
                  <a:pt x="111277" y="430378"/>
                  <a:pt x="113383" y="435739"/>
                  <a:pt x="113383" y="441592"/>
                </a:cubicBezTo>
                <a:close/>
                <a:moveTo>
                  <a:pt x="113383" y="59674"/>
                </a:moveTo>
                <a:cubicBezTo>
                  <a:pt x="113383" y="65526"/>
                  <a:pt x="111277" y="70887"/>
                  <a:pt x="107780" y="75039"/>
                </a:cubicBezTo>
                <a:cubicBezTo>
                  <a:pt x="103402" y="80239"/>
                  <a:pt x="96843" y="83543"/>
                  <a:pt x="89513" y="83543"/>
                </a:cubicBezTo>
                <a:cubicBezTo>
                  <a:pt x="76330" y="83543"/>
                  <a:pt x="65643" y="72857"/>
                  <a:pt x="65643" y="59674"/>
                </a:cubicBezTo>
                <a:cubicBezTo>
                  <a:pt x="65643" y="53419"/>
                  <a:pt x="68049" y="47727"/>
                  <a:pt x="71985" y="43471"/>
                </a:cubicBezTo>
                <a:cubicBezTo>
                  <a:pt x="76346" y="38756"/>
                  <a:pt x="82585" y="35804"/>
                  <a:pt x="89513" y="35804"/>
                </a:cubicBezTo>
                <a:cubicBezTo>
                  <a:pt x="102696" y="35804"/>
                  <a:pt x="113383" y="46491"/>
                  <a:pt x="113383" y="59674"/>
                </a:cubicBezTo>
                <a:close/>
                <a:moveTo>
                  <a:pt x="196928" y="155153"/>
                </a:moveTo>
                <a:cubicBezTo>
                  <a:pt x="196928" y="164477"/>
                  <a:pt x="191582" y="172553"/>
                  <a:pt x="183787" y="176481"/>
                </a:cubicBezTo>
                <a:cubicBezTo>
                  <a:pt x="180561" y="178108"/>
                  <a:pt x="176916" y="179023"/>
                  <a:pt x="173058" y="179023"/>
                </a:cubicBezTo>
                <a:cubicBezTo>
                  <a:pt x="159875" y="179023"/>
                  <a:pt x="149188" y="168336"/>
                  <a:pt x="149188" y="155153"/>
                </a:cubicBezTo>
                <a:cubicBezTo>
                  <a:pt x="149188" y="145799"/>
                  <a:pt x="154568" y="137702"/>
                  <a:pt x="162403" y="133788"/>
                </a:cubicBezTo>
                <a:cubicBezTo>
                  <a:pt x="165610" y="132185"/>
                  <a:pt x="169229" y="131283"/>
                  <a:pt x="173058" y="131283"/>
                </a:cubicBezTo>
                <a:cubicBezTo>
                  <a:pt x="186241" y="131283"/>
                  <a:pt x="196928" y="141970"/>
                  <a:pt x="196928" y="155153"/>
                </a:cubicBezTo>
                <a:close/>
                <a:moveTo>
                  <a:pt x="196928" y="346112"/>
                </a:moveTo>
                <a:cubicBezTo>
                  <a:pt x="196928" y="359295"/>
                  <a:pt x="186241" y="369982"/>
                  <a:pt x="173058" y="369982"/>
                </a:cubicBezTo>
                <a:cubicBezTo>
                  <a:pt x="169229" y="369982"/>
                  <a:pt x="165610" y="369080"/>
                  <a:pt x="162403" y="367478"/>
                </a:cubicBezTo>
                <a:cubicBezTo>
                  <a:pt x="154568" y="363563"/>
                  <a:pt x="149188" y="355466"/>
                  <a:pt x="149188" y="346112"/>
                </a:cubicBezTo>
                <a:cubicBezTo>
                  <a:pt x="149188" y="332929"/>
                  <a:pt x="159875" y="322242"/>
                  <a:pt x="173058" y="322242"/>
                </a:cubicBezTo>
                <a:cubicBezTo>
                  <a:pt x="176916" y="322242"/>
                  <a:pt x="180561" y="323158"/>
                  <a:pt x="183787" y="324784"/>
                </a:cubicBezTo>
                <a:cubicBezTo>
                  <a:pt x="191582" y="328712"/>
                  <a:pt x="196928" y="336788"/>
                  <a:pt x="196928" y="346112"/>
                </a:cubicBezTo>
                <a:close/>
                <a:moveTo>
                  <a:pt x="65643" y="59674"/>
                </a:moveTo>
                <a:lnTo>
                  <a:pt x="1" y="59674"/>
                </a:lnTo>
                <a:moveTo>
                  <a:pt x="1" y="155153"/>
                </a:moveTo>
                <a:lnTo>
                  <a:pt x="149188" y="155153"/>
                </a:lnTo>
                <a:moveTo>
                  <a:pt x="1" y="250633"/>
                </a:moveTo>
                <a:lnTo>
                  <a:pt x="173058" y="250633"/>
                </a:lnTo>
                <a:moveTo>
                  <a:pt x="1" y="346112"/>
                </a:moveTo>
                <a:lnTo>
                  <a:pt x="149188" y="346112"/>
                </a:lnTo>
                <a:moveTo>
                  <a:pt x="1" y="441592"/>
                </a:moveTo>
                <a:lnTo>
                  <a:pt x="65643" y="441592"/>
                </a:lnTo>
                <a:moveTo>
                  <a:pt x="71985" y="457795"/>
                </a:moveTo>
                <a:lnTo>
                  <a:pt x="0" y="521281"/>
                </a:lnTo>
                <a:moveTo>
                  <a:pt x="162403" y="367478"/>
                </a:moveTo>
                <a:cubicBezTo>
                  <a:pt x="151993" y="383508"/>
                  <a:pt x="139505" y="398063"/>
                  <a:pt x="125318" y="410760"/>
                </a:cubicBezTo>
                <a:lnTo>
                  <a:pt x="107780" y="426226"/>
                </a:lnTo>
                <a:moveTo>
                  <a:pt x="22694" y="0"/>
                </a:moveTo>
                <a:lnTo>
                  <a:pt x="71985" y="43471"/>
                </a:lnTo>
                <a:moveTo>
                  <a:pt x="107780" y="75039"/>
                </a:moveTo>
                <a:lnTo>
                  <a:pt x="125318" y="90506"/>
                </a:lnTo>
                <a:cubicBezTo>
                  <a:pt x="139505" y="103203"/>
                  <a:pt x="151993" y="117758"/>
                  <a:pt x="162403" y="133788"/>
                </a:cubicBezTo>
                <a:moveTo>
                  <a:pt x="183787" y="176481"/>
                </a:moveTo>
                <a:cubicBezTo>
                  <a:pt x="189659" y="192449"/>
                  <a:pt x="193690" y="209307"/>
                  <a:pt x="195620" y="226798"/>
                </a:cubicBezTo>
                <a:moveTo>
                  <a:pt x="195617" y="274503"/>
                </a:moveTo>
                <a:cubicBezTo>
                  <a:pt x="193684" y="291981"/>
                  <a:pt x="189656" y="308827"/>
                  <a:pt x="183787" y="324784"/>
                </a:cubicBezTo>
              </a:path>
            </a:pathLst>
          </a:custGeom>
          <a:noFill/>
          <a:ln w="19050">
            <a:solidFill>
              <a:srgbClr val="EF3663"/>
            </a:solidFill>
          </a:ln>
        </p:spPr>
        <p:txBody>
          <a:bodyPr rtlCol="0" anchor="ctr"/>
          <a:lstStyle/>
          <a:p>
            <a:pPr algn="ctr"/>
            <a:endParaRPr/>
          </a:p>
        </p:txBody>
      </p:sp>
      <p:sp>
        <p:nvSpPr>
          <p:cNvPr id="709" name="Rounded Rectangle 9">
            <a:extLst>
              <a:ext uri="{FF2B5EF4-FFF2-40B4-BE49-F238E27FC236}">
                <a16:creationId xmlns:a16="http://schemas.microsoft.com/office/drawing/2014/main" id="{4D4D0FC3-9187-C0E5-0F74-6F5908928F39}"/>
              </a:ext>
            </a:extLst>
          </p:cNvPr>
          <p:cNvSpPr/>
          <p:nvPr/>
        </p:nvSpPr>
        <p:spPr>
          <a:xfrm>
            <a:off x="6584698" y="3647076"/>
            <a:ext cx="690206" cy="1474535"/>
          </a:xfrm>
          <a:custGeom>
            <a:avLst/>
            <a:gdLst/>
            <a:ahLst/>
            <a:cxnLst/>
            <a:rect l="0" t="0" r="0" b="0"/>
            <a:pathLst>
              <a:path w="262568" h="560941">
                <a:moveTo>
                  <a:pt x="0" y="310308"/>
                </a:moveTo>
                <a:cubicBezTo>
                  <a:pt x="0" y="297125"/>
                  <a:pt x="10687" y="286438"/>
                  <a:pt x="23869" y="286438"/>
                </a:cubicBezTo>
                <a:cubicBezTo>
                  <a:pt x="37052" y="286438"/>
                  <a:pt x="47739" y="297125"/>
                  <a:pt x="47739" y="310308"/>
                </a:cubicBezTo>
                <a:cubicBezTo>
                  <a:pt x="47739" y="323052"/>
                  <a:pt x="37752" y="333464"/>
                  <a:pt x="25177" y="334143"/>
                </a:cubicBezTo>
                <a:cubicBezTo>
                  <a:pt x="24744" y="334166"/>
                  <a:pt x="24308" y="334178"/>
                  <a:pt x="23869" y="334178"/>
                </a:cubicBezTo>
                <a:cubicBezTo>
                  <a:pt x="10687" y="334178"/>
                  <a:pt x="0" y="323491"/>
                  <a:pt x="0" y="310308"/>
                </a:cubicBezTo>
                <a:close/>
                <a:moveTo>
                  <a:pt x="107414" y="119349"/>
                </a:moveTo>
                <a:cubicBezTo>
                  <a:pt x="107414" y="106166"/>
                  <a:pt x="118101" y="95479"/>
                  <a:pt x="131284" y="95479"/>
                </a:cubicBezTo>
                <a:cubicBezTo>
                  <a:pt x="138213" y="95479"/>
                  <a:pt x="144452" y="98431"/>
                  <a:pt x="148812" y="103145"/>
                </a:cubicBezTo>
                <a:cubicBezTo>
                  <a:pt x="152748" y="107402"/>
                  <a:pt x="155154" y="113094"/>
                  <a:pt x="155154" y="119349"/>
                </a:cubicBezTo>
                <a:cubicBezTo>
                  <a:pt x="155154" y="132532"/>
                  <a:pt x="144467" y="143219"/>
                  <a:pt x="131284" y="143219"/>
                </a:cubicBezTo>
                <a:cubicBezTo>
                  <a:pt x="123953" y="143219"/>
                  <a:pt x="117395" y="139915"/>
                  <a:pt x="113016" y="134715"/>
                </a:cubicBezTo>
                <a:cubicBezTo>
                  <a:pt x="109520" y="130562"/>
                  <a:pt x="107414" y="125202"/>
                  <a:pt x="107414" y="119349"/>
                </a:cubicBezTo>
                <a:close/>
                <a:moveTo>
                  <a:pt x="107414" y="501267"/>
                </a:moveTo>
                <a:cubicBezTo>
                  <a:pt x="107414" y="495414"/>
                  <a:pt x="109520" y="490053"/>
                  <a:pt x="113016" y="485901"/>
                </a:cubicBezTo>
                <a:cubicBezTo>
                  <a:pt x="117395" y="480701"/>
                  <a:pt x="123953" y="477397"/>
                  <a:pt x="131284" y="477397"/>
                </a:cubicBezTo>
                <a:cubicBezTo>
                  <a:pt x="144467" y="477397"/>
                  <a:pt x="155154" y="488084"/>
                  <a:pt x="155154" y="501267"/>
                </a:cubicBezTo>
                <a:cubicBezTo>
                  <a:pt x="155154" y="507521"/>
                  <a:pt x="152748" y="513214"/>
                  <a:pt x="148812" y="517470"/>
                </a:cubicBezTo>
                <a:cubicBezTo>
                  <a:pt x="144452" y="522185"/>
                  <a:pt x="138212" y="525137"/>
                  <a:pt x="131284" y="525137"/>
                </a:cubicBezTo>
                <a:cubicBezTo>
                  <a:pt x="118101" y="525137"/>
                  <a:pt x="107414" y="514450"/>
                  <a:pt x="107414" y="501267"/>
                </a:cubicBezTo>
                <a:close/>
                <a:moveTo>
                  <a:pt x="214828" y="23869"/>
                </a:moveTo>
                <a:cubicBezTo>
                  <a:pt x="214828" y="10687"/>
                  <a:pt x="225516" y="0"/>
                  <a:pt x="238698" y="0"/>
                </a:cubicBezTo>
                <a:cubicBezTo>
                  <a:pt x="251881" y="0"/>
                  <a:pt x="262568" y="10687"/>
                  <a:pt x="262568" y="23869"/>
                </a:cubicBezTo>
                <a:cubicBezTo>
                  <a:pt x="262568" y="37052"/>
                  <a:pt x="251881" y="47739"/>
                  <a:pt x="238698" y="47739"/>
                </a:cubicBezTo>
                <a:cubicBezTo>
                  <a:pt x="231570" y="47739"/>
                  <a:pt x="225171" y="44615"/>
                  <a:pt x="220798" y="39660"/>
                </a:cubicBezTo>
                <a:cubicBezTo>
                  <a:pt x="217083" y="35452"/>
                  <a:pt x="214828" y="29924"/>
                  <a:pt x="214828" y="23869"/>
                </a:cubicBezTo>
                <a:close/>
                <a:moveTo>
                  <a:pt x="23869" y="405787"/>
                </a:moveTo>
                <a:cubicBezTo>
                  <a:pt x="23869" y="396463"/>
                  <a:pt x="29216" y="388388"/>
                  <a:pt x="37010" y="384459"/>
                </a:cubicBezTo>
                <a:cubicBezTo>
                  <a:pt x="40236" y="382833"/>
                  <a:pt x="43881" y="381918"/>
                  <a:pt x="47739" y="381918"/>
                </a:cubicBezTo>
                <a:cubicBezTo>
                  <a:pt x="60922" y="381918"/>
                  <a:pt x="71609" y="392605"/>
                  <a:pt x="71609" y="405787"/>
                </a:cubicBezTo>
                <a:cubicBezTo>
                  <a:pt x="71609" y="415141"/>
                  <a:pt x="66229" y="423238"/>
                  <a:pt x="58394" y="427153"/>
                </a:cubicBezTo>
                <a:cubicBezTo>
                  <a:pt x="55187" y="428756"/>
                  <a:pt x="51569" y="429657"/>
                  <a:pt x="47739" y="429657"/>
                </a:cubicBezTo>
                <a:cubicBezTo>
                  <a:pt x="34557" y="429657"/>
                  <a:pt x="23869" y="418970"/>
                  <a:pt x="23869" y="405787"/>
                </a:cubicBezTo>
                <a:close/>
                <a:moveTo>
                  <a:pt x="23869" y="214828"/>
                </a:moveTo>
                <a:cubicBezTo>
                  <a:pt x="23869" y="201646"/>
                  <a:pt x="34557" y="190959"/>
                  <a:pt x="47739" y="190959"/>
                </a:cubicBezTo>
                <a:cubicBezTo>
                  <a:pt x="51569" y="190959"/>
                  <a:pt x="55187" y="191860"/>
                  <a:pt x="58394" y="193462"/>
                </a:cubicBezTo>
                <a:cubicBezTo>
                  <a:pt x="66229" y="197377"/>
                  <a:pt x="71609" y="205474"/>
                  <a:pt x="71609" y="214828"/>
                </a:cubicBezTo>
                <a:cubicBezTo>
                  <a:pt x="71609" y="228011"/>
                  <a:pt x="60922" y="238698"/>
                  <a:pt x="47739" y="238698"/>
                </a:cubicBezTo>
                <a:cubicBezTo>
                  <a:pt x="43881" y="238698"/>
                  <a:pt x="40236" y="237783"/>
                  <a:pt x="37010" y="236157"/>
                </a:cubicBezTo>
                <a:cubicBezTo>
                  <a:pt x="29216" y="232228"/>
                  <a:pt x="23869" y="224153"/>
                  <a:pt x="23869" y="214828"/>
                </a:cubicBezTo>
                <a:close/>
                <a:moveTo>
                  <a:pt x="220796" y="501267"/>
                </a:moveTo>
                <a:lnTo>
                  <a:pt x="155154" y="501267"/>
                </a:lnTo>
                <a:moveTo>
                  <a:pt x="220796" y="405787"/>
                </a:moveTo>
                <a:lnTo>
                  <a:pt x="71609" y="405787"/>
                </a:lnTo>
                <a:moveTo>
                  <a:pt x="220796" y="310308"/>
                </a:moveTo>
                <a:lnTo>
                  <a:pt x="47739" y="310308"/>
                </a:lnTo>
                <a:moveTo>
                  <a:pt x="71609" y="214828"/>
                </a:moveTo>
                <a:lnTo>
                  <a:pt x="220796" y="214828"/>
                </a:lnTo>
                <a:moveTo>
                  <a:pt x="220796" y="119349"/>
                </a:moveTo>
                <a:lnTo>
                  <a:pt x="155154" y="119349"/>
                </a:lnTo>
                <a:moveTo>
                  <a:pt x="148812" y="103145"/>
                </a:moveTo>
                <a:lnTo>
                  <a:pt x="220798" y="39660"/>
                </a:lnTo>
                <a:moveTo>
                  <a:pt x="58394" y="193462"/>
                </a:moveTo>
                <a:cubicBezTo>
                  <a:pt x="68804" y="177433"/>
                  <a:pt x="81293" y="162878"/>
                  <a:pt x="95479" y="150181"/>
                </a:cubicBezTo>
                <a:lnTo>
                  <a:pt x="113016" y="134715"/>
                </a:lnTo>
                <a:moveTo>
                  <a:pt x="198103" y="560941"/>
                </a:moveTo>
                <a:lnTo>
                  <a:pt x="148812" y="517470"/>
                </a:lnTo>
                <a:moveTo>
                  <a:pt x="113016" y="485901"/>
                </a:moveTo>
                <a:lnTo>
                  <a:pt x="95479" y="470435"/>
                </a:lnTo>
                <a:cubicBezTo>
                  <a:pt x="81293" y="457737"/>
                  <a:pt x="68804" y="443183"/>
                  <a:pt x="58394" y="427153"/>
                </a:cubicBezTo>
                <a:moveTo>
                  <a:pt x="37010" y="384459"/>
                </a:moveTo>
                <a:cubicBezTo>
                  <a:pt x="31138" y="368491"/>
                  <a:pt x="27107" y="351633"/>
                  <a:pt x="25177" y="334143"/>
                </a:cubicBezTo>
                <a:moveTo>
                  <a:pt x="25180" y="286438"/>
                </a:moveTo>
                <a:cubicBezTo>
                  <a:pt x="27113" y="268960"/>
                  <a:pt x="31141" y="252114"/>
                  <a:pt x="37010" y="236157"/>
                </a:cubicBezTo>
              </a:path>
            </a:pathLst>
          </a:custGeom>
          <a:noFill/>
          <a:ln w="19050">
            <a:solidFill>
              <a:srgbClr val="FF7012"/>
            </a:solidFill>
          </a:ln>
        </p:spPr>
        <p:txBody>
          <a:bodyPr rtlCol="0" anchor="ctr"/>
          <a:lstStyle/>
          <a:p>
            <a:pPr algn="ctr"/>
            <a:endParaRPr/>
          </a:p>
        </p:txBody>
      </p:sp>
      <p:sp>
        <p:nvSpPr>
          <p:cNvPr id="710" name="Rounded Rectangle 8">
            <a:extLst>
              <a:ext uri="{FF2B5EF4-FFF2-40B4-BE49-F238E27FC236}">
                <a16:creationId xmlns:a16="http://schemas.microsoft.com/office/drawing/2014/main" id="{3C2AA2DF-14A3-F350-A157-03B2F6BF4598}"/>
              </a:ext>
            </a:extLst>
          </p:cNvPr>
          <p:cNvSpPr/>
          <p:nvPr/>
        </p:nvSpPr>
        <p:spPr>
          <a:xfrm>
            <a:off x="7299195" y="2276794"/>
            <a:ext cx="580407" cy="1370282"/>
          </a:xfrm>
          <a:custGeom>
            <a:avLst/>
            <a:gdLst/>
            <a:ahLst/>
            <a:cxnLst/>
            <a:rect l="0" t="0" r="0" b="0"/>
            <a:pathLst>
              <a:path w="220798" h="521281">
                <a:moveTo>
                  <a:pt x="220798" y="250633"/>
                </a:moveTo>
                <a:cubicBezTo>
                  <a:pt x="220798" y="263816"/>
                  <a:pt x="210111" y="274503"/>
                  <a:pt x="196928" y="274503"/>
                </a:cubicBezTo>
                <a:cubicBezTo>
                  <a:pt x="183744" y="274503"/>
                  <a:pt x="173058" y="263816"/>
                  <a:pt x="173058" y="250633"/>
                </a:cubicBezTo>
                <a:cubicBezTo>
                  <a:pt x="173058" y="237889"/>
                  <a:pt x="183046" y="227476"/>
                  <a:pt x="195620" y="226798"/>
                </a:cubicBezTo>
                <a:cubicBezTo>
                  <a:pt x="196053" y="226775"/>
                  <a:pt x="196489" y="226763"/>
                  <a:pt x="196928" y="226763"/>
                </a:cubicBezTo>
                <a:cubicBezTo>
                  <a:pt x="210111" y="226763"/>
                  <a:pt x="220798" y="237450"/>
                  <a:pt x="220798" y="250633"/>
                </a:cubicBezTo>
                <a:close/>
                <a:moveTo>
                  <a:pt x="113383" y="441592"/>
                </a:moveTo>
                <a:cubicBezTo>
                  <a:pt x="113383" y="454774"/>
                  <a:pt x="102696" y="465462"/>
                  <a:pt x="89513" y="465462"/>
                </a:cubicBezTo>
                <a:cubicBezTo>
                  <a:pt x="82585" y="465462"/>
                  <a:pt x="76346" y="462509"/>
                  <a:pt x="71985" y="457795"/>
                </a:cubicBezTo>
                <a:cubicBezTo>
                  <a:pt x="68049" y="453539"/>
                  <a:pt x="65643" y="447846"/>
                  <a:pt x="65643" y="441592"/>
                </a:cubicBezTo>
                <a:cubicBezTo>
                  <a:pt x="65643" y="428409"/>
                  <a:pt x="76330" y="417722"/>
                  <a:pt x="89513" y="417722"/>
                </a:cubicBezTo>
                <a:cubicBezTo>
                  <a:pt x="96843" y="417722"/>
                  <a:pt x="103402" y="421026"/>
                  <a:pt x="107780" y="426226"/>
                </a:cubicBezTo>
                <a:cubicBezTo>
                  <a:pt x="111277" y="430378"/>
                  <a:pt x="113383" y="435739"/>
                  <a:pt x="113383" y="441592"/>
                </a:cubicBezTo>
                <a:close/>
                <a:moveTo>
                  <a:pt x="113383" y="59674"/>
                </a:moveTo>
                <a:cubicBezTo>
                  <a:pt x="113383" y="65526"/>
                  <a:pt x="111277" y="70887"/>
                  <a:pt x="107780" y="75039"/>
                </a:cubicBezTo>
                <a:cubicBezTo>
                  <a:pt x="103402" y="80239"/>
                  <a:pt x="96843" y="83543"/>
                  <a:pt x="89513" y="83543"/>
                </a:cubicBezTo>
                <a:cubicBezTo>
                  <a:pt x="76330" y="83543"/>
                  <a:pt x="65643" y="72857"/>
                  <a:pt x="65643" y="59674"/>
                </a:cubicBezTo>
                <a:cubicBezTo>
                  <a:pt x="65643" y="53419"/>
                  <a:pt x="68049" y="47727"/>
                  <a:pt x="71985" y="43471"/>
                </a:cubicBezTo>
                <a:cubicBezTo>
                  <a:pt x="76346" y="38756"/>
                  <a:pt x="82585" y="35804"/>
                  <a:pt x="89513" y="35804"/>
                </a:cubicBezTo>
                <a:cubicBezTo>
                  <a:pt x="102696" y="35804"/>
                  <a:pt x="113383" y="46491"/>
                  <a:pt x="113383" y="59674"/>
                </a:cubicBezTo>
                <a:close/>
                <a:moveTo>
                  <a:pt x="196928" y="155153"/>
                </a:moveTo>
                <a:cubicBezTo>
                  <a:pt x="196928" y="164477"/>
                  <a:pt x="191582" y="172553"/>
                  <a:pt x="183787" y="176481"/>
                </a:cubicBezTo>
                <a:cubicBezTo>
                  <a:pt x="180561" y="178108"/>
                  <a:pt x="176916" y="179023"/>
                  <a:pt x="173058" y="179023"/>
                </a:cubicBezTo>
                <a:cubicBezTo>
                  <a:pt x="159875" y="179023"/>
                  <a:pt x="149188" y="168336"/>
                  <a:pt x="149188" y="155153"/>
                </a:cubicBezTo>
                <a:cubicBezTo>
                  <a:pt x="149188" y="145799"/>
                  <a:pt x="154568" y="137702"/>
                  <a:pt x="162403" y="133788"/>
                </a:cubicBezTo>
                <a:cubicBezTo>
                  <a:pt x="165610" y="132185"/>
                  <a:pt x="169229" y="131283"/>
                  <a:pt x="173058" y="131283"/>
                </a:cubicBezTo>
                <a:cubicBezTo>
                  <a:pt x="186241" y="131283"/>
                  <a:pt x="196928" y="141970"/>
                  <a:pt x="196928" y="155153"/>
                </a:cubicBezTo>
                <a:close/>
                <a:moveTo>
                  <a:pt x="196928" y="346112"/>
                </a:moveTo>
                <a:cubicBezTo>
                  <a:pt x="196928" y="359295"/>
                  <a:pt x="186241" y="369982"/>
                  <a:pt x="173058" y="369982"/>
                </a:cubicBezTo>
                <a:cubicBezTo>
                  <a:pt x="169229" y="369982"/>
                  <a:pt x="165610" y="369080"/>
                  <a:pt x="162403" y="367478"/>
                </a:cubicBezTo>
                <a:cubicBezTo>
                  <a:pt x="154568" y="363563"/>
                  <a:pt x="149188" y="355466"/>
                  <a:pt x="149188" y="346112"/>
                </a:cubicBezTo>
                <a:cubicBezTo>
                  <a:pt x="149188" y="332929"/>
                  <a:pt x="159875" y="322242"/>
                  <a:pt x="173058" y="322242"/>
                </a:cubicBezTo>
                <a:cubicBezTo>
                  <a:pt x="176916" y="322242"/>
                  <a:pt x="180561" y="323158"/>
                  <a:pt x="183787" y="324784"/>
                </a:cubicBezTo>
                <a:cubicBezTo>
                  <a:pt x="191582" y="328712"/>
                  <a:pt x="196928" y="336788"/>
                  <a:pt x="196928" y="346112"/>
                </a:cubicBezTo>
                <a:close/>
                <a:moveTo>
                  <a:pt x="65643" y="59674"/>
                </a:moveTo>
                <a:lnTo>
                  <a:pt x="1" y="59674"/>
                </a:lnTo>
                <a:moveTo>
                  <a:pt x="1" y="155153"/>
                </a:moveTo>
                <a:lnTo>
                  <a:pt x="149188" y="155153"/>
                </a:lnTo>
                <a:moveTo>
                  <a:pt x="1" y="250633"/>
                </a:moveTo>
                <a:lnTo>
                  <a:pt x="173058" y="250633"/>
                </a:lnTo>
                <a:moveTo>
                  <a:pt x="1" y="346112"/>
                </a:moveTo>
                <a:lnTo>
                  <a:pt x="149188" y="346112"/>
                </a:lnTo>
                <a:moveTo>
                  <a:pt x="1" y="441592"/>
                </a:moveTo>
                <a:lnTo>
                  <a:pt x="65643" y="441592"/>
                </a:lnTo>
                <a:moveTo>
                  <a:pt x="71985" y="457795"/>
                </a:moveTo>
                <a:lnTo>
                  <a:pt x="0" y="521281"/>
                </a:lnTo>
                <a:moveTo>
                  <a:pt x="162403" y="367478"/>
                </a:moveTo>
                <a:cubicBezTo>
                  <a:pt x="151993" y="383508"/>
                  <a:pt x="139505" y="398063"/>
                  <a:pt x="125318" y="410760"/>
                </a:cubicBezTo>
                <a:lnTo>
                  <a:pt x="107780" y="426226"/>
                </a:lnTo>
                <a:moveTo>
                  <a:pt x="22694" y="0"/>
                </a:moveTo>
                <a:lnTo>
                  <a:pt x="71985" y="43471"/>
                </a:lnTo>
                <a:moveTo>
                  <a:pt x="107780" y="75039"/>
                </a:moveTo>
                <a:lnTo>
                  <a:pt x="125318" y="90506"/>
                </a:lnTo>
                <a:cubicBezTo>
                  <a:pt x="139505" y="103203"/>
                  <a:pt x="151993" y="117758"/>
                  <a:pt x="162403" y="133788"/>
                </a:cubicBezTo>
                <a:moveTo>
                  <a:pt x="183787" y="176481"/>
                </a:moveTo>
                <a:cubicBezTo>
                  <a:pt x="189659" y="192449"/>
                  <a:pt x="193690" y="209307"/>
                  <a:pt x="195620" y="226798"/>
                </a:cubicBezTo>
                <a:moveTo>
                  <a:pt x="195617" y="274503"/>
                </a:moveTo>
                <a:cubicBezTo>
                  <a:pt x="193684" y="291981"/>
                  <a:pt x="189656" y="308827"/>
                  <a:pt x="183787" y="324784"/>
                </a:cubicBezTo>
              </a:path>
            </a:pathLst>
          </a:custGeom>
          <a:noFill/>
          <a:ln w="19050">
            <a:solidFill>
              <a:srgbClr val="FF7012"/>
            </a:solidFill>
          </a:ln>
        </p:spPr>
        <p:txBody>
          <a:bodyPr rtlCol="0" anchor="ctr"/>
          <a:lstStyle/>
          <a:p>
            <a:pPr algn="ctr"/>
            <a:endParaRPr/>
          </a:p>
        </p:txBody>
      </p:sp>
      <p:sp>
        <p:nvSpPr>
          <p:cNvPr id="711" name="Rounded Rectangle 9">
            <a:extLst>
              <a:ext uri="{FF2B5EF4-FFF2-40B4-BE49-F238E27FC236}">
                <a16:creationId xmlns:a16="http://schemas.microsoft.com/office/drawing/2014/main" id="{22A6FF5E-F8DC-1674-1585-2080D6A2656B}"/>
              </a:ext>
            </a:extLst>
          </p:cNvPr>
          <p:cNvSpPr/>
          <p:nvPr/>
        </p:nvSpPr>
        <p:spPr>
          <a:xfrm>
            <a:off x="6647496" y="2118083"/>
            <a:ext cx="690206" cy="1474535"/>
          </a:xfrm>
          <a:custGeom>
            <a:avLst/>
            <a:gdLst/>
            <a:ahLst/>
            <a:cxnLst/>
            <a:rect l="0" t="0" r="0" b="0"/>
            <a:pathLst>
              <a:path w="262568" h="560941">
                <a:moveTo>
                  <a:pt x="0" y="310308"/>
                </a:moveTo>
                <a:cubicBezTo>
                  <a:pt x="0" y="297125"/>
                  <a:pt x="10687" y="286438"/>
                  <a:pt x="23869" y="286438"/>
                </a:cubicBezTo>
                <a:cubicBezTo>
                  <a:pt x="37052" y="286438"/>
                  <a:pt x="47739" y="297125"/>
                  <a:pt x="47739" y="310308"/>
                </a:cubicBezTo>
                <a:cubicBezTo>
                  <a:pt x="47739" y="323052"/>
                  <a:pt x="37752" y="333464"/>
                  <a:pt x="25177" y="334143"/>
                </a:cubicBezTo>
                <a:cubicBezTo>
                  <a:pt x="24744" y="334166"/>
                  <a:pt x="24308" y="334178"/>
                  <a:pt x="23869" y="334178"/>
                </a:cubicBezTo>
                <a:cubicBezTo>
                  <a:pt x="10687" y="334178"/>
                  <a:pt x="0" y="323491"/>
                  <a:pt x="0" y="310308"/>
                </a:cubicBezTo>
                <a:close/>
                <a:moveTo>
                  <a:pt x="107414" y="119349"/>
                </a:moveTo>
                <a:cubicBezTo>
                  <a:pt x="107414" y="106166"/>
                  <a:pt x="118101" y="95479"/>
                  <a:pt x="131284" y="95479"/>
                </a:cubicBezTo>
                <a:cubicBezTo>
                  <a:pt x="138213" y="95479"/>
                  <a:pt x="144452" y="98431"/>
                  <a:pt x="148812" y="103145"/>
                </a:cubicBezTo>
                <a:cubicBezTo>
                  <a:pt x="152748" y="107402"/>
                  <a:pt x="155154" y="113094"/>
                  <a:pt x="155154" y="119349"/>
                </a:cubicBezTo>
                <a:cubicBezTo>
                  <a:pt x="155154" y="132532"/>
                  <a:pt x="144467" y="143219"/>
                  <a:pt x="131284" y="143219"/>
                </a:cubicBezTo>
                <a:cubicBezTo>
                  <a:pt x="123953" y="143219"/>
                  <a:pt x="117395" y="139915"/>
                  <a:pt x="113016" y="134715"/>
                </a:cubicBezTo>
                <a:cubicBezTo>
                  <a:pt x="109520" y="130562"/>
                  <a:pt x="107414" y="125202"/>
                  <a:pt x="107414" y="119349"/>
                </a:cubicBezTo>
                <a:close/>
                <a:moveTo>
                  <a:pt x="107414" y="501267"/>
                </a:moveTo>
                <a:cubicBezTo>
                  <a:pt x="107414" y="495414"/>
                  <a:pt x="109520" y="490053"/>
                  <a:pt x="113016" y="485901"/>
                </a:cubicBezTo>
                <a:cubicBezTo>
                  <a:pt x="117395" y="480701"/>
                  <a:pt x="123953" y="477397"/>
                  <a:pt x="131284" y="477397"/>
                </a:cubicBezTo>
                <a:cubicBezTo>
                  <a:pt x="144467" y="477397"/>
                  <a:pt x="155154" y="488084"/>
                  <a:pt x="155154" y="501267"/>
                </a:cubicBezTo>
                <a:cubicBezTo>
                  <a:pt x="155154" y="507521"/>
                  <a:pt x="152748" y="513214"/>
                  <a:pt x="148812" y="517470"/>
                </a:cubicBezTo>
                <a:cubicBezTo>
                  <a:pt x="144452" y="522185"/>
                  <a:pt x="138212" y="525137"/>
                  <a:pt x="131284" y="525137"/>
                </a:cubicBezTo>
                <a:cubicBezTo>
                  <a:pt x="118101" y="525137"/>
                  <a:pt x="107414" y="514450"/>
                  <a:pt x="107414" y="501267"/>
                </a:cubicBezTo>
                <a:close/>
                <a:moveTo>
                  <a:pt x="214828" y="23869"/>
                </a:moveTo>
                <a:cubicBezTo>
                  <a:pt x="214828" y="10687"/>
                  <a:pt x="225516" y="0"/>
                  <a:pt x="238698" y="0"/>
                </a:cubicBezTo>
                <a:cubicBezTo>
                  <a:pt x="251881" y="0"/>
                  <a:pt x="262568" y="10687"/>
                  <a:pt x="262568" y="23869"/>
                </a:cubicBezTo>
                <a:cubicBezTo>
                  <a:pt x="262568" y="37052"/>
                  <a:pt x="251881" y="47739"/>
                  <a:pt x="238698" y="47739"/>
                </a:cubicBezTo>
                <a:cubicBezTo>
                  <a:pt x="231570" y="47739"/>
                  <a:pt x="225171" y="44615"/>
                  <a:pt x="220798" y="39660"/>
                </a:cubicBezTo>
                <a:cubicBezTo>
                  <a:pt x="217083" y="35452"/>
                  <a:pt x="214828" y="29924"/>
                  <a:pt x="214828" y="23869"/>
                </a:cubicBezTo>
                <a:close/>
                <a:moveTo>
                  <a:pt x="23869" y="405787"/>
                </a:moveTo>
                <a:cubicBezTo>
                  <a:pt x="23869" y="396463"/>
                  <a:pt x="29216" y="388388"/>
                  <a:pt x="37010" y="384459"/>
                </a:cubicBezTo>
                <a:cubicBezTo>
                  <a:pt x="40236" y="382833"/>
                  <a:pt x="43881" y="381918"/>
                  <a:pt x="47739" y="381918"/>
                </a:cubicBezTo>
                <a:cubicBezTo>
                  <a:pt x="60922" y="381918"/>
                  <a:pt x="71609" y="392605"/>
                  <a:pt x="71609" y="405787"/>
                </a:cubicBezTo>
                <a:cubicBezTo>
                  <a:pt x="71609" y="415141"/>
                  <a:pt x="66229" y="423238"/>
                  <a:pt x="58394" y="427153"/>
                </a:cubicBezTo>
                <a:cubicBezTo>
                  <a:pt x="55187" y="428756"/>
                  <a:pt x="51569" y="429657"/>
                  <a:pt x="47739" y="429657"/>
                </a:cubicBezTo>
                <a:cubicBezTo>
                  <a:pt x="34557" y="429657"/>
                  <a:pt x="23869" y="418970"/>
                  <a:pt x="23869" y="405787"/>
                </a:cubicBezTo>
                <a:close/>
                <a:moveTo>
                  <a:pt x="23869" y="214828"/>
                </a:moveTo>
                <a:cubicBezTo>
                  <a:pt x="23869" y="201646"/>
                  <a:pt x="34557" y="190959"/>
                  <a:pt x="47739" y="190959"/>
                </a:cubicBezTo>
                <a:cubicBezTo>
                  <a:pt x="51569" y="190959"/>
                  <a:pt x="55187" y="191860"/>
                  <a:pt x="58394" y="193462"/>
                </a:cubicBezTo>
                <a:cubicBezTo>
                  <a:pt x="66229" y="197377"/>
                  <a:pt x="71609" y="205474"/>
                  <a:pt x="71609" y="214828"/>
                </a:cubicBezTo>
                <a:cubicBezTo>
                  <a:pt x="71609" y="228011"/>
                  <a:pt x="60922" y="238698"/>
                  <a:pt x="47739" y="238698"/>
                </a:cubicBezTo>
                <a:cubicBezTo>
                  <a:pt x="43881" y="238698"/>
                  <a:pt x="40236" y="237783"/>
                  <a:pt x="37010" y="236157"/>
                </a:cubicBezTo>
                <a:cubicBezTo>
                  <a:pt x="29216" y="232228"/>
                  <a:pt x="23869" y="224153"/>
                  <a:pt x="23869" y="214828"/>
                </a:cubicBezTo>
                <a:close/>
                <a:moveTo>
                  <a:pt x="220796" y="501267"/>
                </a:moveTo>
                <a:lnTo>
                  <a:pt x="155154" y="501267"/>
                </a:lnTo>
                <a:moveTo>
                  <a:pt x="220796" y="405787"/>
                </a:moveTo>
                <a:lnTo>
                  <a:pt x="71609" y="405787"/>
                </a:lnTo>
                <a:moveTo>
                  <a:pt x="220796" y="310308"/>
                </a:moveTo>
                <a:lnTo>
                  <a:pt x="47739" y="310308"/>
                </a:lnTo>
                <a:moveTo>
                  <a:pt x="71609" y="214828"/>
                </a:moveTo>
                <a:lnTo>
                  <a:pt x="220796" y="214828"/>
                </a:lnTo>
                <a:moveTo>
                  <a:pt x="220796" y="119349"/>
                </a:moveTo>
                <a:lnTo>
                  <a:pt x="155154" y="119349"/>
                </a:lnTo>
                <a:moveTo>
                  <a:pt x="148812" y="103145"/>
                </a:moveTo>
                <a:lnTo>
                  <a:pt x="220798" y="39660"/>
                </a:lnTo>
                <a:moveTo>
                  <a:pt x="58394" y="193462"/>
                </a:moveTo>
                <a:cubicBezTo>
                  <a:pt x="68804" y="177433"/>
                  <a:pt x="81293" y="162878"/>
                  <a:pt x="95479" y="150181"/>
                </a:cubicBezTo>
                <a:lnTo>
                  <a:pt x="113016" y="134715"/>
                </a:lnTo>
                <a:moveTo>
                  <a:pt x="198103" y="560941"/>
                </a:moveTo>
                <a:lnTo>
                  <a:pt x="148812" y="517470"/>
                </a:lnTo>
                <a:moveTo>
                  <a:pt x="113016" y="485901"/>
                </a:moveTo>
                <a:lnTo>
                  <a:pt x="95479" y="470435"/>
                </a:lnTo>
                <a:cubicBezTo>
                  <a:pt x="81293" y="457737"/>
                  <a:pt x="68804" y="443183"/>
                  <a:pt x="58394" y="427153"/>
                </a:cubicBezTo>
                <a:moveTo>
                  <a:pt x="37010" y="384459"/>
                </a:moveTo>
                <a:cubicBezTo>
                  <a:pt x="31138" y="368491"/>
                  <a:pt x="27107" y="351633"/>
                  <a:pt x="25177" y="334143"/>
                </a:cubicBezTo>
                <a:moveTo>
                  <a:pt x="25180" y="286438"/>
                </a:moveTo>
                <a:cubicBezTo>
                  <a:pt x="27113" y="268960"/>
                  <a:pt x="31141" y="252114"/>
                  <a:pt x="37010" y="236157"/>
                </a:cubicBezTo>
              </a:path>
            </a:pathLst>
          </a:custGeom>
          <a:noFill/>
          <a:ln w="19050">
            <a:solidFill>
              <a:srgbClr val="EF3663"/>
            </a:solidFill>
          </a:ln>
        </p:spPr>
        <p:txBody>
          <a:bodyPr rtlCol="0" anchor="ctr"/>
          <a:lstStyle/>
          <a:p>
            <a:pPr algn="ctr"/>
            <a:endParaRPr/>
          </a:p>
        </p:txBody>
      </p:sp>
      <p:sp>
        <p:nvSpPr>
          <p:cNvPr id="712" name="Rounded Rectangle 8">
            <a:extLst>
              <a:ext uri="{FF2B5EF4-FFF2-40B4-BE49-F238E27FC236}">
                <a16:creationId xmlns:a16="http://schemas.microsoft.com/office/drawing/2014/main" id="{142CB91B-AB1B-EEB7-56A7-EC927E05867F}"/>
              </a:ext>
            </a:extLst>
          </p:cNvPr>
          <p:cNvSpPr/>
          <p:nvPr/>
        </p:nvSpPr>
        <p:spPr>
          <a:xfrm>
            <a:off x="7345295" y="720572"/>
            <a:ext cx="580407" cy="1370282"/>
          </a:xfrm>
          <a:custGeom>
            <a:avLst/>
            <a:gdLst/>
            <a:ahLst/>
            <a:cxnLst/>
            <a:rect l="0" t="0" r="0" b="0"/>
            <a:pathLst>
              <a:path w="220798" h="521281">
                <a:moveTo>
                  <a:pt x="220798" y="250633"/>
                </a:moveTo>
                <a:cubicBezTo>
                  <a:pt x="220798" y="263816"/>
                  <a:pt x="210111" y="274503"/>
                  <a:pt x="196928" y="274503"/>
                </a:cubicBezTo>
                <a:cubicBezTo>
                  <a:pt x="183744" y="274503"/>
                  <a:pt x="173058" y="263816"/>
                  <a:pt x="173058" y="250633"/>
                </a:cubicBezTo>
                <a:cubicBezTo>
                  <a:pt x="173058" y="237889"/>
                  <a:pt x="183046" y="227476"/>
                  <a:pt x="195620" y="226798"/>
                </a:cubicBezTo>
                <a:cubicBezTo>
                  <a:pt x="196053" y="226775"/>
                  <a:pt x="196489" y="226763"/>
                  <a:pt x="196928" y="226763"/>
                </a:cubicBezTo>
                <a:cubicBezTo>
                  <a:pt x="210111" y="226763"/>
                  <a:pt x="220798" y="237450"/>
                  <a:pt x="220798" y="250633"/>
                </a:cubicBezTo>
                <a:close/>
                <a:moveTo>
                  <a:pt x="113383" y="441592"/>
                </a:moveTo>
                <a:cubicBezTo>
                  <a:pt x="113383" y="454774"/>
                  <a:pt x="102696" y="465462"/>
                  <a:pt x="89513" y="465462"/>
                </a:cubicBezTo>
                <a:cubicBezTo>
                  <a:pt x="82585" y="465462"/>
                  <a:pt x="76346" y="462509"/>
                  <a:pt x="71985" y="457795"/>
                </a:cubicBezTo>
                <a:cubicBezTo>
                  <a:pt x="68049" y="453539"/>
                  <a:pt x="65643" y="447846"/>
                  <a:pt x="65643" y="441592"/>
                </a:cubicBezTo>
                <a:cubicBezTo>
                  <a:pt x="65643" y="428409"/>
                  <a:pt x="76330" y="417722"/>
                  <a:pt x="89513" y="417722"/>
                </a:cubicBezTo>
                <a:cubicBezTo>
                  <a:pt x="96843" y="417722"/>
                  <a:pt x="103402" y="421026"/>
                  <a:pt x="107780" y="426226"/>
                </a:cubicBezTo>
                <a:cubicBezTo>
                  <a:pt x="111277" y="430378"/>
                  <a:pt x="113383" y="435739"/>
                  <a:pt x="113383" y="441592"/>
                </a:cubicBezTo>
                <a:close/>
                <a:moveTo>
                  <a:pt x="113383" y="59674"/>
                </a:moveTo>
                <a:cubicBezTo>
                  <a:pt x="113383" y="65526"/>
                  <a:pt x="111277" y="70887"/>
                  <a:pt x="107780" y="75039"/>
                </a:cubicBezTo>
                <a:cubicBezTo>
                  <a:pt x="103402" y="80239"/>
                  <a:pt x="96843" y="83543"/>
                  <a:pt x="89513" y="83543"/>
                </a:cubicBezTo>
                <a:cubicBezTo>
                  <a:pt x="76330" y="83543"/>
                  <a:pt x="65643" y="72857"/>
                  <a:pt x="65643" y="59674"/>
                </a:cubicBezTo>
                <a:cubicBezTo>
                  <a:pt x="65643" y="53419"/>
                  <a:pt x="68049" y="47727"/>
                  <a:pt x="71985" y="43471"/>
                </a:cubicBezTo>
                <a:cubicBezTo>
                  <a:pt x="76346" y="38756"/>
                  <a:pt x="82585" y="35804"/>
                  <a:pt x="89513" y="35804"/>
                </a:cubicBezTo>
                <a:cubicBezTo>
                  <a:pt x="102696" y="35804"/>
                  <a:pt x="113383" y="46491"/>
                  <a:pt x="113383" y="59674"/>
                </a:cubicBezTo>
                <a:close/>
                <a:moveTo>
                  <a:pt x="196928" y="155153"/>
                </a:moveTo>
                <a:cubicBezTo>
                  <a:pt x="196928" y="164477"/>
                  <a:pt x="191582" y="172553"/>
                  <a:pt x="183787" y="176481"/>
                </a:cubicBezTo>
                <a:cubicBezTo>
                  <a:pt x="180561" y="178108"/>
                  <a:pt x="176916" y="179023"/>
                  <a:pt x="173058" y="179023"/>
                </a:cubicBezTo>
                <a:cubicBezTo>
                  <a:pt x="159875" y="179023"/>
                  <a:pt x="149188" y="168336"/>
                  <a:pt x="149188" y="155153"/>
                </a:cubicBezTo>
                <a:cubicBezTo>
                  <a:pt x="149188" y="145799"/>
                  <a:pt x="154568" y="137702"/>
                  <a:pt x="162403" y="133788"/>
                </a:cubicBezTo>
                <a:cubicBezTo>
                  <a:pt x="165610" y="132185"/>
                  <a:pt x="169229" y="131283"/>
                  <a:pt x="173058" y="131283"/>
                </a:cubicBezTo>
                <a:cubicBezTo>
                  <a:pt x="186241" y="131283"/>
                  <a:pt x="196928" y="141970"/>
                  <a:pt x="196928" y="155153"/>
                </a:cubicBezTo>
                <a:close/>
                <a:moveTo>
                  <a:pt x="196928" y="346112"/>
                </a:moveTo>
                <a:cubicBezTo>
                  <a:pt x="196928" y="359295"/>
                  <a:pt x="186241" y="369982"/>
                  <a:pt x="173058" y="369982"/>
                </a:cubicBezTo>
                <a:cubicBezTo>
                  <a:pt x="169229" y="369982"/>
                  <a:pt x="165610" y="369080"/>
                  <a:pt x="162403" y="367478"/>
                </a:cubicBezTo>
                <a:cubicBezTo>
                  <a:pt x="154568" y="363563"/>
                  <a:pt x="149188" y="355466"/>
                  <a:pt x="149188" y="346112"/>
                </a:cubicBezTo>
                <a:cubicBezTo>
                  <a:pt x="149188" y="332929"/>
                  <a:pt x="159875" y="322242"/>
                  <a:pt x="173058" y="322242"/>
                </a:cubicBezTo>
                <a:cubicBezTo>
                  <a:pt x="176916" y="322242"/>
                  <a:pt x="180561" y="323158"/>
                  <a:pt x="183787" y="324784"/>
                </a:cubicBezTo>
                <a:cubicBezTo>
                  <a:pt x="191582" y="328712"/>
                  <a:pt x="196928" y="336788"/>
                  <a:pt x="196928" y="346112"/>
                </a:cubicBezTo>
                <a:close/>
                <a:moveTo>
                  <a:pt x="65643" y="59674"/>
                </a:moveTo>
                <a:lnTo>
                  <a:pt x="1" y="59674"/>
                </a:lnTo>
                <a:moveTo>
                  <a:pt x="1" y="155153"/>
                </a:moveTo>
                <a:lnTo>
                  <a:pt x="149188" y="155153"/>
                </a:lnTo>
                <a:moveTo>
                  <a:pt x="1" y="250633"/>
                </a:moveTo>
                <a:lnTo>
                  <a:pt x="173058" y="250633"/>
                </a:lnTo>
                <a:moveTo>
                  <a:pt x="1" y="346112"/>
                </a:moveTo>
                <a:lnTo>
                  <a:pt x="149188" y="346112"/>
                </a:lnTo>
                <a:moveTo>
                  <a:pt x="1" y="441592"/>
                </a:moveTo>
                <a:lnTo>
                  <a:pt x="65643" y="441592"/>
                </a:lnTo>
                <a:moveTo>
                  <a:pt x="71985" y="457795"/>
                </a:moveTo>
                <a:lnTo>
                  <a:pt x="0" y="521281"/>
                </a:lnTo>
                <a:moveTo>
                  <a:pt x="162403" y="367478"/>
                </a:moveTo>
                <a:cubicBezTo>
                  <a:pt x="151993" y="383508"/>
                  <a:pt x="139505" y="398063"/>
                  <a:pt x="125318" y="410760"/>
                </a:cubicBezTo>
                <a:lnTo>
                  <a:pt x="107780" y="426226"/>
                </a:lnTo>
                <a:moveTo>
                  <a:pt x="22694" y="0"/>
                </a:moveTo>
                <a:lnTo>
                  <a:pt x="71985" y="43471"/>
                </a:lnTo>
                <a:moveTo>
                  <a:pt x="107780" y="75039"/>
                </a:moveTo>
                <a:lnTo>
                  <a:pt x="125318" y="90506"/>
                </a:lnTo>
                <a:cubicBezTo>
                  <a:pt x="139505" y="103203"/>
                  <a:pt x="151993" y="117758"/>
                  <a:pt x="162403" y="133788"/>
                </a:cubicBezTo>
                <a:moveTo>
                  <a:pt x="183787" y="176481"/>
                </a:moveTo>
                <a:cubicBezTo>
                  <a:pt x="189659" y="192449"/>
                  <a:pt x="193690" y="209307"/>
                  <a:pt x="195620" y="226798"/>
                </a:cubicBezTo>
                <a:moveTo>
                  <a:pt x="195617" y="274503"/>
                </a:moveTo>
                <a:cubicBezTo>
                  <a:pt x="193684" y="291981"/>
                  <a:pt x="189656" y="308827"/>
                  <a:pt x="183787" y="324784"/>
                </a:cubicBezTo>
              </a:path>
            </a:pathLst>
          </a:custGeom>
          <a:noFill/>
          <a:ln w="19050">
            <a:solidFill>
              <a:srgbClr val="EF3663"/>
            </a:solidFill>
          </a:ln>
        </p:spPr>
        <p:txBody>
          <a:bodyPr rtlCol="0" anchor="ctr"/>
          <a:lstStyle/>
          <a:p>
            <a:pPr algn="ctr"/>
            <a:endParaRPr/>
          </a:p>
        </p:txBody>
      </p:sp>
      <p:sp>
        <p:nvSpPr>
          <p:cNvPr id="713" name="Rounded Rectangle 9">
            <a:extLst>
              <a:ext uri="{FF2B5EF4-FFF2-40B4-BE49-F238E27FC236}">
                <a16:creationId xmlns:a16="http://schemas.microsoft.com/office/drawing/2014/main" id="{B06216E1-7471-A05C-98FD-E9D3CA460A9C}"/>
              </a:ext>
            </a:extLst>
          </p:cNvPr>
          <p:cNvSpPr/>
          <p:nvPr/>
        </p:nvSpPr>
        <p:spPr>
          <a:xfrm>
            <a:off x="6693597" y="561861"/>
            <a:ext cx="690206" cy="1474535"/>
          </a:xfrm>
          <a:custGeom>
            <a:avLst/>
            <a:gdLst/>
            <a:ahLst/>
            <a:cxnLst/>
            <a:rect l="0" t="0" r="0" b="0"/>
            <a:pathLst>
              <a:path w="262568" h="560941">
                <a:moveTo>
                  <a:pt x="0" y="310308"/>
                </a:moveTo>
                <a:cubicBezTo>
                  <a:pt x="0" y="297125"/>
                  <a:pt x="10687" y="286438"/>
                  <a:pt x="23869" y="286438"/>
                </a:cubicBezTo>
                <a:cubicBezTo>
                  <a:pt x="37052" y="286438"/>
                  <a:pt x="47739" y="297125"/>
                  <a:pt x="47739" y="310308"/>
                </a:cubicBezTo>
                <a:cubicBezTo>
                  <a:pt x="47739" y="323052"/>
                  <a:pt x="37752" y="333464"/>
                  <a:pt x="25177" y="334143"/>
                </a:cubicBezTo>
                <a:cubicBezTo>
                  <a:pt x="24744" y="334166"/>
                  <a:pt x="24308" y="334178"/>
                  <a:pt x="23869" y="334178"/>
                </a:cubicBezTo>
                <a:cubicBezTo>
                  <a:pt x="10687" y="334178"/>
                  <a:pt x="0" y="323491"/>
                  <a:pt x="0" y="310308"/>
                </a:cubicBezTo>
                <a:close/>
                <a:moveTo>
                  <a:pt x="107414" y="119349"/>
                </a:moveTo>
                <a:cubicBezTo>
                  <a:pt x="107414" y="106166"/>
                  <a:pt x="118101" y="95479"/>
                  <a:pt x="131284" y="95479"/>
                </a:cubicBezTo>
                <a:cubicBezTo>
                  <a:pt x="138213" y="95479"/>
                  <a:pt x="144452" y="98431"/>
                  <a:pt x="148812" y="103145"/>
                </a:cubicBezTo>
                <a:cubicBezTo>
                  <a:pt x="152748" y="107402"/>
                  <a:pt x="155154" y="113094"/>
                  <a:pt x="155154" y="119349"/>
                </a:cubicBezTo>
                <a:cubicBezTo>
                  <a:pt x="155154" y="132532"/>
                  <a:pt x="144467" y="143219"/>
                  <a:pt x="131284" y="143219"/>
                </a:cubicBezTo>
                <a:cubicBezTo>
                  <a:pt x="123953" y="143219"/>
                  <a:pt x="117395" y="139915"/>
                  <a:pt x="113016" y="134715"/>
                </a:cubicBezTo>
                <a:cubicBezTo>
                  <a:pt x="109520" y="130562"/>
                  <a:pt x="107414" y="125202"/>
                  <a:pt x="107414" y="119349"/>
                </a:cubicBezTo>
                <a:close/>
                <a:moveTo>
                  <a:pt x="107414" y="501267"/>
                </a:moveTo>
                <a:cubicBezTo>
                  <a:pt x="107414" y="495414"/>
                  <a:pt x="109520" y="490053"/>
                  <a:pt x="113016" y="485901"/>
                </a:cubicBezTo>
                <a:cubicBezTo>
                  <a:pt x="117395" y="480701"/>
                  <a:pt x="123953" y="477397"/>
                  <a:pt x="131284" y="477397"/>
                </a:cubicBezTo>
                <a:cubicBezTo>
                  <a:pt x="144467" y="477397"/>
                  <a:pt x="155154" y="488084"/>
                  <a:pt x="155154" y="501267"/>
                </a:cubicBezTo>
                <a:cubicBezTo>
                  <a:pt x="155154" y="507521"/>
                  <a:pt x="152748" y="513214"/>
                  <a:pt x="148812" y="517470"/>
                </a:cubicBezTo>
                <a:cubicBezTo>
                  <a:pt x="144452" y="522185"/>
                  <a:pt x="138212" y="525137"/>
                  <a:pt x="131284" y="525137"/>
                </a:cubicBezTo>
                <a:cubicBezTo>
                  <a:pt x="118101" y="525137"/>
                  <a:pt x="107414" y="514450"/>
                  <a:pt x="107414" y="501267"/>
                </a:cubicBezTo>
                <a:close/>
                <a:moveTo>
                  <a:pt x="214828" y="23869"/>
                </a:moveTo>
                <a:cubicBezTo>
                  <a:pt x="214828" y="10687"/>
                  <a:pt x="225516" y="0"/>
                  <a:pt x="238698" y="0"/>
                </a:cubicBezTo>
                <a:cubicBezTo>
                  <a:pt x="251881" y="0"/>
                  <a:pt x="262568" y="10687"/>
                  <a:pt x="262568" y="23869"/>
                </a:cubicBezTo>
                <a:cubicBezTo>
                  <a:pt x="262568" y="37052"/>
                  <a:pt x="251881" y="47739"/>
                  <a:pt x="238698" y="47739"/>
                </a:cubicBezTo>
                <a:cubicBezTo>
                  <a:pt x="231570" y="47739"/>
                  <a:pt x="225171" y="44615"/>
                  <a:pt x="220798" y="39660"/>
                </a:cubicBezTo>
                <a:cubicBezTo>
                  <a:pt x="217083" y="35452"/>
                  <a:pt x="214828" y="29924"/>
                  <a:pt x="214828" y="23869"/>
                </a:cubicBezTo>
                <a:close/>
                <a:moveTo>
                  <a:pt x="23869" y="405787"/>
                </a:moveTo>
                <a:cubicBezTo>
                  <a:pt x="23869" y="396463"/>
                  <a:pt x="29216" y="388388"/>
                  <a:pt x="37010" y="384459"/>
                </a:cubicBezTo>
                <a:cubicBezTo>
                  <a:pt x="40236" y="382833"/>
                  <a:pt x="43881" y="381918"/>
                  <a:pt x="47739" y="381918"/>
                </a:cubicBezTo>
                <a:cubicBezTo>
                  <a:pt x="60922" y="381918"/>
                  <a:pt x="71609" y="392605"/>
                  <a:pt x="71609" y="405787"/>
                </a:cubicBezTo>
                <a:cubicBezTo>
                  <a:pt x="71609" y="415141"/>
                  <a:pt x="66229" y="423238"/>
                  <a:pt x="58394" y="427153"/>
                </a:cubicBezTo>
                <a:cubicBezTo>
                  <a:pt x="55187" y="428756"/>
                  <a:pt x="51569" y="429657"/>
                  <a:pt x="47739" y="429657"/>
                </a:cubicBezTo>
                <a:cubicBezTo>
                  <a:pt x="34557" y="429657"/>
                  <a:pt x="23869" y="418970"/>
                  <a:pt x="23869" y="405787"/>
                </a:cubicBezTo>
                <a:close/>
                <a:moveTo>
                  <a:pt x="23869" y="214828"/>
                </a:moveTo>
                <a:cubicBezTo>
                  <a:pt x="23869" y="201646"/>
                  <a:pt x="34557" y="190959"/>
                  <a:pt x="47739" y="190959"/>
                </a:cubicBezTo>
                <a:cubicBezTo>
                  <a:pt x="51569" y="190959"/>
                  <a:pt x="55187" y="191860"/>
                  <a:pt x="58394" y="193462"/>
                </a:cubicBezTo>
                <a:cubicBezTo>
                  <a:pt x="66229" y="197377"/>
                  <a:pt x="71609" y="205474"/>
                  <a:pt x="71609" y="214828"/>
                </a:cubicBezTo>
                <a:cubicBezTo>
                  <a:pt x="71609" y="228011"/>
                  <a:pt x="60922" y="238698"/>
                  <a:pt x="47739" y="238698"/>
                </a:cubicBezTo>
                <a:cubicBezTo>
                  <a:pt x="43881" y="238698"/>
                  <a:pt x="40236" y="237783"/>
                  <a:pt x="37010" y="236157"/>
                </a:cubicBezTo>
                <a:cubicBezTo>
                  <a:pt x="29216" y="232228"/>
                  <a:pt x="23869" y="224153"/>
                  <a:pt x="23869" y="214828"/>
                </a:cubicBezTo>
                <a:close/>
                <a:moveTo>
                  <a:pt x="220796" y="501267"/>
                </a:moveTo>
                <a:lnTo>
                  <a:pt x="155154" y="501267"/>
                </a:lnTo>
                <a:moveTo>
                  <a:pt x="220796" y="405787"/>
                </a:moveTo>
                <a:lnTo>
                  <a:pt x="71609" y="405787"/>
                </a:lnTo>
                <a:moveTo>
                  <a:pt x="220796" y="310308"/>
                </a:moveTo>
                <a:lnTo>
                  <a:pt x="47739" y="310308"/>
                </a:lnTo>
                <a:moveTo>
                  <a:pt x="71609" y="214828"/>
                </a:moveTo>
                <a:lnTo>
                  <a:pt x="220796" y="214828"/>
                </a:lnTo>
                <a:moveTo>
                  <a:pt x="220796" y="119349"/>
                </a:moveTo>
                <a:lnTo>
                  <a:pt x="155154" y="119349"/>
                </a:lnTo>
                <a:moveTo>
                  <a:pt x="148812" y="103145"/>
                </a:moveTo>
                <a:lnTo>
                  <a:pt x="220798" y="39660"/>
                </a:lnTo>
                <a:moveTo>
                  <a:pt x="58394" y="193462"/>
                </a:moveTo>
                <a:cubicBezTo>
                  <a:pt x="68804" y="177433"/>
                  <a:pt x="81293" y="162878"/>
                  <a:pt x="95479" y="150181"/>
                </a:cubicBezTo>
                <a:lnTo>
                  <a:pt x="113016" y="134715"/>
                </a:lnTo>
                <a:moveTo>
                  <a:pt x="198103" y="560941"/>
                </a:moveTo>
                <a:lnTo>
                  <a:pt x="148812" y="517470"/>
                </a:lnTo>
                <a:moveTo>
                  <a:pt x="113016" y="485901"/>
                </a:moveTo>
                <a:lnTo>
                  <a:pt x="95479" y="470435"/>
                </a:lnTo>
                <a:cubicBezTo>
                  <a:pt x="81293" y="457737"/>
                  <a:pt x="68804" y="443183"/>
                  <a:pt x="58394" y="427153"/>
                </a:cubicBezTo>
                <a:moveTo>
                  <a:pt x="37010" y="384459"/>
                </a:moveTo>
                <a:cubicBezTo>
                  <a:pt x="31138" y="368491"/>
                  <a:pt x="27107" y="351633"/>
                  <a:pt x="25177" y="334143"/>
                </a:cubicBezTo>
                <a:moveTo>
                  <a:pt x="25180" y="286438"/>
                </a:moveTo>
                <a:cubicBezTo>
                  <a:pt x="27113" y="268960"/>
                  <a:pt x="31141" y="252114"/>
                  <a:pt x="37010" y="236157"/>
                </a:cubicBezTo>
              </a:path>
            </a:pathLst>
          </a:custGeom>
          <a:noFill/>
          <a:ln w="19050">
            <a:solidFill>
              <a:srgbClr val="FF7012"/>
            </a:solidFill>
          </a:ln>
        </p:spPr>
        <p:txBody>
          <a:bodyPr rtlCol="0" anchor="ctr"/>
          <a:lstStyle/>
          <a:p>
            <a:pPr algn="ctr"/>
            <a:endParaRPr/>
          </a:p>
        </p:txBody>
      </p:sp>
      <p:grpSp>
        <p:nvGrpSpPr>
          <p:cNvPr id="717" name="Google Shape;702;g31dbd23bb8a_0_563">
            <a:extLst>
              <a:ext uri="{FF2B5EF4-FFF2-40B4-BE49-F238E27FC236}">
                <a16:creationId xmlns:a16="http://schemas.microsoft.com/office/drawing/2014/main" id="{EF2F218B-FB80-7445-242F-F9A6E2ACFF2D}"/>
              </a:ext>
            </a:extLst>
          </p:cNvPr>
          <p:cNvGrpSpPr/>
          <p:nvPr/>
        </p:nvGrpSpPr>
        <p:grpSpPr>
          <a:xfrm rot="16200000">
            <a:off x="445313" y="3552771"/>
            <a:ext cx="5142597" cy="690206"/>
            <a:chOff x="5420592" y="420577"/>
            <a:chExt cx="10199969" cy="999402"/>
          </a:xfrm>
        </p:grpSpPr>
        <p:sp>
          <p:nvSpPr>
            <p:cNvPr id="718" name="Google Shape;703;g31dbd23bb8a_0_563">
              <a:extLst>
                <a:ext uri="{FF2B5EF4-FFF2-40B4-BE49-F238E27FC236}">
                  <a16:creationId xmlns:a16="http://schemas.microsoft.com/office/drawing/2014/main" id="{7A73B164-8CE6-AC16-00F3-B37808F57260}"/>
                </a:ext>
              </a:extLst>
            </p:cNvPr>
            <p:cNvSpPr/>
            <p:nvPr/>
          </p:nvSpPr>
          <p:spPr>
            <a:xfrm>
              <a:off x="5420602" y="420577"/>
              <a:ext cx="10199959"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719" name="Google Shape;706;g31dbd23bb8a_0_563">
              <a:extLst>
                <a:ext uri="{FF2B5EF4-FFF2-40B4-BE49-F238E27FC236}">
                  <a16:creationId xmlns:a16="http://schemas.microsoft.com/office/drawing/2014/main" id="{CC5B1800-710F-8E7F-6004-6342FDA802B7}"/>
                </a:ext>
              </a:extLst>
            </p:cNvPr>
            <p:cNvSpPr txBox="1"/>
            <p:nvPr/>
          </p:nvSpPr>
          <p:spPr>
            <a:xfrm>
              <a:off x="5420592" y="669915"/>
              <a:ext cx="10199959" cy="49016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600" dirty="0">
                  <a:solidFill>
                    <a:schemeClr val="lt1"/>
                  </a:solidFill>
                  <a:latin typeface="Lato Black" panose="020F0502020204030203" pitchFamily="34" charset="0"/>
                  <a:ea typeface="Lato Black" panose="020F0502020204030203" pitchFamily="34" charset="0"/>
                  <a:cs typeface="Lato Black" panose="020F0502020204030203" pitchFamily="34" charset="0"/>
                  <a:sym typeface="Lato"/>
                </a:rPr>
                <a:t>Procedimientos Sujetos a Condiciones Específicas</a:t>
              </a:r>
              <a:endParaRPr lang="es-MX" sz="1600" noProof="0" dirty="0">
                <a:solidFill>
                  <a:schemeClr val="lt1"/>
                </a:solidFill>
                <a:latin typeface="Lato Black" panose="020F0502020204030203" pitchFamily="34" charset="0"/>
                <a:ea typeface="Lato Black" panose="020F0502020204030203" pitchFamily="34" charset="0"/>
                <a:cs typeface="Lato Black" panose="020F0502020204030203" pitchFamily="34" charset="0"/>
                <a:sym typeface="Lato"/>
              </a:endParaRPr>
            </a:p>
          </p:txBody>
        </p:sp>
      </p:grpSp>
      <p:pic>
        <p:nvPicPr>
          <p:cNvPr id="4" name="Imagen 3">
            <a:extLst>
              <a:ext uri="{FF2B5EF4-FFF2-40B4-BE49-F238E27FC236}">
                <a16:creationId xmlns:a16="http://schemas.microsoft.com/office/drawing/2014/main" id="{CF8482D7-3EA5-A65C-7323-70CEF33BBB7A}"/>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5" name="Grupo 4">
            <a:extLst>
              <a:ext uri="{FF2B5EF4-FFF2-40B4-BE49-F238E27FC236}">
                <a16:creationId xmlns:a16="http://schemas.microsoft.com/office/drawing/2014/main" id="{5E4514A4-5621-AEA1-6C51-5598B522515E}"/>
              </a:ext>
            </a:extLst>
          </p:cNvPr>
          <p:cNvGrpSpPr/>
          <p:nvPr/>
        </p:nvGrpSpPr>
        <p:grpSpPr>
          <a:xfrm>
            <a:off x="620624" y="1005789"/>
            <a:ext cx="2706068" cy="77400"/>
            <a:chOff x="620624" y="1005789"/>
            <a:chExt cx="2706068" cy="77400"/>
          </a:xfrm>
        </p:grpSpPr>
        <p:cxnSp>
          <p:nvCxnSpPr>
            <p:cNvPr id="6" name="Google Shape;215;g31dbd23bb8a_0_92">
              <a:extLst>
                <a:ext uri="{FF2B5EF4-FFF2-40B4-BE49-F238E27FC236}">
                  <a16:creationId xmlns:a16="http://schemas.microsoft.com/office/drawing/2014/main" id="{9A391471-7AEB-78F3-89D2-EA1E78FB72CB}"/>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7" name="Google Shape;215;g31dbd23bb8a_0_92">
              <a:extLst>
                <a:ext uri="{FF2B5EF4-FFF2-40B4-BE49-F238E27FC236}">
                  <a16:creationId xmlns:a16="http://schemas.microsoft.com/office/drawing/2014/main" id="{4DC95D52-9FC7-55D5-E089-249DA95098FC}"/>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Shape 184"/>
        <p:cNvGrpSpPr/>
        <p:nvPr/>
      </p:nvGrpSpPr>
      <p:grpSpPr>
        <a:xfrm>
          <a:off x="0" y="0"/>
          <a:ext cx="0" cy="0"/>
          <a:chOff x="0" y="0"/>
          <a:chExt cx="0" cy="0"/>
        </a:xfrm>
      </p:grpSpPr>
      <p:grpSp>
        <p:nvGrpSpPr>
          <p:cNvPr id="185" name="Google Shape;185;g31dbd23bb8a_0_92"/>
          <p:cNvGrpSpPr/>
          <p:nvPr/>
        </p:nvGrpSpPr>
        <p:grpSpPr>
          <a:xfrm>
            <a:off x="11408966" y="-5"/>
            <a:ext cx="783040" cy="2125875"/>
            <a:chOff x="11420466" y="-28230"/>
            <a:chExt cx="783040" cy="2125875"/>
          </a:xfrm>
        </p:grpSpPr>
        <p:sp>
          <p:nvSpPr>
            <p:cNvPr id="186" name="Google Shape;186;g31dbd23bb8a_0_92"/>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9" name="Google Shape;189;g31dbd23bb8a_0_92"/>
          <p:cNvPicPr preferRelativeResize="0"/>
          <p:nvPr/>
        </p:nvPicPr>
        <p:blipFill rotWithShape="1">
          <a:blip r:embed="rId3">
            <a:alphaModFix/>
          </a:blip>
          <a:srcRect/>
          <a:stretch/>
        </p:blipFill>
        <p:spPr>
          <a:xfrm rot="10800000" flipH="1">
            <a:off x="-6130" y="5328444"/>
            <a:ext cx="1516173" cy="1516178"/>
          </a:xfrm>
          <a:prstGeom prst="rect">
            <a:avLst/>
          </a:prstGeom>
          <a:noFill/>
          <a:ln>
            <a:noFill/>
          </a:ln>
        </p:spPr>
      </p:pic>
      <p:sp>
        <p:nvSpPr>
          <p:cNvPr id="15" name="Google Shape;941;g333a5785e25_1_56">
            <a:extLst>
              <a:ext uri="{FF2B5EF4-FFF2-40B4-BE49-F238E27FC236}">
                <a16:creationId xmlns:a16="http://schemas.microsoft.com/office/drawing/2014/main" id="{74E5E6BD-71FF-22CE-D0F3-27F7FF14674B}"/>
              </a:ext>
            </a:extLst>
          </p:cNvPr>
          <p:cNvSpPr txBox="1"/>
          <p:nvPr/>
        </p:nvSpPr>
        <p:spPr>
          <a:xfrm>
            <a:off x="501543" y="388827"/>
            <a:ext cx="46848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COBERTURA </a:t>
            </a:r>
            <a:r>
              <a:rPr lang="en-US" sz="3000" b="1" dirty="0">
                <a:solidFill>
                  <a:srgbClr val="EA2565"/>
                </a:solidFill>
                <a:latin typeface="Lato"/>
                <a:ea typeface="Lato"/>
                <a:cs typeface="Lato"/>
                <a:sym typeface="Lato"/>
              </a:rPr>
              <a:t>BÁSICA</a:t>
            </a:r>
            <a:endParaRPr sz="3000" b="1" i="0" u="none" strike="noStrike" cap="none" dirty="0">
              <a:solidFill>
                <a:srgbClr val="EA2565"/>
              </a:solidFill>
              <a:latin typeface="Lato"/>
              <a:ea typeface="Lato"/>
              <a:cs typeface="Lato"/>
              <a:sym typeface="Lato"/>
            </a:endParaRPr>
          </a:p>
        </p:txBody>
      </p:sp>
      <p:sp>
        <p:nvSpPr>
          <p:cNvPr id="17" name="Rounded Rectangle 8">
            <a:extLst>
              <a:ext uri="{FF2B5EF4-FFF2-40B4-BE49-F238E27FC236}">
                <a16:creationId xmlns:a16="http://schemas.microsoft.com/office/drawing/2014/main" id="{714BFB4A-385B-44D4-45FF-D9D48362FFB2}"/>
              </a:ext>
            </a:extLst>
          </p:cNvPr>
          <p:cNvSpPr/>
          <p:nvPr/>
        </p:nvSpPr>
        <p:spPr>
          <a:xfrm>
            <a:off x="6880540" y="5333019"/>
            <a:ext cx="580407" cy="1370282"/>
          </a:xfrm>
          <a:custGeom>
            <a:avLst/>
            <a:gdLst/>
            <a:ahLst/>
            <a:cxnLst/>
            <a:rect l="0" t="0" r="0" b="0"/>
            <a:pathLst>
              <a:path w="220798" h="521281">
                <a:moveTo>
                  <a:pt x="220798" y="250633"/>
                </a:moveTo>
                <a:cubicBezTo>
                  <a:pt x="220798" y="263816"/>
                  <a:pt x="210111" y="274503"/>
                  <a:pt x="196928" y="274503"/>
                </a:cubicBezTo>
                <a:cubicBezTo>
                  <a:pt x="183744" y="274503"/>
                  <a:pt x="173058" y="263816"/>
                  <a:pt x="173058" y="250633"/>
                </a:cubicBezTo>
                <a:cubicBezTo>
                  <a:pt x="173058" y="237889"/>
                  <a:pt x="183046" y="227476"/>
                  <a:pt x="195620" y="226798"/>
                </a:cubicBezTo>
                <a:cubicBezTo>
                  <a:pt x="196053" y="226775"/>
                  <a:pt x="196489" y="226763"/>
                  <a:pt x="196928" y="226763"/>
                </a:cubicBezTo>
                <a:cubicBezTo>
                  <a:pt x="210111" y="226763"/>
                  <a:pt x="220798" y="237450"/>
                  <a:pt x="220798" y="250633"/>
                </a:cubicBezTo>
                <a:close/>
                <a:moveTo>
                  <a:pt x="113383" y="441592"/>
                </a:moveTo>
                <a:cubicBezTo>
                  <a:pt x="113383" y="454774"/>
                  <a:pt x="102696" y="465462"/>
                  <a:pt x="89513" y="465462"/>
                </a:cubicBezTo>
                <a:cubicBezTo>
                  <a:pt x="82585" y="465462"/>
                  <a:pt x="76346" y="462509"/>
                  <a:pt x="71985" y="457795"/>
                </a:cubicBezTo>
                <a:cubicBezTo>
                  <a:pt x="68049" y="453539"/>
                  <a:pt x="65643" y="447846"/>
                  <a:pt x="65643" y="441592"/>
                </a:cubicBezTo>
                <a:cubicBezTo>
                  <a:pt x="65643" y="428409"/>
                  <a:pt x="76330" y="417722"/>
                  <a:pt x="89513" y="417722"/>
                </a:cubicBezTo>
                <a:cubicBezTo>
                  <a:pt x="96843" y="417722"/>
                  <a:pt x="103402" y="421026"/>
                  <a:pt x="107780" y="426226"/>
                </a:cubicBezTo>
                <a:cubicBezTo>
                  <a:pt x="111277" y="430378"/>
                  <a:pt x="113383" y="435739"/>
                  <a:pt x="113383" y="441592"/>
                </a:cubicBezTo>
                <a:close/>
                <a:moveTo>
                  <a:pt x="113383" y="59674"/>
                </a:moveTo>
                <a:cubicBezTo>
                  <a:pt x="113383" y="65526"/>
                  <a:pt x="111277" y="70887"/>
                  <a:pt x="107780" y="75039"/>
                </a:cubicBezTo>
                <a:cubicBezTo>
                  <a:pt x="103402" y="80239"/>
                  <a:pt x="96843" y="83543"/>
                  <a:pt x="89513" y="83543"/>
                </a:cubicBezTo>
                <a:cubicBezTo>
                  <a:pt x="76330" y="83543"/>
                  <a:pt x="65643" y="72857"/>
                  <a:pt x="65643" y="59674"/>
                </a:cubicBezTo>
                <a:cubicBezTo>
                  <a:pt x="65643" y="53419"/>
                  <a:pt x="68049" y="47727"/>
                  <a:pt x="71985" y="43471"/>
                </a:cubicBezTo>
                <a:cubicBezTo>
                  <a:pt x="76346" y="38756"/>
                  <a:pt x="82585" y="35804"/>
                  <a:pt x="89513" y="35804"/>
                </a:cubicBezTo>
                <a:cubicBezTo>
                  <a:pt x="102696" y="35804"/>
                  <a:pt x="113383" y="46491"/>
                  <a:pt x="113383" y="59674"/>
                </a:cubicBezTo>
                <a:close/>
                <a:moveTo>
                  <a:pt x="196928" y="155153"/>
                </a:moveTo>
                <a:cubicBezTo>
                  <a:pt x="196928" y="164477"/>
                  <a:pt x="191582" y="172553"/>
                  <a:pt x="183787" y="176481"/>
                </a:cubicBezTo>
                <a:cubicBezTo>
                  <a:pt x="180561" y="178108"/>
                  <a:pt x="176916" y="179023"/>
                  <a:pt x="173058" y="179023"/>
                </a:cubicBezTo>
                <a:cubicBezTo>
                  <a:pt x="159875" y="179023"/>
                  <a:pt x="149188" y="168336"/>
                  <a:pt x="149188" y="155153"/>
                </a:cubicBezTo>
                <a:cubicBezTo>
                  <a:pt x="149188" y="145799"/>
                  <a:pt x="154568" y="137702"/>
                  <a:pt x="162403" y="133788"/>
                </a:cubicBezTo>
                <a:cubicBezTo>
                  <a:pt x="165610" y="132185"/>
                  <a:pt x="169229" y="131283"/>
                  <a:pt x="173058" y="131283"/>
                </a:cubicBezTo>
                <a:cubicBezTo>
                  <a:pt x="186241" y="131283"/>
                  <a:pt x="196928" y="141970"/>
                  <a:pt x="196928" y="155153"/>
                </a:cubicBezTo>
                <a:close/>
                <a:moveTo>
                  <a:pt x="196928" y="346112"/>
                </a:moveTo>
                <a:cubicBezTo>
                  <a:pt x="196928" y="359295"/>
                  <a:pt x="186241" y="369982"/>
                  <a:pt x="173058" y="369982"/>
                </a:cubicBezTo>
                <a:cubicBezTo>
                  <a:pt x="169229" y="369982"/>
                  <a:pt x="165610" y="369080"/>
                  <a:pt x="162403" y="367478"/>
                </a:cubicBezTo>
                <a:cubicBezTo>
                  <a:pt x="154568" y="363563"/>
                  <a:pt x="149188" y="355466"/>
                  <a:pt x="149188" y="346112"/>
                </a:cubicBezTo>
                <a:cubicBezTo>
                  <a:pt x="149188" y="332929"/>
                  <a:pt x="159875" y="322242"/>
                  <a:pt x="173058" y="322242"/>
                </a:cubicBezTo>
                <a:cubicBezTo>
                  <a:pt x="176916" y="322242"/>
                  <a:pt x="180561" y="323158"/>
                  <a:pt x="183787" y="324784"/>
                </a:cubicBezTo>
                <a:cubicBezTo>
                  <a:pt x="191582" y="328712"/>
                  <a:pt x="196928" y="336788"/>
                  <a:pt x="196928" y="346112"/>
                </a:cubicBezTo>
                <a:close/>
                <a:moveTo>
                  <a:pt x="65643" y="59674"/>
                </a:moveTo>
                <a:lnTo>
                  <a:pt x="1" y="59674"/>
                </a:lnTo>
                <a:moveTo>
                  <a:pt x="1" y="155153"/>
                </a:moveTo>
                <a:lnTo>
                  <a:pt x="149188" y="155153"/>
                </a:lnTo>
                <a:moveTo>
                  <a:pt x="1" y="250633"/>
                </a:moveTo>
                <a:lnTo>
                  <a:pt x="173058" y="250633"/>
                </a:lnTo>
                <a:moveTo>
                  <a:pt x="1" y="346112"/>
                </a:moveTo>
                <a:lnTo>
                  <a:pt x="149188" y="346112"/>
                </a:lnTo>
                <a:moveTo>
                  <a:pt x="1" y="441592"/>
                </a:moveTo>
                <a:lnTo>
                  <a:pt x="65643" y="441592"/>
                </a:lnTo>
                <a:moveTo>
                  <a:pt x="71985" y="457795"/>
                </a:moveTo>
                <a:lnTo>
                  <a:pt x="0" y="521281"/>
                </a:lnTo>
                <a:moveTo>
                  <a:pt x="162403" y="367478"/>
                </a:moveTo>
                <a:cubicBezTo>
                  <a:pt x="151993" y="383508"/>
                  <a:pt x="139505" y="398063"/>
                  <a:pt x="125318" y="410760"/>
                </a:cubicBezTo>
                <a:lnTo>
                  <a:pt x="107780" y="426226"/>
                </a:lnTo>
                <a:moveTo>
                  <a:pt x="22694" y="0"/>
                </a:moveTo>
                <a:lnTo>
                  <a:pt x="71985" y="43471"/>
                </a:lnTo>
                <a:moveTo>
                  <a:pt x="107780" y="75039"/>
                </a:moveTo>
                <a:lnTo>
                  <a:pt x="125318" y="90506"/>
                </a:lnTo>
                <a:cubicBezTo>
                  <a:pt x="139505" y="103203"/>
                  <a:pt x="151993" y="117758"/>
                  <a:pt x="162403" y="133788"/>
                </a:cubicBezTo>
                <a:moveTo>
                  <a:pt x="183787" y="176481"/>
                </a:moveTo>
                <a:cubicBezTo>
                  <a:pt x="189659" y="192449"/>
                  <a:pt x="193690" y="209307"/>
                  <a:pt x="195620" y="226798"/>
                </a:cubicBezTo>
                <a:moveTo>
                  <a:pt x="195617" y="274503"/>
                </a:moveTo>
                <a:cubicBezTo>
                  <a:pt x="193684" y="291981"/>
                  <a:pt x="189656" y="308827"/>
                  <a:pt x="183787" y="324784"/>
                </a:cubicBezTo>
              </a:path>
            </a:pathLst>
          </a:custGeom>
          <a:noFill/>
          <a:ln w="19050">
            <a:solidFill>
              <a:srgbClr val="FF7012"/>
            </a:solidFill>
          </a:ln>
        </p:spPr>
        <p:txBody>
          <a:bodyPr rtlCol="0" anchor="ctr"/>
          <a:lstStyle/>
          <a:p>
            <a:pPr algn="ctr"/>
            <a:endParaRPr/>
          </a:p>
        </p:txBody>
      </p:sp>
      <p:sp>
        <p:nvSpPr>
          <p:cNvPr id="18" name="Rounded Rectangle 9">
            <a:extLst>
              <a:ext uri="{FF2B5EF4-FFF2-40B4-BE49-F238E27FC236}">
                <a16:creationId xmlns:a16="http://schemas.microsoft.com/office/drawing/2014/main" id="{E34081FD-51FB-0597-F542-80407DDEA038}"/>
              </a:ext>
            </a:extLst>
          </p:cNvPr>
          <p:cNvSpPr/>
          <p:nvPr/>
        </p:nvSpPr>
        <p:spPr>
          <a:xfrm>
            <a:off x="6228841" y="5174308"/>
            <a:ext cx="690206" cy="1474535"/>
          </a:xfrm>
          <a:custGeom>
            <a:avLst/>
            <a:gdLst/>
            <a:ahLst/>
            <a:cxnLst/>
            <a:rect l="0" t="0" r="0" b="0"/>
            <a:pathLst>
              <a:path w="262568" h="560941">
                <a:moveTo>
                  <a:pt x="0" y="310308"/>
                </a:moveTo>
                <a:cubicBezTo>
                  <a:pt x="0" y="297125"/>
                  <a:pt x="10687" y="286438"/>
                  <a:pt x="23869" y="286438"/>
                </a:cubicBezTo>
                <a:cubicBezTo>
                  <a:pt x="37052" y="286438"/>
                  <a:pt x="47739" y="297125"/>
                  <a:pt x="47739" y="310308"/>
                </a:cubicBezTo>
                <a:cubicBezTo>
                  <a:pt x="47739" y="323052"/>
                  <a:pt x="37752" y="333464"/>
                  <a:pt x="25177" y="334143"/>
                </a:cubicBezTo>
                <a:cubicBezTo>
                  <a:pt x="24744" y="334166"/>
                  <a:pt x="24308" y="334178"/>
                  <a:pt x="23869" y="334178"/>
                </a:cubicBezTo>
                <a:cubicBezTo>
                  <a:pt x="10687" y="334178"/>
                  <a:pt x="0" y="323491"/>
                  <a:pt x="0" y="310308"/>
                </a:cubicBezTo>
                <a:close/>
                <a:moveTo>
                  <a:pt x="107414" y="119349"/>
                </a:moveTo>
                <a:cubicBezTo>
                  <a:pt x="107414" y="106166"/>
                  <a:pt x="118101" y="95479"/>
                  <a:pt x="131284" y="95479"/>
                </a:cubicBezTo>
                <a:cubicBezTo>
                  <a:pt x="138213" y="95479"/>
                  <a:pt x="144452" y="98431"/>
                  <a:pt x="148812" y="103145"/>
                </a:cubicBezTo>
                <a:cubicBezTo>
                  <a:pt x="152748" y="107402"/>
                  <a:pt x="155154" y="113094"/>
                  <a:pt x="155154" y="119349"/>
                </a:cubicBezTo>
                <a:cubicBezTo>
                  <a:pt x="155154" y="132532"/>
                  <a:pt x="144467" y="143219"/>
                  <a:pt x="131284" y="143219"/>
                </a:cubicBezTo>
                <a:cubicBezTo>
                  <a:pt x="123953" y="143219"/>
                  <a:pt x="117395" y="139915"/>
                  <a:pt x="113016" y="134715"/>
                </a:cubicBezTo>
                <a:cubicBezTo>
                  <a:pt x="109520" y="130562"/>
                  <a:pt x="107414" y="125202"/>
                  <a:pt x="107414" y="119349"/>
                </a:cubicBezTo>
                <a:close/>
                <a:moveTo>
                  <a:pt x="107414" y="501267"/>
                </a:moveTo>
                <a:cubicBezTo>
                  <a:pt x="107414" y="495414"/>
                  <a:pt x="109520" y="490053"/>
                  <a:pt x="113016" y="485901"/>
                </a:cubicBezTo>
                <a:cubicBezTo>
                  <a:pt x="117395" y="480701"/>
                  <a:pt x="123953" y="477397"/>
                  <a:pt x="131284" y="477397"/>
                </a:cubicBezTo>
                <a:cubicBezTo>
                  <a:pt x="144467" y="477397"/>
                  <a:pt x="155154" y="488084"/>
                  <a:pt x="155154" y="501267"/>
                </a:cubicBezTo>
                <a:cubicBezTo>
                  <a:pt x="155154" y="507521"/>
                  <a:pt x="152748" y="513214"/>
                  <a:pt x="148812" y="517470"/>
                </a:cubicBezTo>
                <a:cubicBezTo>
                  <a:pt x="144452" y="522185"/>
                  <a:pt x="138212" y="525137"/>
                  <a:pt x="131284" y="525137"/>
                </a:cubicBezTo>
                <a:cubicBezTo>
                  <a:pt x="118101" y="525137"/>
                  <a:pt x="107414" y="514450"/>
                  <a:pt x="107414" y="501267"/>
                </a:cubicBezTo>
                <a:close/>
                <a:moveTo>
                  <a:pt x="214828" y="23869"/>
                </a:moveTo>
                <a:cubicBezTo>
                  <a:pt x="214828" y="10687"/>
                  <a:pt x="225516" y="0"/>
                  <a:pt x="238698" y="0"/>
                </a:cubicBezTo>
                <a:cubicBezTo>
                  <a:pt x="251881" y="0"/>
                  <a:pt x="262568" y="10687"/>
                  <a:pt x="262568" y="23869"/>
                </a:cubicBezTo>
                <a:cubicBezTo>
                  <a:pt x="262568" y="37052"/>
                  <a:pt x="251881" y="47739"/>
                  <a:pt x="238698" y="47739"/>
                </a:cubicBezTo>
                <a:cubicBezTo>
                  <a:pt x="231570" y="47739"/>
                  <a:pt x="225171" y="44615"/>
                  <a:pt x="220798" y="39660"/>
                </a:cubicBezTo>
                <a:cubicBezTo>
                  <a:pt x="217083" y="35452"/>
                  <a:pt x="214828" y="29924"/>
                  <a:pt x="214828" y="23869"/>
                </a:cubicBezTo>
                <a:close/>
                <a:moveTo>
                  <a:pt x="23869" y="405787"/>
                </a:moveTo>
                <a:cubicBezTo>
                  <a:pt x="23869" y="396463"/>
                  <a:pt x="29216" y="388388"/>
                  <a:pt x="37010" y="384459"/>
                </a:cubicBezTo>
                <a:cubicBezTo>
                  <a:pt x="40236" y="382833"/>
                  <a:pt x="43881" y="381918"/>
                  <a:pt x="47739" y="381918"/>
                </a:cubicBezTo>
                <a:cubicBezTo>
                  <a:pt x="60922" y="381918"/>
                  <a:pt x="71609" y="392605"/>
                  <a:pt x="71609" y="405787"/>
                </a:cubicBezTo>
                <a:cubicBezTo>
                  <a:pt x="71609" y="415141"/>
                  <a:pt x="66229" y="423238"/>
                  <a:pt x="58394" y="427153"/>
                </a:cubicBezTo>
                <a:cubicBezTo>
                  <a:pt x="55187" y="428756"/>
                  <a:pt x="51569" y="429657"/>
                  <a:pt x="47739" y="429657"/>
                </a:cubicBezTo>
                <a:cubicBezTo>
                  <a:pt x="34557" y="429657"/>
                  <a:pt x="23869" y="418970"/>
                  <a:pt x="23869" y="405787"/>
                </a:cubicBezTo>
                <a:close/>
                <a:moveTo>
                  <a:pt x="23869" y="214828"/>
                </a:moveTo>
                <a:cubicBezTo>
                  <a:pt x="23869" y="201646"/>
                  <a:pt x="34557" y="190959"/>
                  <a:pt x="47739" y="190959"/>
                </a:cubicBezTo>
                <a:cubicBezTo>
                  <a:pt x="51569" y="190959"/>
                  <a:pt x="55187" y="191860"/>
                  <a:pt x="58394" y="193462"/>
                </a:cubicBezTo>
                <a:cubicBezTo>
                  <a:pt x="66229" y="197377"/>
                  <a:pt x="71609" y="205474"/>
                  <a:pt x="71609" y="214828"/>
                </a:cubicBezTo>
                <a:cubicBezTo>
                  <a:pt x="71609" y="228011"/>
                  <a:pt x="60922" y="238698"/>
                  <a:pt x="47739" y="238698"/>
                </a:cubicBezTo>
                <a:cubicBezTo>
                  <a:pt x="43881" y="238698"/>
                  <a:pt x="40236" y="237783"/>
                  <a:pt x="37010" y="236157"/>
                </a:cubicBezTo>
                <a:cubicBezTo>
                  <a:pt x="29216" y="232228"/>
                  <a:pt x="23869" y="224153"/>
                  <a:pt x="23869" y="214828"/>
                </a:cubicBezTo>
                <a:close/>
                <a:moveTo>
                  <a:pt x="220796" y="501267"/>
                </a:moveTo>
                <a:lnTo>
                  <a:pt x="155154" y="501267"/>
                </a:lnTo>
                <a:moveTo>
                  <a:pt x="220796" y="405787"/>
                </a:moveTo>
                <a:lnTo>
                  <a:pt x="71609" y="405787"/>
                </a:lnTo>
                <a:moveTo>
                  <a:pt x="220796" y="310308"/>
                </a:moveTo>
                <a:lnTo>
                  <a:pt x="47739" y="310308"/>
                </a:lnTo>
                <a:moveTo>
                  <a:pt x="71609" y="214828"/>
                </a:moveTo>
                <a:lnTo>
                  <a:pt x="220796" y="214828"/>
                </a:lnTo>
                <a:moveTo>
                  <a:pt x="220796" y="119349"/>
                </a:moveTo>
                <a:lnTo>
                  <a:pt x="155154" y="119349"/>
                </a:lnTo>
                <a:moveTo>
                  <a:pt x="148812" y="103145"/>
                </a:moveTo>
                <a:lnTo>
                  <a:pt x="220798" y="39660"/>
                </a:lnTo>
                <a:moveTo>
                  <a:pt x="58394" y="193462"/>
                </a:moveTo>
                <a:cubicBezTo>
                  <a:pt x="68804" y="177433"/>
                  <a:pt x="81293" y="162878"/>
                  <a:pt x="95479" y="150181"/>
                </a:cubicBezTo>
                <a:lnTo>
                  <a:pt x="113016" y="134715"/>
                </a:lnTo>
                <a:moveTo>
                  <a:pt x="198103" y="560941"/>
                </a:moveTo>
                <a:lnTo>
                  <a:pt x="148812" y="517470"/>
                </a:lnTo>
                <a:moveTo>
                  <a:pt x="113016" y="485901"/>
                </a:moveTo>
                <a:lnTo>
                  <a:pt x="95479" y="470435"/>
                </a:lnTo>
                <a:cubicBezTo>
                  <a:pt x="81293" y="457737"/>
                  <a:pt x="68804" y="443183"/>
                  <a:pt x="58394" y="427153"/>
                </a:cubicBezTo>
                <a:moveTo>
                  <a:pt x="37010" y="384459"/>
                </a:moveTo>
                <a:cubicBezTo>
                  <a:pt x="31138" y="368491"/>
                  <a:pt x="27107" y="351633"/>
                  <a:pt x="25177" y="334143"/>
                </a:cubicBezTo>
                <a:moveTo>
                  <a:pt x="25180" y="286438"/>
                </a:moveTo>
                <a:cubicBezTo>
                  <a:pt x="27113" y="268960"/>
                  <a:pt x="31141" y="252114"/>
                  <a:pt x="37010" y="236157"/>
                </a:cubicBezTo>
              </a:path>
            </a:pathLst>
          </a:custGeom>
          <a:noFill/>
          <a:ln w="19050">
            <a:solidFill>
              <a:srgbClr val="EF3663"/>
            </a:solidFill>
          </a:ln>
        </p:spPr>
        <p:txBody>
          <a:bodyPr rtlCol="0" anchor="ctr"/>
          <a:lstStyle/>
          <a:p>
            <a:pPr algn="ctr"/>
            <a:endParaRPr/>
          </a:p>
        </p:txBody>
      </p:sp>
      <p:sp>
        <p:nvSpPr>
          <p:cNvPr id="19" name="Rounded Rectangle 8">
            <a:extLst>
              <a:ext uri="{FF2B5EF4-FFF2-40B4-BE49-F238E27FC236}">
                <a16:creationId xmlns:a16="http://schemas.microsoft.com/office/drawing/2014/main" id="{F0672C24-2352-5E35-DF5A-B115DD953293}"/>
              </a:ext>
            </a:extLst>
          </p:cNvPr>
          <p:cNvSpPr/>
          <p:nvPr/>
        </p:nvSpPr>
        <p:spPr>
          <a:xfrm>
            <a:off x="6932624" y="3805787"/>
            <a:ext cx="580407" cy="1370282"/>
          </a:xfrm>
          <a:custGeom>
            <a:avLst/>
            <a:gdLst/>
            <a:ahLst/>
            <a:cxnLst/>
            <a:rect l="0" t="0" r="0" b="0"/>
            <a:pathLst>
              <a:path w="220798" h="521281">
                <a:moveTo>
                  <a:pt x="220798" y="250633"/>
                </a:moveTo>
                <a:cubicBezTo>
                  <a:pt x="220798" y="263816"/>
                  <a:pt x="210111" y="274503"/>
                  <a:pt x="196928" y="274503"/>
                </a:cubicBezTo>
                <a:cubicBezTo>
                  <a:pt x="183744" y="274503"/>
                  <a:pt x="173058" y="263816"/>
                  <a:pt x="173058" y="250633"/>
                </a:cubicBezTo>
                <a:cubicBezTo>
                  <a:pt x="173058" y="237889"/>
                  <a:pt x="183046" y="227476"/>
                  <a:pt x="195620" y="226798"/>
                </a:cubicBezTo>
                <a:cubicBezTo>
                  <a:pt x="196053" y="226775"/>
                  <a:pt x="196489" y="226763"/>
                  <a:pt x="196928" y="226763"/>
                </a:cubicBezTo>
                <a:cubicBezTo>
                  <a:pt x="210111" y="226763"/>
                  <a:pt x="220798" y="237450"/>
                  <a:pt x="220798" y="250633"/>
                </a:cubicBezTo>
                <a:close/>
                <a:moveTo>
                  <a:pt x="113383" y="441592"/>
                </a:moveTo>
                <a:cubicBezTo>
                  <a:pt x="113383" y="454774"/>
                  <a:pt x="102696" y="465462"/>
                  <a:pt x="89513" y="465462"/>
                </a:cubicBezTo>
                <a:cubicBezTo>
                  <a:pt x="82585" y="465462"/>
                  <a:pt x="76346" y="462509"/>
                  <a:pt x="71985" y="457795"/>
                </a:cubicBezTo>
                <a:cubicBezTo>
                  <a:pt x="68049" y="453539"/>
                  <a:pt x="65643" y="447846"/>
                  <a:pt x="65643" y="441592"/>
                </a:cubicBezTo>
                <a:cubicBezTo>
                  <a:pt x="65643" y="428409"/>
                  <a:pt x="76330" y="417722"/>
                  <a:pt x="89513" y="417722"/>
                </a:cubicBezTo>
                <a:cubicBezTo>
                  <a:pt x="96843" y="417722"/>
                  <a:pt x="103402" y="421026"/>
                  <a:pt x="107780" y="426226"/>
                </a:cubicBezTo>
                <a:cubicBezTo>
                  <a:pt x="111277" y="430378"/>
                  <a:pt x="113383" y="435739"/>
                  <a:pt x="113383" y="441592"/>
                </a:cubicBezTo>
                <a:close/>
                <a:moveTo>
                  <a:pt x="113383" y="59674"/>
                </a:moveTo>
                <a:cubicBezTo>
                  <a:pt x="113383" y="65526"/>
                  <a:pt x="111277" y="70887"/>
                  <a:pt x="107780" y="75039"/>
                </a:cubicBezTo>
                <a:cubicBezTo>
                  <a:pt x="103402" y="80239"/>
                  <a:pt x="96843" y="83543"/>
                  <a:pt x="89513" y="83543"/>
                </a:cubicBezTo>
                <a:cubicBezTo>
                  <a:pt x="76330" y="83543"/>
                  <a:pt x="65643" y="72857"/>
                  <a:pt x="65643" y="59674"/>
                </a:cubicBezTo>
                <a:cubicBezTo>
                  <a:pt x="65643" y="53419"/>
                  <a:pt x="68049" y="47727"/>
                  <a:pt x="71985" y="43471"/>
                </a:cubicBezTo>
                <a:cubicBezTo>
                  <a:pt x="76346" y="38756"/>
                  <a:pt x="82585" y="35804"/>
                  <a:pt x="89513" y="35804"/>
                </a:cubicBezTo>
                <a:cubicBezTo>
                  <a:pt x="102696" y="35804"/>
                  <a:pt x="113383" y="46491"/>
                  <a:pt x="113383" y="59674"/>
                </a:cubicBezTo>
                <a:close/>
                <a:moveTo>
                  <a:pt x="196928" y="155153"/>
                </a:moveTo>
                <a:cubicBezTo>
                  <a:pt x="196928" y="164477"/>
                  <a:pt x="191582" y="172553"/>
                  <a:pt x="183787" y="176481"/>
                </a:cubicBezTo>
                <a:cubicBezTo>
                  <a:pt x="180561" y="178108"/>
                  <a:pt x="176916" y="179023"/>
                  <a:pt x="173058" y="179023"/>
                </a:cubicBezTo>
                <a:cubicBezTo>
                  <a:pt x="159875" y="179023"/>
                  <a:pt x="149188" y="168336"/>
                  <a:pt x="149188" y="155153"/>
                </a:cubicBezTo>
                <a:cubicBezTo>
                  <a:pt x="149188" y="145799"/>
                  <a:pt x="154568" y="137702"/>
                  <a:pt x="162403" y="133788"/>
                </a:cubicBezTo>
                <a:cubicBezTo>
                  <a:pt x="165610" y="132185"/>
                  <a:pt x="169229" y="131283"/>
                  <a:pt x="173058" y="131283"/>
                </a:cubicBezTo>
                <a:cubicBezTo>
                  <a:pt x="186241" y="131283"/>
                  <a:pt x="196928" y="141970"/>
                  <a:pt x="196928" y="155153"/>
                </a:cubicBezTo>
                <a:close/>
                <a:moveTo>
                  <a:pt x="196928" y="346112"/>
                </a:moveTo>
                <a:cubicBezTo>
                  <a:pt x="196928" y="359295"/>
                  <a:pt x="186241" y="369982"/>
                  <a:pt x="173058" y="369982"/>
                </a:cubicBezTo>
                <a:cubicBezTo>
                  <a:pt x="169229" y="369982"/>
                  <a:pt x="165610" y="369080"/>
                  <a:pt x="162403" y="367478"/>
                </a:cubicBezTo>
                <a:cubicBezTo>
                  <a:pt x="154568" y="363563"/>
                  <a:pt x="149188" y="355466"/>
                  <a:pt x="149188" y="346112"/>
                </a:cubicBezTo>
                <a:cubicBezTo>
                  <a:pt x="149188" y="332929"/>
                  <a:pt x="159875" y="322242"/>
                  <a:pt x="173058" y="322242"/>
                </a:cubicBezTo>
                <a:cubicBezTo>
                  <a:pt x="176916" y="322242"/>
                  <a:pt x="180561" y="323158"/>
                  <a:pt x="183787" y="324784"/>
                </a:cubicBezTo>
                <a:cubicBezTo>
                  <a:pt x="191582" y="328712"/>
                  <a:pt x="196928" y="336788"/>
                  <a:pt x="196928" y="346112"/>
                </a:cubicBezTo>
                <a:close/>
                <a:moveTo>
                  <a:pt x="65643" y="59674"/>
                </a:moveTo>
                <a:lnTo>
                  <a:pt x="1" y="59674"/>
                </a:lnTo>
                <a:moveTo>
                  <a:pt x="1" y="155153"/>
                </a:moveTo>
                <a:lnTo>
                  <a:pt x="149188" y="155153"/>
                </a:lnTo>
                <a:moveTo>
                  <a:pt x="1" y="250633"/>
                </a:moveTo>
                <a:lnTo>
                  <a:pt x="173058" y="250633"/>
                </a:lnTo>
                <a:moveTo>
                  <a:pt x="1" y="346112"/>
                </a:moveTo>
                <a:lnTo>
                  <a:pt x="149188" y="346112"/>
                </a:lnTo>
                <a:moveTo>
                  <a:pt x="1" y="441592"/>
                </a:moveTo>
                <a:lnTo>
                  <a:pt x="65643" y="441592"/>
                </a:lnTo>
                <a:moveTo>
                  <a:pt x="71985" y="457795"/>
                </a:moveTo>
                <a:lnTo>
                  <a:pt x="0" y="521281"/>
                </a:lnTo>
                <a:moveTo>
                  <a:pt x="162403" y="367478"/>
                </a:moveTo>
                <a:cubicBezTo>
                  <a:pt x="151993" y="383508"/>
                  <a:pt x="139505" y="398063"/>
                  <a:pt x="125318" y="410760"/>
                </a:cubicBezTo>
                <a:lnTo>
                  <a:pt x="107780" y="426226"/>
                </a:lnTo>
                <a:moveTo>
                  <a:pt x="22694" y="0"/>
                </a:moveTo>
                <a:lnTo>
                  <a:pt x="71985" y="43471"/>
                </a:lnTo>
                <a:moveTo>
                  <a:pt x="107780" y="75039"/>
                </a:moveTo>
                <a:lnTo>
                  <a:pt x="125318" y="90506"/>
                </a:lnTo>
                <a:cubicBezTo>
                  <a:pt x="139505" y="103203"/>
                  <a:pt x="151993" y="117758"/>
                  <a:pt x="162403" y="133788"/>
                </a:cubicBezTo>
                <a:moveTo>
                  <a:pt x="183787" y="176481"/>
                </a:moveTo>
                <a:cubicBezTo>
                  <a:pt x="189659" y="192449"/>
                  <a:pt x="193690" y="209307"/>
                  <a:pt x="195620" y="226798"/>
                </a:cubicBezTo>
                <a:moveTo>
                  <a:pt x="195617" y="274503"/>
                </a:moveTo>
                <a:cubicBezTo>
                  <a:pt x="193684" y="291981"/>
                  <a:pt x="189656" y="308827"/>
                  <a:pt x="183787" y="324784"/>
                </a:cubicBezTo>
              </a:path>
            </a:pathLst>
          </a:custGeom>
          <a:noFill/>
          <a:ln w="19050">
            <a:solidFill>
              <a:srgbClr val="EF3663"/>
            </a:solidFill>
          </a:ln>
        </p:spPr>
        <p:txBody>
          <a:bodyPr rtlCol="0" anchor="ctr"/>
          <a:lstStyle/>
          <a:p>
            <a:pPr algn="ctr"/>
            <a:endParaRPr/>
          </a:p>
        </p:txBody>
      </p:sp>
      <p:sp>
        <p:nvSpPr>
          <p:cNvPr id="20" name="Rounded Rectangle 9">
            <a:extLst>
              <a:ext uri="{FF2B5EF4-FFF2-40B4-BE49-F238E27FC236}">
                <a16:creationId xmlns:a16="http://schemas.microsoft.com/office/drawing/2014/main" id="{B42DC49B-0A5E-69D5-CF7B-AAA07C7DECCE}"/>
              </a:ext>
            </a:extLst>
          </p:cNvPr>
          <p:cNvSpPr/>
          <p:nvPr/>
        </p:nvSpPr>
        <p:spPr>
          <a:xfrm>
            <a:off x="6280925" y="3647076"/>
            <a:ext cx="690206" cy="1474535"/>
          </a:xfrm>
          <a:custGeom>
            <a:avLst/>
            <a:gdLst/>
            <a:ahLst/>
            <a:cxnLst/>
            <a:rect l="0" t="0" r="0" b="0"/>
            <a:pathLst>
              <a:path w="262568" h="560941">
                <a:moveTo>
                  <a:pt x="0" y="310308"/>
                </a:moveTo>
                <a:cubicBezTo>
                  <a:pt x="0" y="297125"/>
                  <a:pt x="10687" y="286438"/>
                  <a:pt x="23869" y="286438"/>
                </a:cubicBezTo>
                <a:cubicBezTo>
                  <a:pt x="37052" y="286438"/>
                  <a:pt x="47739" y="297125"/>
                  <a:pt x="47739" y="310308"/>
                </a:cubicBezTo>
                <a:cubicBezTo>
                  <a:pt x="47739" y="323052"/>
                  <a:pt x="37752" y="333464"/>
                  <a:pt x="25177" y="334143"/>
                </a:cubicBezTo>
                <a:cubicBezTo>
                  <a:pt x="24744" y="334166"/>
                  <a:pt x="24308" y="334178"/>
                  <a:pt x="23869" y="334178"/>
                </a:cubicBezTo>
                <a:cubicBezTo>
                  <a:pt x="10687" y="334178"/>
                  <a:pt x="0" y="323491"/>
                  <a:pt x="0" y="310308"/>
                </a:cubicBezTo>
                <a:close/>
                <a:moveTo>
                  <a:pt x="107414" y="119349"/>
                </a:moveTo>
                <a:cubicBezTo>
                  <a:pt x="107414" y="106166"/>
                  <a:pt x="118101" y="95479"/>
                  <a:pt x="131284" y="95479"/>
                </a:cubicBezTo>
                <a:cubicBezTo>
                  <a:pt x="138213" y="95479"/>
                  <a:pt x="144452" y="98431"/>
                  <a:pt x="148812" y="103145"/>
                </a:cubicBezTo>
                <a:cubicBezTo>
                  <a:pt x="152748" y="107402"/>
                  <a:pt x="155154" y="113094"/>
                  <a:pt x="155154" y="119349"/>
                </a:cubicBezTo>
                <a:cubicBezTo>
                  <a:pt x="155154" y="132532"/>
                  <a:pt x="144467" y="143219"/>
                  <a:pt x="131284" y="143219"/>
                </a:cubicBezTo>
                <a:cubicBezTo>
                  <a:pt x="123953" y="143219"/>
                  <a:pt x="117395" y="139915"/>
                  <a:pt x="113016" y="134715"/>
                </a:cubicBezTo>
                <a:cubicBezTo>
                  <a:pt x="109520" y="130562"/>
                  <a:pt x="107414" y="125202"/>
                  <a:pt x="107414" y="119349"/>
                </a:cubicBezTo>
                <a:close/>
                <a:moveTo>
                  <a:pt x="107414" y="501267"/>
                </a:moveTo>
                <a:cubicBezTo>
                  <a:pt x="107414" y="495414"/>
                  <a:pt x="109520" y="490053"/>
                  <a:pt x="113016" y="485901"/>
                </a:cubicBezTo>
                <a:cubicBezTo>
                  <a:pt x="117395" y="480701"/>
                  <a:pt x="123953" y="477397"/>
                  <a:pt x="131284" y="477397"/>
                </a:cubicBezTo>
                <a:cubicBezTo>
                  <a:pt x="144467" y="477397"/>
                  <a:pt x="155154" y="488084"/>
                  <a:pt x="155154" y="501267"/>
                </a:cubicBezTo>
                <a:cubicBezTo>
                  <a:pt x="155154" y="507521"/>
                  <a:pt x="152748" y="513214"/>
                  <a:pt x="148812" y="517470"/>
                </a:cubicBezTo>
                <a:cubicBezTo>
                  <a:pt x="144452" y="522185"/>
                  <a:pt x="138212" y="525137"/>
                  <a:pt x="131284" y="525137"/>
                </a:cubicBezTo>
                <a:cubicBezTo>
                  <a:pt x="118101" y="525137"/>
                  <a:pt x="107414" y="514450"/>
                  <a:pt x="107414" y="501267"/>
                </a:cubicBezTo>
                <a:close/>
                <a:moveTo>
                  <a:pt x="214828" y="23869"/>
                </a:moveTo>
                <a:cubicBezTo>
                  <a:pt x="214828" y="10687"/>
                  <a:pt x="225516" y="0"/>
                  <a:pt x="238698" y="0"/>
                </a:cubicBezTo>
                <a:cubicBezTo>
                  <a:pt x="251881" y="0"/>
                  <a:pt x="262568" y="10687"/>
                  <a:pt x="262568" y="23869"/>
                </a:cubicBezTo>
                <a:cubicBezTo>
                  <a:pt x="262568" y="37052"/>
                  <a:pt x="251881" y="47739"/>
                  <a:pt x="238698" y="47739"/>
                </a:cubicBezTo>
                <a:cubicBezTo>
                  <a:pt x="231570" y="47739"/>
                  <a:pt x="225171" y="44615"/>
                  <a:pt x="220798" y="39660"/>
                </a:cubicBezTo>
                <a:cubicBezTo>
                  <a:pt x="217083" y="35452"/>
                  <a:pt x="214828" y="29924"/>
                  <a:pt x="214828" y="23869"/>
                </a:cubicBezTo>
                <a:close/>
                <a:moveTo>
                  <a:pt x="23869" y="405787"/>
                </a:moveTo>
                <a:cubicBezTo>
                  <a:pt x="23869" y="396463"/>
                  <a:pt x="29216" y="388388"/>
                  <a:pt x="37010" y="384459"/>
                </a:cubicBezTo>
                <a:cubicBezTo>
                  <a:pt x="40236" y="382833"/>
                  <a:pt x="43881" y="381918"/>
                  <a:pt x="47739" y="381918"/>
                </a:cubicBezTo>
                <a:cubicBezTo>
                  <a:pt x="60922" y="381918"/>
                  <a:pt x="71609" y="392605"/>
                  <a:pt x="71609" y="405787"/>
                </a:cubicBezTo>
                <a:cubicBezTo>
                  <a:pt x="71609" y="415141"/>
                  <a:pt x="66229" y="423238"/>
                  <a:pt x="58394" y="427153"/>
                </a:cubicBezTo>
                <a:cubicBezTo>
                  <a:pt x="55187" y="428756"/>
                  <a:pt x="51569" y="429657"/>
                  <a:pt x="47739" y="429657"/>
                </a:cubicBezTo>
                <a:cubicBezTo>
                  <a:pt x="34557" y="429657"/>
                  <a:pt x="23869" y="418970"/>
                  <a:pt x="23869" y="405787"/>
                </a:cubicBezTo>
                <a:close/>
                <a:moveTo>
                  <a:pt x="23869" y="214828"/>
                </a:moveTo>
                <a:cubicBezTo>
                  <a:pt x="23869" y="201646"/>
                  <a:pt x="34557" y="190959"/>
                  <a:pt x="47739" y="190959"/>
                </a:cubicBezTo>
                <a:cubicBezTo>
                  <a:pt x="51569" y="190959"/>
                  <a:pt x="55187" y="191860"/>
                  <a:pt x="58394" y="193462"/>
                </a:cubicBezTo>
                <a:cubicBezTo>
                  <a:pt x="66229" y="197377"/>
                  <a:pt x="71609" y="205474"/>
                  <a:pt x="71609" y="214828"/>
                </a:cubicBezTo>
                <a:cubicBezTo>
                  <a:pt x="71609" y="228011"/>
                  <a:pt x="60922" y="238698"/>
                  <a:pt x="47739" y="238698"/>
                </a:cubicBezTo>
                <a:cubicBezTo>
                  <a:pt x="43881" y="238698"/>
                  <a:pt x="40236" y="237783"/>
                  <a:pt x="37010" y="236157"/>
                </a:cubicBezTo>
                <a:cubicBezTo>
                  <a:pt x="29216" y="232228"/>
                  <a:pt x="23869" y="224153"/>
                  <a:pt x="23869" y="214828"/>
                </a:cubicBezTo>
                <a:close/>
                <a:moveTo>
                  <a:pt x="220796" y="501267"/>
                </a:moveTo>
                <a:lnTo>
                  <a:pt x="155154" y="501267"/>
                </a:lnTo>
                <a:moveTo>
                  <a:pt x="220796" y="405787"/>
                </a:moveTo>
                <a:lnTo>
                  <a:pt x="71609" y="405787"/>
                </a:lnTo>
                <a:moveTo>
                  <a:pt x="220796" y="310308"/>
                </a:moveTo>
                <a:lnTo>
                  <a:pt x="47739" y="310308"/>
                </a:lnTo>
                <a:moveTo>
                  <a:pt x="71609" y="214828"/>
                </a:moveTo>
                <a:lnTo>
                  <a:pt x="220796" y="214828"/>
                </a:lnTo>
                <a:moveTo>
                  <a:pt x="220796" y="119349"/>
                </a:moveTo>
                <a:lnTo>
                  <a:pt x="155154" y="119349"/>
                </a:lnTo>
                <a:moveTo>
                  <a:pt x="148812" y="103145"/>
                </a:moveTo>
                <a:lnTo>
                  <a:pt x="220798" y="39660"/>
                </a:lnTo>
                <a:moveTo>
                  <a:pt x="58394" y="193462"/>
                </a:moveTo>
                <a:cubicBezTo>
                  <a:pt x="68804" y="177433"/>
                  <a:pt x="81293" y="162878"/>
                  <a:pt x="95479" y="150181"/>
                </a:cubicBezTo>
                <a:lnTo>
                  <a:pt x="113016" y="134715"/>
                </a:lnTo>
                <a:moveTo>
                  <a:pt x="198103" y="560941"/>
                </a:moveTo>
                <a:lnTo>
                  <a:pt x="148812" y="517470"/>
                </a:lnTo>
                <a:moveTo>
                  <a:pt x="113016" y="485901"/>
                </a:moveTo>
                <a:lnTo>
                  <a:pt x="95479" y="470435"/>
                </a:lnTo>
                <a:cubicBezTo>
                  <a:pt x="81293" y="457737"/>
                  <a:pt x="68804" y="443183"/>
                  <a:pt x="58394" y="427153"/>
                </a:cubicBezTo>
                <a:moveTo>
                  <a:pt x="37010" y="384459"/>
                </a:moveTo>
                <a:cubicBezTo>
                  <a:pt x="31138" y="368491"/>
                  <a:pt x="27107" y="351633"/>
                  <a:pt x="25177" y="334143"/>
                </a:cubicBezTo>
                <a:moveTo>
                  <a:pt x="25180" y="286438"/>
                </a:moveTo>
                <a:cubicBezTo>
                  <a:pt x="27113" y="268960"/>
                  <a:pt x="31141" y="252114"/>
                  <a:pt x="37010" y="236157"/>
                </a:cubicBezTo>
              </a:path>
            </a:pathLst>
          </a:custGeom>
          <a:noFill/>
          <a:ln w="19050">
            <a:solidFill>
              <a:srgbClr val="FF7012"/>
            </a:solidFill>
          </a:ln>
        </p:spPr>
        <p:txBody>
          <a:bodyPr rtlCol="0" anchor="ctr"/>
          <a:lstStyle/>
          <a:p>
            <a:pPr algn="ctr"/>
            <a:endParaRPr/>
          </a:p>
        </p:txBody>
      </p:sp>
      <p:sp>
        <p:nvSpPr>
          <p:cNvPr id="21" name="Rounded Rectangle 8">
            <a:extLst>
              <a:ext uri="{FF2B5EF4-FFF2-40B4-BE49-F238E27FC236}">
                <a16:creationId xmlns:a16="http://schemas.microsoft.com/office/drawing/2014/main" id="{60453939-9B8F-EBE6-B719-F84780416A0B}"/>
              </a:ext>
            </a:extLst>
          </p:cNvPr>
          <p:cNvSpPr/>
          <p:nvPr/>
        </p:nvSpPr>
        <p:spPr>
          <a:xfrm>
            <a:off x="6995422" y="2276794"/>
            <a:ext cx="580407" cy="1370282"/>
          </a:xfrm>
          <a:custGeom>
            <a:avLst/>
            <a:gdLst/>
            <a:ahLst/>
            <a:cxnLst/>
            <a:rect l="0" t="0" r="0" b="0"/>
            <a:pathLst>
              <a:path w="220798" h="521281">
                <a:moveTo>
                  <a:pt x="220798" y="250633"/>
                </a:moveTo>
                <a:cubicBezTo>
                  <a:pt x="220798" y="263816"/>
                  <a:pt x="210111" y="274503"/>
                  <a:pt x="196928" y="274503"/>
                </a:cubicBezTo>
                <a:cubicBezTo>
                  <a:pt x="183744" y="274503"/>
                  <a:pt x="173058" y="263816"/>
                  <a:pt x="173058" y="250633"/>
                </a:cubicBezTo>
                <a:cubicBezTo>
                  <a:pt x="173058" y="237889"/>
                  <a:pt x="183046" y="227476"/>
                  <a:pt x="195620" y="226798"/>
                </a:cubicBezTo>
                <a:cubicBezTo>
                  <a:pt x="196053" y="226775"/>
                  <a:pt x="196489" y="226763"/>
                  <a:pt x="196928" y="226763"/>
                </a:cubicBezTo>
                <a:cubicBezTo>
                  <a:pt x="210111" y="226763"/>
                  <a:pt x="220798" y="237450"/>
                  <a:pt x="220798" y="250633"/>
                </a:cubicBezTo>
                <a:close/>
                <a:moveTo>
                  <a:pt x="113383" y="441592"/>
                </a:moveTo>
                <a:cubicBezTo>
                  <a:pt x="113383" y="454774"/>
                  <a:pt x="102696" y="465462"/>
                  <a:pt x="89513" y="465462"/>
                </a:cubicBezTo>
                <a:cubicBezTo>
                  <a:pt x="82585" y="465462"/>
                  <a:pt x="76346" y="462509"/>
                  <a:pt x="71985" y="457795"/>
                </a:cubicBezTo>
                <a:cubicBezTo>
                  <a:pt x="68049" y="453539"/>
                  <a:pt x="65643" y="447846"/>
                  <a:pt x="65643" y="441592"/>
                </a:cubicBezTo>
                <a:cubicBezTo>
                  <a:pt x="65643" y="428409"/>
                  <a:pt x="76330" y="417722"/>
                  <a:pt x="89513" y="417722"/>
                </a:cubicBezTo>
                <a:cubicBezTo>
                  <a:pt x="96843" y="417722"/>
                  <a:pt x="103402" y="421026"/>
                  <a:pt x="107780" y="426226"/>
                </a:cubicBezTo>
                <a:cubicBezTo>
                  <a:pt x="111277" y="430378"/>
                  <a:pt x="113383" y="435739"/>
                  <a:pt x="113383" y="441592"/>
                </a:cubicBezTo>
                <a:close/>
                <a:moveTo>
                  <a:pt x="113383" y="59674"/>
                </a:moveTo>
                <a:cubicBezTo>
                  <a:pt x="113383" y="65526"/>
                  <a:pt x="111277" y="70887"/>
                  <a:pt x="107780" y="75039"/>
                </a:cubicBezTo>
                <a:cubicBezTo>
                  <a:pt x="103402" y="80239"/>
                  <a:pt x="96843" y="83543"/>
                  <a:pt x="89513" y="83543"/>
                </a:cubicBezTo>
                <a:cubicBezTo>
                  <a:pt x="76330" y="83543"/>
                  <a:pt x="65643" y="72857"/>
                  <a:pt x="65643" y="59674"/>
                </a:cubicBezTo>
                <a:cubicBezTo>
                  <a:pt x="65643" y="53419"/>
                  <a:pt x="68049" y="47727"/>
                  <a:pt x="71985" y="43471"/>
                </a:cubicBezTo>
                <a:cubicBezTo>
                  <a:pt x="76346" y="38756"/>
                  <a:pt x="82585" y="35804"/>
                  <a:pt x="89513" y="35804"/>
                </a:cubicBezTo>
                <a:cubicBezTo>
                  <a:pt x="102696" y="35804"/>
                  <a:pt x="113383" y="46491"/>
                  <a:pt x="113383" y="59674"/>
                </a:cubicBezTo>
                <a:close/>
                <a:moveTo>
                  <a:pt x="196928" y="155153"/>
                </a:moveTo>
                <a:cubicBezTo>
                  <a:pt x="196928" y="164477"/>
                  <a:pt x="191582" y="172553"/>
                  <a:pt x="183787" y="176481"/>
                </a:cubicBezTo>
                <a:cubicBezTo>
                  <a:pt x="180561" y="178108"/>
                  <a:pt x="176916" y="179023"/>
                  <a:pt x="173058" y="179023"/>
                </a:cubicBezTo>
                <a:cubicBezTo>
                  <a:pt x="159875" y="179023"/>
                  <a:pt x="149188" y="168336"/>
                  <a:pt x="149188" y="155153"/>
                </a:cubicBezTo>
                <a:cubicBezTo>
                  <a:pt x="149188" y="145799"/>
                  <a:pt x="154568" y="137702"/>
                  <a:pt x="162403" y="133788"/>
                </a:cubicBezTo>
                <a:cubicBezTo>
                  <a:pt x="165610" y="132185"/>
                  <a:pt x="169229" y="131283"/>
                  <a:pt x="173058" y="131283"/>
                </a:cubicBezTo>
                <a:cubicBezTo>
                  <a:pt x="186241" y="131283"/>
                  <a:pt x="196928" y="141970"/>
                  <a:pt x="196928" y="155153"/>
                </a:cubicBezTo>
                <a:close/>
                <a:moveTo>
                  <a:pt x="196928" y="346112"/>
                </a:moveTo>
                <a:cubicBezTo>
                  <a:pt x="196928" y="359295"/>
                  <a:pt x="186241" y="369982"/>
                  <a:pt x="173058" y="369982"/>
                </a:cubicBezTo>
                <a:cubicBezTo>
                  <a:pt x="169229" y="369982"/>
                  <a:pt x="165610" y="369080"/>
                  <a:pt x="162403" y="367478"/>
                </a:cubicBezTo>
                <a:cubicBezTo>
                  <a:pt x="154568" y="363563"/>
                  <a:pt x="149188" y="355466"/>
                  <a:pt x="149188" y="346112"/>
                </a:cubicBezTo>
                <a:cubicBezTo>
                  <a:pt x="149188" y="332929"/>
                  <a:pt x="159875" y="322242"/>
                  <a:pt x="173058" y="322242"/>
                </a:cubicBezTo>
                <a:cubicBezTo>
                  <a:pt x="176916" y="322242"/>
                  <a:pt x="180561" y="323158"/>
                  <a:pt x="183787" y="324784"/>
                </a:cubicBezTo>
                <a:cubicBezTo>
                  <a:pt x="191582" y="328712"/>
                  <a:pt x="196928" y="336788"/>
                  <a:pt x="196928" y="346112"/>
                </a:cubicBezTo>
                <a:close/>
                <a:moveTo>
                  <a:pt x="65643" y="59674"/>
                </a:moveTo>
                <a:lnTo>
                  <a:pt x="1" y="59674"/>
                </a:lnTo>
                <a:moveTo>
                  <a:pt x="1" y="155153"/>
                </a:moveTo>
                <a:lnTo>
                  <a:pt x="149188" y="155153"/>
                </a:lnTo>
                <a:moveTo>
                  <a:pt x="1" y="250633"/>
                </a:moveTo>
                <a:lnTo>
                  <a:pt x="173058" y="250633"/>
                </a:lnTo>
                <a:moveTo>
                  <a:pt x="1" y="346112"/>
                </a:moveTo>
                <a:lnTo>
                  <a:pt x="149188" y="346112"/>
                </a:lnTo>
                <a:moveTo>
                  <a:pt x="1" y="441592"/>
                </a:moveTo>
                <a:lnTo>
                  <a:pt x="65643" y="441592"/>
                </a:lnTo>
                <a:moveTo>
                  <a:pt x="71985" y="457795"/>
                </a:moveTo>
                <a:lnTo>
                  <a:pt x="0" y="521281"/>
                </a:lnTo>
                <a:moveTo>
                  <a:pt x="162403" y="367478"/>
                </a:moveTo>
                <a:cubicBezTo>
                  <a:pt x="151993" y="383508"/>
                  <a:pt x="139505" y="398063"/>
                  <a:pt x="125318" y="410760"/>
                </a:cubicBezTo>
                <a:lnTo>
                  <a:pt x="107780" y="426226"/>
                </a:lnTo>
                <a:moveTo>
                  <a:pt x="22694" y="0"/>
                </a:moveTo>
                <a:lnTo>
                  <a:pt x="71985" y="43471"/>
                </a:lnTo>
                <a:moveTo>
                  <a:pt x="107780" y="75039"/>
                </a:moveTo>
                <a:lnTo>
                  <a:pt x="125318" y="90506"/>
                </a:lnTo>
                <a:cubicBezTo>
                  <a:pt x="139505" y="103203"/>
                  <a:pt x="151993" y="117758"/>
                  <a:pt x="162403" y="133788"/>
                </a:cubicBezTo>
                <a:moveTo>
                  <a:pt x="183787" y="176481"/>
                </a:moveTo>
                <a:cubicBezTo>
                  <a:pt x="189659" y="192449"/>
                  <a:pt x="193690" y="209307"/>
                  <a:pt x="195620" y="226798"/>
                </a:cubicBezTo>
                <a:moveTo>
                  <a:pt x="195617" y="274503"/>
                </a:moveTo>
                <a:cubicBezTo>
                  <a:pt x="193684" y="291981"/>
                  <a:pt x="189656" y="308827"/>
                  <a:pt x="183787" y="324784"/>
                </a:cubicBezTo>
              </a:path>
            </a:pathLst>
          </a:custGeom>
          <a:noFill/>
          <a:ln w="19050">
            <a:solidFill>
              <a:srgbClr val="FF7012"/>
            </a:solidFill>
          </a:ln>
        </p:spPr>
        <p:txBody>
          <a:bodyPr rtlCol="0" anchor="ctr"/>
          <a:lstStyle/>
          <a:p>
            <a:pPr algn="ctr"/>
            <a:endParaRPr/>
          </a:p>
        </p:txBody>
      </p:sp>
      <p:sp>
        <p:nvSpPr>
          <p:cNvPr id="22" name="Rounded Rectangle 9">
            <a:extLst>
              <a:ext uri="{FF2B5EF4-FFF2-40B4-BE49-F238E27FC236}">
                <a16:creationId xmlns:a16="http://schemas.microsoft.com/office/drawing/2014/main" id="{52B0404C-A4BF-F040-FFAF-42285AAAF952}"/>
              </a:ext>
            </a:extLst>
          </p:cNvPr>
          <p:cNvSpPr/>
          <p:nvPr/>
        </p:nvSpPr>
        <p:spPr>
          <a:xfrm>
            <a:off x="6343723" y="2118083"/>
            <a:ext cx="690206" cy="1474535"/>
          </a:xfrm>
          <a:custGeom>
            <a:avLst/>
            <a:gdLst/>
            <a:ahLst/>
            <a:cxnLst/>
            <a:rect l="0" t="0" r="0" b="0"/>
            <a:pathLst>
              <a:path w="262568" h="560941">
                <a:moveTo>
                  <a:pt x="0" y="310308"/>
                </a:moveTo>
                <a:cubicBezTo>
                  <a:pt x="0" y="297125"/>
                  <a:pt x="10687" y="286438"/>
                  <a:pt x="23869" y="286438"/>
                </a:cubicBezTo>
                <a:cubicBezTo>
                  <a:pt x="37052" y="286438"/>
                  <a:pt x="47739" y="297125"/>
                  <a:pt x="47739" y="310308"/>
                </a:cubicBezTo>
                <a:cubicBezTo>
                  <a:pt x="47739" y="323052"/>
                  <a:pt x="37752" y="333464"/>
                  <a:pt x="25177" y="334143"/>
                </a:cubicBezTo>
                <a:cubicBezTo>
                  <a:pt x="24744" y="334166"/>
                  <a:pt x="24308" y="334178"/>
                  <a:pt x="23869" y="334178"/>
                </a:cubicBezTo>
                <a:cubicBezTo>
                  <a:pt x="10687" y="334178"/>
                  <a:pt x="0" y="323491"/>
                  <a:pt x="0" y="310308"/>
                </a:cubicBezTo>
                <a:close/>
                <a:moveTo>
                  <a:pt x="107414" y="119349"/>
                </a:moveTo>
                <a:cubicBezTo>
                  <a:pt x="107414" y="106166"/>
                  <a:pt x="118101" y="95479"/>
                  <a:pt x="131284" y="95479"/>
                </a:cubicBezTo>
                <a:cubicBezTo>
                  <a:pt x="138213" y="95479"/>
                  <a:pt x="144452" y="98431"/>
                  <a:pt x="148812" y="103145"/>
                </a:cubicBezTo>
                <a:cubicBezTo>
                  <a:pt x="152748" y="107402"/>
                  <a:pt x="155154" y="113094"/>
                  <a:pt x="155154" y="119349"/>
                </a:cubicBezTo>
                <a:cubicBezTo>
                  <a:pt x="155154" y="132532"/>
                  <a:pt x="144467" y="143219"/>
                  <a:pt x="131284" y="143219"/>
                </a:cubicBezTo>
                <a:cubicBezTo>
                  <a:pt x="123953" y="143219"/>
                  <a:pt x="117395" y="139915"/>
                  <a:pt x="113016" y="134715"/>
                </a:cubicBezTo>
                <a:cubicBezTo>
                  <a:pt x="109520" y="130562"/>
                  <a:pt x="107414" y="125202"/>
                  <a:pt x="107414" y="119349"/>
                </a:cubicBezTo>
                <a:close/>
                <a:moveTo>
                  <a:pt x="107414" y="501267"/>
                </a:moveTo>
                <a:cubicBezTo>
                  <a:pt x="107414" y="495414"/>
                  <a:pt x="109520" y="490053"/>
                  <a:pt x="113016" y="485901"/>
                </a:cubicBezTo>
                <a:cubicBezTo>
                  <a:pt x="117395" y="480701"/>
                  <a:pt x="123953" y="477397"/>
                  <a:pt x="131284" y="477397"/>
                </a:cubicBezTo>
                <a:cubicBezTo>
                  <a:pt x="144467" y="477397"/>
                  <a:pt x="155154" y="488084"/>
                  <a:pt x="155154" y="501267"/>
                </a:cubicBezTo>
                <a:cubicBezTo>
                  <a:pt x="155154" y="507521"/>
                  <a:pt x="152748" y="513214"/>
                  <a:pt x="148812" y="517470"/>
                </a:cubicBezTo>
                <a:cubicBezTo>
                  <a:pt x="144452" y="522185"/>
                  <a:pt x="138212" y="525137"/>
                  <a:pt x="131284" y="525137"/>
                </a:cubicBezTo>
                <a:cubicBezTo>
                  <a:pt x="118101" y="525137"/>
                  <a:pt x="107414" y="514450"/>
                  <a:pt x="107414" y="501267"/>
                </a:cubicBezTo>
                <a:close/>
                <a:moveTo>
                  <a:pt x="214828" y="23869"/>
                </a:moveTo>
                <a:cubicBezTo>
                  <a:pt x="214828" y="10687"/>
                  <a:pt x="225516" y="0"/>
                  <a:pt x="238698" y="0"/>
                </a:cubicBezTo>
                <a:cubicBezTo>
                  <a:pt x="251881" y="0"/>
                  <a:pt x="262568" y="10687"/>
                  <a:pt x="262568" y="23869"/>
                </a:cubicBezTo>
                <a:cubicBezTo>
                  <a:pt x="262568" y="37052"/>
                  <a:pt x="251881" y="47739"/>
                  <a:pt x="238698" y="47739"/>
                </a:cubicBezTo>
                <a:cubicBezTo>
                  <a:pt x="231570" y="47739"/>
                  <a:pt x="225171" y="44615"/>
                  <a:pt x="220798" y="39660"/>
                </a:cubicBezTo>
                <a:cubicBezTo>
                  <a:pt x="217083" y="35452"/>
                  <a:pt x="214828" y="29924"/>
                  <a:pt x="214828" y="23869"/>
                </a:cubicBezTo>
                <a:close/>
                <a:moveTo>
                  <a:pt x="23869" y="405787"/>
                </a:moveTo>
                <a:cubicBezTo>
                  <a:pt x="23869" y="396463"/>
                  <a:pt x="29216" y="388388"/>
                  <a:pt x="37010" y="384459"/>
                </a:cubicBezTo>
                <a:cubicBezTo>
                  <a:pt x="40236" y="382833"/>
                  <a:pt x="43881" y="381918"/>
                  <a:pt x="47739" y="381918"/>
                </a:cubicBezTo>
                <a:cubicBezTo>
                  <a:pt x="60922" y="381918"/>
                  <a:pt x="71609" y="392605"/>
                  <a:pt x="71609" y="405787"/>
                </a:cubicBezTo>
                <a:cubicBezTo>
                  <a:pt x="71609" y="415141"/>
                  <a:pt x="66229" y="423238"/>
                  <a:pt x="58394" y="427153"/>
                </a:cubicBezTo>
                <a:cubicBezTo>
                  <a:pt x="55187" y="428756"/>
                  <a:pt x="51569" y="429657"/>
                  <a:pt x="47739" y="429657"/>
                </a:cubicBezTo>
                <a:cubicBezTo>
                  <a:pt x="34557" y="429657"/>
                  <a:pt x="23869" y="418970"/>
                  <a:pt x="23869" y="405787"/>
                </a:cubicBezTo>
                <a:close/>
                <a:moveTo>
                  <a:pt x="23869" y="214828"/>
                </a:moveTo>
                <a:cubicBezTo>
                  <a:pt x="23869" y="201646"/>
                  <a:pt x="34557" y="190959"/>
                  <a:pt x="47739" y="190959"/>
                </a:cubicBezTo>
                <a:cubicBezTo>
                  <a:pt x="51569" y="190959"/>
                  <a:pt x="55187" y="191860"/>
                  <a:pt x="58394" y="193462"/>
                </a:cubicBezTo>
                <a:cubicBezTo>
                  <a:pt x="66229" y="197377"/>
                  <a:pt x="71609" y="205474"/>
                  <a:pt x="71609" y="214828"/>
                </a:cubicBezTo>
                <a:cubicBezTo>
                  <a:pt x="71609" y="228011"/>
                  <a:pt x="60922" y="238698"/>
                  <a:pt x="47739" y="238698"/>
                </a:cubicBezTo>
                <a:cubicBezTo>
                  <a:pt x="43881" y="238698"/>
                  <a:pt x="40236" y="237783"/>
                  <a:pt x="37010" y="236157"/>
                </a:cubicBezTo>
                <a:cubicBezTo>
                  <a:pt x="29216" y="232228"/>
                  <a:pt x="23869" y="224153"/>
                  <a:pt x="23869" y="214828"/>
                </a:cubicBezTo>
                <a:close/>
                <a:moveTo>
                  <a:pt x="220796" y="501267"/>
                </a:moveTo>
                <a:lnTo>
                  <a:pt x="155154" y="501267"/>
                </a:lnTo>
                <a:moveTo>
                  <a:pt x="220796" y="405787"/>
                </a:moveTo>
                <a:lnTo>
                  <a:pt x="71609" y="405787"/>
                </a:lnTo>
                <a:moveTo>
                  <a:pt x="220796" y="310308"/>
                </a:moveTo>
                <a:lnTo>
                  <a:pt x="47739" y="310308"/>
                </a:lnTo>
                <a:moveTo>
                  <a:pt x="71609" y="214828"/>
                </a:moveTo>
                <a:lnTo>
                  <a:pt x="220796" y="214828"/>
                </a:lnTo>
                <a:moveTo>
                  <a:pt x="220796" y="119349"/>
                </a:moveTo>
                <a:lnTo>
                  <a:pt x="155154" y="119349"/>
                </a:lnTo>
                <a:moveTo>
                  <a:pt x="148812" y="103145"/>
                </a:moveTo>
                <a:lnTo>
                  <a:pt x="220798" y="39660"/>
                </a:lnTo>
                <a:moveTo>
                  <a:pt x="58394" y="193462"/>
                </a:moveTo>
                <a:cubicBezTo>
                  <a:pt x="68804" y="177433"/>
                  <a:pt x="81293" y="162878"/>
                  <a:pt x="95479" y="150181"/>
                </a:cubicBezTo>
                <a:lnTo>
                  <a:pt x="113016" y="134715"/>
                </a:lnTo>
                <a:moveTo>
                  <a:pt x="198103" y="560941"/>
                </a:moveTo>
                <a:lnTo>
                  <a:pt x="148812" y="517470"/>
                </a:lnTo>
                <a:moveTo>
                  <a:pt x="113016" y="485901"/>
                </a:moveTo>
                <a:lnTo>
                  <a:pt x="95479" y="470435"/>
                </a:lnTo>
                <a:cubicBezTo>
                  <a:pt x="81293" y="457737"/>
                  <a:pt x="68804" y="443183"/>
                  <a:pt x="58394" y="427153"/>
                </a:cubicBezTo>
                <a:moveTo>
                  <a:pt x="37010" y="384459"/>
                </a:moveTo>
                <a:cubicBezTo>
                  <a:pt x="31138" y="368491"/>
                  <a:pt x="27107" y="351633"/>
                  <a:pt x="25177" y="334143"/>
                </a:cubicBezTo>
                <a:moveTo>
                  <a:pt x="25180" y="286438"/>
                </a:moveTo>
                <a:cubicBezTo>
                  <a:pt x="27113" y="268960"/>
                  <a:pt x="31141" y="252114"/>
                  <a:pt x="37010" y="236157"/>
                </a:cubicBezTo>
              </a:path>
            </a:pathLst>
          </a:custGeom>
          <a:noFill/>
          <a:ln w="19050">
            <a:solidFill>
              <a:srgbClr val="EF3663"/>
            </a:solidFill>
          </a:ln>
        </p:spPr>
        <p:txBody>
          <a:bodyPr rtlCol="0" anchor="ctr"/>
          <a:lstStyle/>
          <a:p>
            <a:pPr algn="ctr"/>
            <a:endParaRPr/>
          </a:p>
        </p:txBody>
      </p:sp>
      <p:sp>
        <p:nvSpPr>
          <p:cNvPr id="23" name="Rounded Rectangle 8">
            <a:extLst>
              <a:ext uri="{FF2B5EF4-FFF2-40B4-BE49-F238E27FC236}">
                <a16:creationId xmlns:a16="http://schemas.microsoft.com/office/drawing/2014/main" id="{EAE6B071-BF3B-AD08-E105-97DBACDA82D1}"/>
              </a:ext>
            </a:extLst>
          </p:cNvPr>
          <p:cNvSpPr/>
          <p:nvPr/>
        </p:nvSpPr>
        <p:spPr>
          <a:xfrm>
            <a:off x="7041522" y="720572"/>
            <a:ext cx="580407" cy="1370282"/>
          </a:xfrm>
          <a:custGeom>
            <a:avLst/>
            <a:gdLst/>
            <a:ahLst/>
            <a:cxnLst/>
            <a:rect l="0" t="0" r="0" b="0"/>
            <a:pathLst>
              <a:path w="220798" h="521281">
                <a:moveTo>
                  <a:pt x="220798" y="250633"/>
                </a:moveTo>
                <a:cubicBezTo>
                  <a:pt x="220798" y="263816"/>
                  <a:pt x="210111" y="274503"/>
                  <a:pt x="196928" y="274503"/>
                </a:cubicBezTo>
                <a:cubicBezTo>
                  <a:pt x="183744" y="274503"/>
                  <a:pt x="173058" y="263816"/>
                  <a:pt x="173058" y="250633"/>
                </a:cubicBezTo>
                <a:cubicBezTo>
                  <a:pt x="173058" y="237889"/>
                  <a:pt x="183046" y="227476"/>
                  <a:pt x="195620" y="226798"/>
                </a:cubicBezTo>
                <a:cubicBezTo>
                  <a:pt x="196053" y="226775"/>
                  <a:pt x="196489" y="226763"/>
                  <a:pt x="196928" y="226763"/>
                </a:cubicBezTo>
                <a:cubicBezTo>
                  <a:pt x="210111" y="226763"/>
                  <a:pt x="220798" y="237450"/>
                  <a:pt x="220798" y="250633"/>
                </a:cubicBezTo>
                <a:close/>
                <a:moveTo>
                  <a:pt x="113383" y="441592"/>
                </a:moveTo>
                <a:cubicBezTo>
                  <a:pt x="113383" y="454774"/>
                  <a:pt x="102696" y="465462"/>
                  <a:pt x="89513" y="465462"/>
                </a:cubicBezTo>
                <a:cubicBezTo>
                  <a:pt x="82585" y="465462"/>
                  <a:pt x="76346" y="462509"/>
                  <a:pt x="71985" y="457795"/>
                </a:cubicBezTo>
                <a:cubicBezTo>
                  <a:pt x="68049" y="453539"/>
                  <a:pt x="65643" y="447846"/>
                  <a:pt x="65643" y="441592"/>
                </a:cubicBezTo>
                <a:cubicBezTo>
                  <a:pt x="65643" y="428409"/>
                  <a:pt x="76330" y="417722"/>
                  <a:pt x="89513" y="417722"/>
                </a:cubicBezTo>
                <a:cubicBezTo>
                  <a:pt x="96843" y="417722"/>
                  <a:pt x="103402" y="421026"/>
                  <a:pt x="107780" y="426226"/>
                </a:cubicBezTo>
                <a:cubicBezTo>
                  <a:pt x="111277" y="430378"/>
                  <a:pt x="113383" y="435739"/>
                  <a:pt x="113383" y="441592"/>
                </a:cubicBezTo>
                <a:close/>
                <a:moveTo>
                  <a:pt x="113383" y="59674"/>
                </a:moveTo>
                <a:cubicBezTo>
                  <a:pt x="113383" y="65526"/>
                  <a:pt x="111277" y="70887"/>
                  <a:pt x="107780" y="75039"/>
                </a:cubicBezTo>
                <a:cubicBezTo>
                  <a:pt x="103402" y="80239"/>
                  <a:pt x="96843" y="83543"/>
                  <a:pt x="89513" y="83543"/>
                </a:cubicBezTo>
                <a:cubicBezTo>
                  <a:pt x="76330" y="83543"/>
                  <a:pt x="65643" y="72857"/>
                  <a:pt x="65643" y="59674"/>
                </a:cubicBezTo>
                <a:cubicBezTo>
                  <a:pt x="65643" y="53419"/>
                  <a:pt x="68049" y="47727"/>
                  <a:pt x="71985" y="43471"/>
                </a:cubicBezTo>
                <a:cubicBezTo>
                  <a:pt x="76346" y="38756"/>
                  <a:pt x="82585" y="35804"/>
                  <a:pt x="89513" y="35804"/>
                </a:cubicBezTo>
                <a:cubicBezTo>
                  <a:pt x="102696" y="35804"/>
                  <a:pt x="113383" y="46491"/>
                  <a:pt x="113383" y="59674"/>
                </a:cubicBezTo>
                <a:close/>
                <a:moveTo>
                  <a:pt x="196928" y="155153"/>
                </a:moveTo>
                <a:cubicBezTo>
                  <a:pt x="196928" y="164477"/>
                  <a:pt x="191582" y="172553"/>
                  <a:pt x="183787" y="176481"/>
                </a:cubicBezTo>
                <a:cubicBezTo>
                  <a:pt x="180561" y="178108"/>
                  <a:pt x="176916" y="179023"/>
                  <a:pt x="173058" y="179023"/>
                </a:cubicBezTo>
                <a:cubicBezTo>
                  <a:pt x="159875" y="179023"/>
                  <a:pt x="149188" y="168336"/>
                  <a:pt x="149188" y="155153"/>
                </a:cubicBezTo>
                <a:cubicBezTo>
                  <a:pt x="149188" y="145799"/>
                  <a:pt x="154568" y="137702"/>
                  <a:pt x="162403" y="133788"/>
                </a:cubicBezTo>
                <a:cubicBezTo>
                  <a:pt x="165610" y="132185"/>
                  <a:pt x="169229" y="131283"/>
                  <a:pt x="173058" y="131283"/>
                </a:cubicBezTo>
                <a:cubicBezTo>
                  <a:pt x="186241" y="131283"/>
                  <a:pt x="196928" y="141970"/>
                  <a:pt x="196928" y="155153"/>
                </a:cubicBezTo>
                <a:close/>
                <a:moveTo>
                  <a:pt x="196928" y="346112"/>
                </a:moveTo>
                <a:cubicBezTo>
                  <a:pt x="196928" y="359295"/>
                  <a:pt x="186241" y="369982"/>
                  <a:pt x="173058" y="369982"/>
                </a:cubicBezTo>
                <a:cubicBezTo>
                  <a:pt x="169229" y="369982"/>
                  <a:pt x="165610" y="369080"/>
                  <a:pt x="162403" y="367478"/>
                </a:cubicBezTo>
                <a:cubicBezTo>
                  <a:pt x="154568" y="363563"/>
                  <a:pt x="149188" y="355466"/>
                  <a:pt x="149188" y="346112"/>
                </a:cubicBezTo>
                <a:cubicBezTo>
                  <a:pt x="149188" y="332929"/>
                  <a:pt x="159875" y="322242"/>
                  <a:pt x="173058" y="322242"/>
                </a:cubicBezTo>
                <a:cubicBezTo>
                  <a:pt x="176916" y="322242"/>
                  <a:pt x="180561" y="323158"/>
                  <a:pt x="183787" y="324784"/>
                </a:cubicBezTo>
                <a:cubicBezTo>
                  <a:pt x="191582" y="328712"/>
                  <a:pt x="196928" y="336788"/>
                  <a:pt x="196928" y="346112"/>
                </a:cubicBezTo>
                <a:close/>
                <a:moveTo>
                  <a:pt x="65643" y="59674"/>
                </a:moveTo>
                <a:lnTo>
                  <a:pt x="1" y="59674"/>
                </a:lnTo>
                <a:moveTo>
                  <a:pt x="1" y="155153"/>
                </a:moveTo>
                <a:lnTo>
                  <a:pt x="149188" y="155153"/>
                </a:lnTo>
                <a:moveTo>
                  <a:pt x="1" y="250633"/>
                </a:moveTo>
                <a:lnTo>
                  <a:pt x="173058" y="250633"/>
                </a:lnTo>
                <a:moveTo>
                  <a:pt x="1" y="346112"/>
                </a:moveTo>
                <a:lnTo>
                  <a:pt x="149188" y="346112"/>
                </a:lnTo>
                <a:moveTo>
                  <a:pt x="1" y="441592"/>
                </a:moveTo>
                <a:lnTo>
                  <a:pt x="65643" y="441592"/>
                </a:lnTo>
                <a:moveTo>
                  <a:pt x="71985" y="457795"/>
                </a:moveTo>
                <a:lnTo>
                  <a:pt x="0" y="521281"/>
                </a:lnTo>
                <a:moveTo>
                  <a:pt x="162403" y="367478"/>
                </a:moveTo>
                <a:cubicBezTo>
                  <a:pt x="151993" y="383508"/>
                  <a:pt x="139505" y="398063"/>
                  <a:pt x="125318" y="410760"/>
                </a:cubicBezTo>
                <a:lnTo>
                  <a:pt x="107780" y="426226"/>
                </a:lnTo>
                <a:moveTo>
                  <a:pt x="22694" y="0"/>
                </a:moveTo>
                <a:lnTo>
                  <a:pt x="71985" y="43471"/>
                </a:lnTo>
                <a:moveTo>
                  <a:pt x="107780" y="75039"/>
                </a:moveTo>
                <a:lnTo>
                  <a:pt x="125318" y="90506"/>
                </a:lnTo>
                <a:cubicBezTo>
                  <a:pt x="139505" y="103203"/>
                  <a:pt x="151993" y="117758"/>
                  <a:pt x="162403" y="133788"/>
                </a:cubicBezTo>
                <a:moveTo>
                  <a:pt x="183787" y="176481"/>
                </a:moveTo>
                <a:cubicBezTo>
                  <a:pt x="189659" y="192449"/>
                  <a:pt x="193690" y="209307"/>
                  <a:pt x="195620" y="226798"/>
                </a:cubicBezTo>
                <a:moveTo>
                  <a:pt x="195617" y="274503"/>
                </a:moveTo>
                <a:cubicBezTo>
                  <a:pt x="193684" y="291981"/>
                  <a:pt x="189656" y="308827"/>
                  <a:pt x="183787" y="324784"/>
                </a:cubicBezTo>
              </a:path>
            </a:pathLst>
          </a:custGeom>
          <a:noFill/>
          <a:ln w="19050">
            <a:solidFill>
              <a:srgbClr val="EF3663"/>
            </a:solidFill>
          </a:ln>
        </p:spPr>
        <p:txBody>
          <a:bodyPr rtlCol="0" anchor="ctr"/>
          <a:lstStyle/>
          <a:p>
            <a:pPr algn="ctr"/>
            <a:endParaRPr/>
          </a:p>
        </p:txBody>
      </p:sp>
      <p:sp>
        <p:nvSpPr>
          <p:cNvPr id="24" name="Rounded Rectangle 9">
            <a:extLst>
              <a:ext uri="{FF2B5EF4-FFF2-40B4-BE49-F238E27FC236}">
                <a16:creationId xmlns:a16="http://schemas.microsoft.com/office/drawing/2014/main" id="{E7B5E3AB-7DE5-9150-3B2B-32EA9997F727}"/>
              </a:ext>
            </a:extLst>
          </p:cNvPr>
          <p:cNvSpPr/>
          <p:nvPr/>
        </p:nvSpPr>
        <p:spPr>
          <a:xfrm>
            <a:off x="6389824" y="561861"/>
            <a:ext cx="690206" cy="1474535"/>
          </a:xfrm>
          <a:custGeom>
            <a:avLst/>
            <a:gdLst/>
            <a:ahLst/>
            <a:cxnLst/>
            <a:rect l="0" t="0" r="0" b="0"/>
            <a:pathLst>
              <a:path w="262568" h="560941">
                <a:moveTo>
                  <a:pt x="0" y="310308"/>
                </a:moveTo>
                <a:cubicBezTo>
                  <a:pt x="0" y="297125"/>
                  <a:pt x="10687" y="286438"/>
                  <a:pt x="23869" y="286438"/>
                </a:cubicBezTo>
                <a:cubicBezTo>
                  <a:pt x="37052" y="286438"/>
                  <a:pt x="47739" y="297125"/>
                  <a:pt x="47739" y="310308"/>
                </a:cubicBezTo>
                <a:cubicBezTo>
                  <a:pt x="47739" y="323052"/>
                  <a:pt x="37752" y="333464"/>
                  <a:pt x="25177" y="334143"/>
                </a:cubicBezTo>
                <a:cubicBezTo>
                  <a:pt x="24744" y="334166"/>
                  <a:pt x="24308" y="334178"/>
                  <a:pt x="23869" y="334178"/>
                </a:cubicBezTo>
                <a:cubicBezTo>
                  <a:pt x="10687" y="334178"/>
                  <a:pt x="0" y="323491"/>
                  <a:pt x="0" y="310308"/>
                </a:cubicBezTo>
                <a:close/>
                <a:moveTo>
                  <a:pt x="107414" y="119349"/>
                </a:moveTo>
                <a:cubicBezTo>
                  <a:pt x="107414" y="106166"/>
                  <a:pt x="118101" y="95479"/>
                  <a:pt x="131284" y="95479"/>
                </a:cubicBezTo>
                <a:cubicBezTo>
                  <a:pt x="138213" y="95479"/>
                  <a:pt x="144452" y="98431"/>
                  <a:pt x="148812" y="103145"/>
                </a:cubicBezTo>
                <a:cubicBezTo>
                  <a:pt x="152748" y="107402"/>
                  <a:pt x="155154" y="113094"/>
                  <a:pt x="155154" y="119349"/>
                </a:cubicBezTo>
                <a:cubicBezTo>
                  <a:pt x="155154" y="132532"/>
                  <a:pt x="144467" y="143219"/>
                  <a:pt x="131284" y="143219"/>
                </a:cubicBezTo>
                <a:cubicBezTo>
                  <a:pt x="123953" y="143219"/>
                  <a:pt x="117395" y="139915"/>
                  <a:pt x="113016" y="134715"/>
                </a:cubicBezTo>
                <a:cubicBezTo>
                  <a:pt x="109520" y="130562"/>
                  <a:pt x="107414" y="125202"/>
                  <a:pt x="107414" y="119349"/>
                </a:cubicBezTo>
                <a:close/>
                <a:moveTo>
                  <a:pt x="107414" y="501267"/>
                </a:moveTo>
                <a:cubicBezTo>
                  <a:pt x="107414" y="495414"/>
                  <a:pt x="109520" y="490053"/>
                  <a:pt x="113016" y="485901"/>
                </a:cubicBezTo>
                <a:cubicBezTo>
                  <a:pt x="117395" y="480701"/>
                  <a:pt x="123953" y="477397"/>
                  <a:pt x="131284" y="477397"/>
                </a:cubicBezTo>
                <a:cubicBezTo>
                  <a:pt x="144467" y="477397"/>
                  <a:pt x="155154" y="488084"/>
                  <a:pt x="155154" y="501267"/>
                </a:cubicBezTo>
                <a:cubicBezTo>
                  <a:pt x="155154" y="507521"/>
                  <a:pt x="152748" y="513214"/>
                  <a:pt x="148812" y="517470"/>
                </a:cubicBezTo>
                <a:cubicBezTo>
                  <a:pt x="144452" y="522185"/>
                  <a:pt x="138212" y="525137"/>
                  <a:pt x="131284" y="525137"/>
                </a:cubicBezTo>
                <a:cubicBezTo>
                  <a:pt x="118101" y="525137"/>
                  <a:pt x="107414" y="514450"/>
                  <a:pt x="107414" y="501267"/>
                </a:cubicBezTo>
                <a:close/>
                <a:moveTo>
                  <a:pt x="214828" y="23869"/>
                </a:moveTo>
                <a:cubicBezTo>
                  <a:pt x="214828" y="10687"/>
                  <a:pt x="225516" y="0"/>
                  <a:pt x="238698" y="0"/>
                </a:cubicBezTo>
                <a:cubicBezTo>
                  <a:pt x="251881" y="0"/>
                  <a:pt x="262568" y="10687"/>
                  <a:pt x="262568" y="23869"/>
                </a:cubicBezTo>
                <a:cubicBezTo>
                  <a:pt x="262568" y="37052"/>
                  <a:pt x="251881" y="47739"/>
                  <a:pt x="238698" y="47739"/>
                </a:cubicBezTo>
                <a:cubicBezTo>
                  <a:pt x="231570" y="47739"/>
                  <a:pt x="225171" y="44615"/>
                  <a:pt x="220798" y="39660"/>
                </a:cubicBezTo>
                <a:cubicBezTo>
                  <a:pt x="217083" y="35452"/>
                  <a:pt x="214828" y="29924"/>
                  <a:pt x="214828" y="23869"/>
                </a:cubicBezTo>
                <a:close/>
                <a:moveTo>
                  <a:pt x="23869" y="405787"/>
                </a:moveTo>
                <a:cubicBezTo>
                  <a:pt x="23869" y="396463"/>
                  <a:pt x="29216" y="388388"/>
                  <a:pt x="37010" y="384459"/>
                </a:cubicBezTo>
                <a:cubicBezTo>
                  <a:pt x="40236" y="382833"/>
                  <a:pt x="43881" y="381918"/>
                  <a:pt x="47739" y="381918"/>
                </a:cubicBezTo>
                <a:cubicBezTo>
                  <a:pt x="60922" y="381918"/>
                  <a:pt x="71609" y="392605"/>
                  <a:pt x="71609" y="405787"/>
                </a:cubicBezTo>
                <a:cubicBezTo>
                  <a:pt x="71609" y="415141"/>
                  <a:pt x="66229" y="423238"/>
                  <a:pt x="58394" y="427153"/>
                </a:cubicBezTo>
                <a:cubicBezTo>
                  <a:pt x="55187" y="428756"/>
                  <a:pt x="51569" y="429657"/>
                  <a:pt x="47739" y="429657"/>
                </a:cubicBezTo>
                <a:cubicBezTo>
                  <a:pt x="34557" y="429657"/>
                  <a:pt x="23869" y="418970"/>
                  <a:pt x="23869" y="405787"/>
                </a:cubicBezTo>
                <a:close/>
                <a:moveTo>
                  <a:pt x="23869" y="214828"/>
                </a:moveTo>
                <a:cubicBezTo>
                  <a:pt x="23869" y="201646"/>
                  <a:pt x="34557" y="190959"/>
                  <a:pt x="47739" y="190959"/>
                </a:cubicBezTo>
                <a:cubicBezTo>
                  <a:pt x="51569" y="190959"/>
                  <a:pt x="55187" y="191860"/>
                  <a:pt x="58394" y="193462"/>
                </a:cubicBezTo>
                <a:cubicBezTo>
                  <a:pt x="66229" y="197377"/>
                  <a:pt x="71609" y="205474"/>
                  <a:pt x="71609" y="214828"/>
                </a:cubicBezTo>
                <a:cubicBezTo>
                  <a:pt x="71609" y="228011"/>
                  <a:pt x="60922" y="238698"/>
                  <a:pt x="47739" y="238698"/>
                </a:cubicBezTo>
                <a:cubicBezTo>
                  <a:pt x="43881" y="238698"/>
                  <a:pt x="40236" y="237783"/>
                  <a:pt x="37010" y="236157"/>
                </a:cubicBezTo>
                <a:cubicBezTo>
                  <a:pt x="29216" y="232228"/>
                  <a:pt x="23869" y="224153"/>
                  <a:pt x="23869" y="214828"/>
                </a:cubicBezTo>
                <a:close/>
                <a:moveTo>
                  <a:pt x="220796" y="501267"/>
                </a:moveTo>
                <a:lnTo>
                  <a:pt x="155154" y="501267"/>
                </a:lnTo>
                <a:moveTo>
                  <a:pt x="220796" y="405787"/>
                </a:moveTo>
                <a:lnTo>
                  <a:pt x="71609" y="405787"/>
                </a:lnTo>
                <a:moveTo>
                  <a:pt x="220796" y="310308"/>
                </a:moveTo>
                <a:lnTo>
                  <a:pt x="47739" y="310308"/>
                </a:lnTo>
                <a:moveTo>
                  <a:pt x="71609" y="214828"/>
                </a:moveTo>
                <a:lnTo>
                  <a:pt x="220796" y="214828"/>
                </a:lnTo>
                <a:moveTo>
                  <a:pt x="220796" y="119349"/>
                </a:moveTo>
                <a:lnTo>
                  <a:pt x="155154" y="119349"/>
                </a:lnTo>
                <a:moveTo>
                  <a:pt x="148812" y="103145"/>
                </a:moveTo>
                <a:lnTo>
                  <a:pt x="220798" y="39660"/>
                </a:lnTo>
                <a:moveTo>
                  <a:pt x="58394" y="193462"/>
                </a:moveTo>
                <a:cubicBezTo>
                  <a:pt x="68804" y="177433"/>
                  <a:pt x="81293" y="162878"/>
                  <a:pt x="95479" y="150181"/>
                </a:cubicBezTo>
                <a:lnTo>
                  <a:pt x="113016" y="134715"/>
                </a:lnTo>
                <a:moveTo>
                  <a:pt x="198103" y="560941"/>
                </a:moveTo>
                <a:lnTo>
                  <a:pt x="148812" y="517470"/>
                </a:lnTo>
                <a:moveTo>
                  <a:pt x="113016" y="485901"/>
                </a:moveTo>
                <a:lnTo>
                  <a:pt x="95479" y="470435"/>
                </a:lnTo>
                <a:cubicBezTo>
                  <a:pt x="81293" y="457737"/>
                  <a:pt x="68804" y="443183"/>
                  <a:pt x="58394" y="427153"/>
                </a:cubicBezTo>
                <a:moveTo>
                  <a:pt x="37010" y="384459"/>
                </a:moveTo>
                <a:cubicBezTo>
                  <a:pt x="31138" y="368491"/>
                  <a:pt x="27107" y="351633"/>
                  <a:pt x="25177" y="334143"/>
                </a:cubicBezTo>
                <a:moveTo>
                  <a:pt x="25180" y="286438"/>
                </a:moveTo>
                <a:cubicBezTo>
                  <a:pt x="27113" y="268960"/>
                  <a:pt x="31141" y="252114"/>
                  <a:pt x="37010" y="236157"/>
                </a:cubicBezTo>
              </a:path>
            </a:pathLst>
          </a:custGeom>
          <a:noFill/>
          <a:ln w="19050">
            <a:solidFill>
              <a:srgbClr val="FF7012"/>
            </a:solidFill>
          </a:ln>
        </p:spPr>
        <p:txBody>
          <a:bodyPr rtlCol="0" anchor="ctr"/>
          <a:lstStyle/>
          <a:p>
            <a:pPr algn="ctr"/>
            <a:endParaRPr/>
          </a:p>
        </p:txBody>
      </p:sp>
      <p:sp>
        <p:nvSpPr>
          <p:cNvPr id="30" name="TextBox 24">
            <a:extLst>
              <a:ext uri="{FF2B5EF4-FFF2-40B4-BE49-F238E27FC236}">
                <a16:creationId xmlns:a16="http://schemas.microsoft.com/office/drawing/2014/main" id="{BEC8050D-D199-8F25-FFE0-AC145F4F9E6B}"/>
              </a:ext>
            </a:extLst>
          </p:cNvPr>
          <p:cNvSpPr txBox="1"/>
          <p:nvPr/>
        </p:nvSpPr>
        <p:spPr>
          <a:xfrm>
            <a:off x="4725014" y="840167"/>
            <a:ext cx="530594" cy="184666"/>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noProof="0" dirty="0"/>
              <a:t>Hernias</a:t>
            </a:r>
          </a:p>
        </p:txBody>
      </p:sp>
      <p:sp>
        <p:nvSpPr>
          <p:cNvPr id="31" name="TextBox 26">
            <a:extLst>
              <a:ext uri="{FF2B5EF4-FFF2-40B4-BE49-F238E27FC236}">
                <a16:creationId xmlns:a16="http://schemas.microsoft.com/office/drawing/2014/main" id="{961B29A1-2D98-41EC-1634-8D61D582FB07}"/>
              </a:ext>
            </a:extLst>
          </p:cNvPr>
          <p:cNvSpPr txBox="1"/>
          <p:nvPr/>
        </p:nvSpPr>
        <p:spPr>
          <a:xfrm>
            <a:off x="8753400" y="877586"/>
            <a:ext cx="727763" cy="184666"/>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noProof="0" dirty="0"/>
              <a:t>Materiales</a:t>
            </a:r>
          </a:p>
        </p:txBody>
      </p:sp>
      <p:sp>
        <p:nvSpPr>
          <p:cNvPr id="32" name="TextBox 27">
            <a:extLst>
              <a:ext uri="{FF2B5EF4-FFF2-40B4-BE49-F238E27FC236}">
                <a16:creationId xmlns:a16="http://schemas.microsoft.com/office/drawing/2014/main" id="{7971FBDE-F046-0DCB-1816-5E4C37A66EEF}"/>
              </a:ext>
            </a:extLst>
          </p:cNvPr>
          <p:cNvSpPr txBox="1"/>
          <p:nvPr/>
        </p:nvSpPr>
        <p:spPr>
          <a:xfrm>
            <a:off x="3798478" y="1117125"/>
            <a:ext cx="1457130" cy="553998"/>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noProof="0" dirty="0"/>
              <a:t>Cobertura a partir del
mes 25 de cobertura
continua.</a:t>
            </a:r>
          </a:p>
        </p:txBody>
      </p:sp>
      <p:sp>
        <p:nvSpPr>
          <p:cNvPr id="33" name="TextBox 28">
            <a:extLst>
              <a:ext uri="{FF2B5EF4-FFF2-40B4-BE49-F238E27FC236}">
                <a16:creationId xmlns:a16="http://schemas.microsoft.com/office/drawing/2014/main" id="{1A6F4F92-96F0-D882-0729-0CD013358708}"/>
              </a:ext>
            </a:extLst>
          </p:cNvPr>
          <p:cNvSpPr txBox="1"/>
          <p:nvPr/>
        </p:nvSpPr>
        <p:spPr>
          <a:xfrm>
            <a:off x="8735302" y="1163425"/>
            <a:ext cx="1545295" cy="738664"/>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pPr algn="l"/>
            <a:r>
              <a:rPr lang="es-MX" noProof="0" dirty="0"/>
              <a:t>Cobertura para
materiales quirúrgicos
y de curación fuera del
hospital.</a:t>
            </a:r>
          </a:p>
        </p:txBody>
      </p:sp>
      <p:sp>
        <p:nvSpPr>
          <p:cNvPr id="34" name="TextBox 30">
            <a:extLst>
              <a:ext uri="{FF2B5EF4-FFF2-40B4-BE49-F238E27FC236}">
                <a16:creationId xmlns:a16="http://schemas.microsoft.com/office/drawing/2014/main" id="{A029D3E3-0DF0-43AE-9604-8974FC0BF12C}"/>
              </a:ext>
            </a:extLst>
          </p:cNvPr>
          <p:cNvSpPr txBox="1"/>
          <p:nvPr/>
        </p:nvSpPr>
        <p:spPr>
          <a:xfrm>
            <a:off x="4219762" y="2464286"/>
            <a:ext cx="1033937" cy="184666"/>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noProof="0" dirty="0"/>
              <a:t>Equipo Médico</a:t>
            </a:r>
          </a:p>
        </p:txBody>
      </p:sp>
      <p:sp>
        <p:nvSpPr>
          <p:cNvPr id="35" name="TextBox 32">
            <a:extLst>
              <a:ext uri="{FF2B5EF4-FFF2-40B4-BE49-F238E27FC236}">
                <a16:creationId xmlns:a16="http://schemas.microsoft.com/office/drawing/2014/main" id="{90149B60-D4C5-DAAE-F326-70BC30CE8CBB}"/>
              </a:ext>
            </a:extLst>
          </p:cNvPr>
          <p:cNvSpPr txBox="1"/>
          <p:nvPr/>
        </p:nvSpPr>
        <p:spPr>
          <a:xfrm>
            <a:off x="8753400" y="2502572"/>
            <a:ext cx="987451" cy="184666"/>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l"/>
            <a:r>
              <a:rPr lang="es-MX" noProof="0" dirty="0"/>
              <a:t>Prótesis</a:t>
            </a:r>
          </a:p>
        </p:txBody>
      </p:sp>
      <p:sp>
        <p:nvSpPr>
          <p:cNvPr id="36" name="TextBox 33">
            <a:extLst>
              <a:ext uri="{FF2B5EF4-FFF2-40B4-BE49-F238E27FC236}">
                <a16:creationId xmlns:a16="http://schemas.microsoft.com/office/drawing/2014/main" id="{5807E872-A035-24D2-D75E-DD036994F0C5}"/>
              </a:ext>
            </a:extLst>
          </p:cNvPr>
          <p:cNvSpPr txBox="1"/>
          <p:nvPr/>
        </p:nvSpPr>
        <p:spPr>
          <a:xfrm>
            <a:off x="3500204" y="2725142"/>
            <a:ext cx="1753495" cy="553998"/>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noProof="0" dirty="0"/>
              <a:t>Cobertura de hasta $50,000 para equipos, con coaseguro del 20%.</a:t>
            </a:r>
          </a:p>
        </p:txBody>
      </p:sp>
      <p:sp>
        <p:nvSpPr>
          <p:cNvPr id="37" name="TextBox 34">
            <a:extLst>
              <a:ext uri="{FF2B5EF4-FFF2-40B4-BE49-F238E27FC236}">
                <a16:creationId xmlns:a16="http://schemas.microsoft.com/office/drawing/2014/main" id="{BBDAF318-1D8F-E1A2-DC94-0FA87F313BD6}"/>
              </a:ext>
            </a:extLst>
          </p:cNvPr>
          <p:cNvSpPr txBox="1"/>
          <p:nvPr/>
        </p:nvSpPr>
        <p:spPr>
          <a:xfrm>
            <a:off x="8735303" y="2782877"/>
            <a:ext cx="2163474" cy="923330"/>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noProof="0" dirty="0"/>
              <a:t>Cobertura </a:t>
            </a:r>
            <a:r>
              <a:rPr lang="es-MX" dirty="0"/>
              <a:t>sin coaseguro hasta $1.5M</a:t>
            </a:r>
          </a:p>
          <a:p>
            <a:r>
              <a:rPr lang="es-MX" noProof="0" dirty="0"/>
              <a:t>Para costos superiores aplicará coaseguro de 50% sobre el excedente</a:t>
            </a:r>
          </a:p>
        </p:txBody>
      </p:sp>
      <p:sp>
        <p:nvSpPr>
          <p:cNvPr id="38" name="TextBox 35">
            <a:extLst>
              <a:ext uri="{FF2B5EF4-FFF2-40B4-BE49-F238E27FC236}">
                <a16:creationId xmlns:a16="http://schemas.microsoft.com/office/drawing/2014/main" id="{64922B30-35E4-6258-AD82-F8729C95046A}"/>
              </a:ext>
            </a:extLst>
          </p:cNvPr>
          <p:cNvSpPr txBox="1"/>
          <p:nvPr/>
        </p:nvSpPr>
        <p:spPr>
          <a:xfrm>
            <a:off x="4452503" y="3876111"/>
            <a:ext cx="803105" cy="369332"/>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a:t>Medicina
Hiperbárica</a:t>
            </a:r>
          </a:p>
        </p:txBody>
      </p:sp>
      <p:sp>
        <p:nvSpPr>
          <p:cNvPr id="39" name="TextBox 39">
            <a:extLst>
              <a:ext uri="{FF2B5EF4-FFF2-40B4-BE49-F238E27FC236}">
                <a16:creationId xmlns:a16="http://schemas.microsoft.com/office/drawing/2014/main" id="{E8218547-4D19-7DD3-BA23-7EAC0744329B}"/>
              </a:ext>
            </a:extLst>
          </p:cNvPr>
          <p:cNvSpPr txBox="1"/>
          <p:nvPr/>
        </p:nvSpPr>
        <p:spPr>
          <a:xfrm>
            <a:off x="8735302" y="4041808"/>
            <a:ext cx="1330492" cy="184666"/>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noProof="0" dirty="0"/>
              <a:t>Práctica Aficionada</a:t>
            </a:r>
          </a:p>
        </p:txBody>
      </p:sp>
      <p:sp>
        <p:nvSpPr>
          <p:cNvPr id="40" name="TextBox 40">
            <a:extLst>
              <a:ext uri="{FF2B5EF4-FFF2-40B4-BE49-F238E27FC236}">
                <a16:creationId xmlns:a16="http://schemas.microsoft.com/office/drawing/2014/main" id="{5649E36A-E3C5-F544-9730-EFD90D746727}"/>
              </a:ext>
            </a:extLst>
          </p:cNvPr>
          <p:cNvSpPr txBox="1"/>
          <p:nvPr/>
        </p:nvSpPr>
        <p:spPr>
          <a:xfrm>
            <a:off x="3270620" y="4296744"/>
            <a:ext cx="1983079" cy="553998"/>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dirty="0" err="1"/>
              <a:t>Cobertura</a:t>
            </a:r>
            <a:r>
              <a:rPr dirty="0"/>
              <a:t> para</a:t>
            </a:r>
            <a:r>
              <a:rPr lang="es-MX" dirty="0"/>
              <a:t> </a:t>
            </a:r>
            <a:r>
              <a:rPr dirty="0" err="1"/>
              <a:t>enfermedades</a:t>
            </a:r>
            <a:r>
              <a:rPr lang="es-MX" dirty="0"/>
              <a:t> </a:t>
            </a:r>
            <a:r>
              <a:rPr dirty="0" err="1"/>
              <a:t>específicas</a:t>
            </a:r>
            <a:r>
              <a:rPr lang="es-MX" dirty="0"/>
              <a:t> </a:t>
            </a:r>
            <a:r>
              <a:rPr dirty="0"/>
              <a:t>bajo</a:t>
            </a:r>
            <a:r>
              <a:rPr lang="es-MX" dirty="0"/>
              <a:t> </a:t>
            </a:r>
            <a:r>
              <a:rPr dirty="0" err="1"/>
              <a:t>supervisión</a:t>
            </a:r>
            <a:r>
              <a:rPr dirty="0"/>
              <a:t> </a:t>
            </a:r>
            <a:r>
              <a:rPr dirty="0" err="1"/>
              <a:t>médica</a:t>
            </a:r>
            <a:r>
              <a:rPr dirty="0"/>
              <a:t>.</a:t>
            </a:r>
          </a:p>
        </p:txBody>
      </p:sp>
      <p:sp>
        <p:nvSpPr>
          <p:cNvPr id="41" name="TextBox 41">
            <a:extLst>
              <a:ext uri="{FF2B5EF4-FFF2-40B4-BE49-F238E27FC236}">
                <a16:creationId xmlns:a16="http://schemas.microsoft.com/office/drawing/2014/main" id="{DF01769B-7036-2684-F163-59906277F84F}"/>
              </a:ext>
            </a:extLst>
          </p:cNvPr>
          <p:cNvSpPr txBox="1"/>
          <p:nvPr/>
        </p:nvSpPr>
        <p:spPr>
          <a:xfrm>
            <a:off x="8753401" y="4316352"/>
            <a:ext cx="2162010" cy="73866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pPr algn="l"/>
            <a:r>
              <a:rPr lang="es-MX" noProof="0" dirty="0"/>
              <a:t>Cobertura </a:t>
            </a:r>
            <a:r>
              <a:rPr lang="es-MX" dirty="0"/>
              <a:t>de</a:t>
            </a:r>
            <a:r>
              <a:rPr lang="es-MX" noProof="0" dirty="0"/>
              <a:t>
accidentes por deportes
no profesionales con un límite del 50% de la suma asegurada</a:t>
            </a:r>
          </a:p>
        </p:txBody>
      </p:sp>
      <p:sp>
        <p:nvSpPr>
          <p:cNvPr id="42" name="TextBox 42">
            <a:extLst>
              <a:ext uri="{FF2B5EF4-FFF2-40B4-BE49-F238E27FC236}">
                <a16:creationId xmlns:a16="http://schemas.microsoft.com/office/drawing/2014/main" id="{8E38AF6C-2C2B-B7AE-27A3-CFB5E1D7084F}"/>
              </a:ext>
            </a:extLst>
          </p:cNvPr>
          <p:cNvSpPr txBox="1"/>
          <p:nvPr/>
        </p:nvSpPr>
        <p:spPr>
          <a:xfrm>
            <a:off x="4118773" y="5406268"/>
            <a:ext cx="1134926" cy="369332"/>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noProof="0"/>
              <a:t>Monitoreo
Neurofisiológico</a:t>
            </a:r>
          </a:p>
        </p:txBody>
      </p:sp>
      <p:sp>
        <p:nvSpPr>
          <p:cNvPr id="43" name="TextBox 45">
            <a:extLst>
              <a:ext uri="{FF2B5EF4-FFF2-40B4-BE49-F238E27FC236}">
                <a16:creationId xmlns:a16="http://schemas.microsoft.com/office/drawing/2014/main" id="{F4C8D9A3-7EE9-22C5-6CCD-B7D09DA0A9D2}"/>
              </a:ext>
            </a:extLst>
          </p:cNvPr>
          <p:cNvSpPr txBox="1"/>
          <p:nvPr/>
        </p:nvSpPr>
        <p:spPr>
          <a:xfrm>
            <a:off x="2842356" y="5806538"/>
            <a:ext cx="2416153" cy="553998"/>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noProof="0" dirty="0"/>
              <a:t>Cobertura para padecimientos</a:t>
            </a:r>
            <a:r>
              <a:rPr lang="es-MX" dirty="0"/>
              <a:t> </a:t>
            </a:r>
            <a:r>
              <a:rPr lang="es-MX" noProof="0" dirty="0"/>
              <a:t>nombrados con una suma asegurada de $60,000.</a:t>
            </a:r>
          </a:p>
        </p:txBody>
      </p:sp>
      <p:sp>
        <p:nvSpPr>
          <p:cNvPr id="44" name="Rounded Rectangle 50">
            <a:extLst>
              <a:ext uri="{FF2B5EF4-FFF2-40B4-BE49-F238E27FC236}">
                <a16:creationId xmlns:a16="http://schemas.microsoft.com/office/drawing/2014/main" id="{140521A5-8222-069F-691A-B4D0879BA4C3}"/>
              </a:ext>
            </a:extLst>
          </p:cNvPr>
          <p:cNvSpPr/>
          <p:nvPr/>
        </p:nvSpPr>
        <p:spPr>
          <a:xfrm>
            <a:off x="5475424" y="5754759"/>
            <a:ext cx="493536" cy="515714"/>
          </a:xfrm>
          <a:custGeom>
            <a:avLst/>
            <a:gdLst/>
            <a:ahLst/>
            <a:cxnLst/>
            <a:rect l="0" t="0" r="0" b="0"/>
            <a:pathLst>
              <a:path w="199164" h="208115">
                <a:moveTo>
                  <a:pt x="74534" y="123691"/>
                </a:moveTo>
                <a:cubicBezTo>
                  <a:pt x="85495" y="135565"/>
                  <a:pt x="101937" y="142873"/>
                  <a:pt x="119292" y="142873"/>
                </a:cubicBezTo>
                <a:cubicBezTo>
                  <a:pt x="128427" y="142873"/>
                  <a:pt x="136648" y="141046"/>
                  <a:pt x="143955" y="137392"/>
                </a:cubicBezTo>
                <a:moveTo>
                  <a:pt x="70714" y="140086"/>
                </a:moveTo>
                <a:cubicBezTo>
                  <a:pt x="70714" y="119817"/>
                  <a:pt x="87145" y="103386"/>
                  <a:pt x="107414" y="103386"/>
                </a:cubicBezTo>
                <a:cubicBezTo>
                  <a:pt x="127682" y="103386"/>
                  <a:pt x="144114" y="119817"/>
                  <a:pt x="144114" y="140086"/>
                </a:cubicBezTo>
                <a:cubicBezTo>
                  <a:pt x="144114" y="160355"/>
                  <a:pt x="127682" y="176786"/>
                  <a:pt x="107414" y="176786"/>
                </a:cubicBezTo>
                <a:cubicBezTo>
                  <a:pt x="87145" y="176786"/>
                  <a:pt x="70714" y="160355"/>
                  <a:pt x="70714" y="140086"/>
                </a:cubicBezTo>
                <a:close/>
                <a:moveTo>
                  <a:pt x="64448" y="208115"/>
                </a:moveTo>
                <a:cubicBezTo>
                  <a:pt x="76085" y="198269"/>
                  <a:pt x="91302" y="192898"/>
                  <a:pt x="107414" y="192898"/>
                </a:cubicBezTo>
                <a:cubicBezTo>
                  <a:pt x="123526" y="192898"/>
                  <a:pt x="138743" y="199164"/>
                  <a:pt x="150380" y="208115"/>
                </a:cubicBezTo>
                <a:moveTo>
                  <a:pt x="78323" y="69371"/>
                </a:moveTo>
                <a:cubicBezTo>
                  <a:pt x="78323" y="74742"/>
                  <a:pt x="74742" y="78323"/>
                  <a:pt x="69371" y="78323"/>
                </a:cubicBezTo>
                <a:lnTo>
                  <a:pt x="15664" y="78323"/>
                </a:lnTo>
                <a:cubicBezTo>
                  <a:pt x="10293" y="78323"/>
                  <a:pt x="6713" y="74742"/>
                  <a:pt x="6713" y="69371"/>
                </a:cubicBezTo>
                <a:lnTo>
                  <a:pt x="6713" y="15664"/>
                </a:lnTo>
                <a:cubicBezTo>
                  <a:pt x="6713" y="10293"/>
                  <a:pt x="10293" y="6713"/>
                  <a:pt x="15664" y="6713"/>
                </a:cubicBezTo>
                <a:lnTo>
                  <a:pt x="69371" y="6713"/>
                </a:lnTo>
                <a:cubicBezTo>
                  <a:pt x="74742" y="6713"/>
                  <a:pt x="78323" y="10293"/>
                  <a:pt x="78323" y="15664"/>
                </a:cubicBezTo>
                <a:close/>
                <a:moveTo>
                  <a:pt x="30881" y="33566"/>
                </a:moveTo>
                <a:cubicBezTo>
                  <a:pt x="34836" y="33566"/>
                  <a:pt x="38042" y="30360"/>
                  <a:pt x="38042" y="26405"/>
                </a:cubicBezTo>
                <a:cubicBezTo>
                  <a:pt x="38042" y="22450"/>
                  <a:pt x="34836" y="19244"/>
                  <a:pt x="30881" y="19244"/>
                </a:cubicBezTo>
                <a:cubicBezTo>
                  <a:pt x="26926" y="19244"/>
                  <a:pt x="23720" y="22450"/>
                  <a:pt x="23720" y="26405"/>
                </a:cubicBezTo>
                <a:cubicBezTo>
                  <a:pt x="23720" y="30360"/>
                  <a:pt x="26926" y="33566"/>
                  <a:pt x="30881" y="33566"/>
                </a:cubicBezTo>
                <a:close/>
                <a:moveTo>
                  <a:pt x="0" y="0"/>
                </a:moveTo>
                <a:moveTo>
                  <a:pt x="78322" y="63106"/>
                </a:moveTo>
                <a:lnTo>
                  <a:pt x="65791" y="44308"/>
                </a:lnTo>
                <a:cubicBezTo>
                  <a:pt x="64896" y="42518"/>
                  <a:pt x="62210" y="41623"/>
                  <a:pt x="60420" y="41623"/>
                </a:cubicBezTo>
                <a:cubicBezTo>
                  <a:pt x="57735" y="41623"/>
                  <a:pt x="55944" y="42518"/>
                  <a:pt x="55049" y="44308"/>
                </a:cubicBezTo>
                <a:lnTo>
                  <a:pt x="31776" y="78323"/>
                </a:lnTo>
                <a:moveTo>
                  <a:pt x="199164" y="40280"/>
                </a:moveTo>
                <a:lnTo>
                  <a:pt x="189317" y="40280"/>
                </a:lnTo>
                <a:cubicBezTo>
                  <a:pt x="188422" y="40280"/>
                  <a:pt x="187527" y="40280"/>
                  <a:pt x="187527" y="41175"/>
                </a:cubicBezTo>
                <a:lnTo>
                  <a:pt x="177681" y="54602"/>
                </a:lnTo>
                <a:cubicBezTo>
                  <a:pt x="176362" y="56813"/>
                  <a:pt x="174558" y="55487"/>
                  <a:pt x="174100" y="53706"/>
                </a:cubicBezTo>
                <a:lnTo>
                  <a:pt x="162464" y="14321"/>
                </a:lnTo>
                <a:cubicBezTo>
                  <a:pt x="161191" y="9790"/>
                  <a:pt x="156156" y="10978"/>
                  <a:pt x="155303" y="15216"/>
                </a:cubicBezTo>
                <a:lnTo>
                  <a:pt x="143666" y="73399"/>
                </a:lnTo>
                <a:cubicBezTo>
                  <a:pt x="143666" y="75189"/>
                  <a:pt x="141876" y="76980"/>
                  <a:pt x="140086" y="76980"/>
                </a:cubicBezTo>
                <a:cubicBezTo>
                  <a:pt x="138296" y="76980"/>
                  <a:pt x="137400" y="76085"/>
                  <a:pt x="136505" y="74294"/>
                </a:cubicBezTo>
                <a:lnTo>
                  <a:pt x="124869" y="33119"/>
                </a:lnTo>
                <a:cubicBezTo>
                  <a:pt x="124513" y="31013"/>
                  <a:pt x="122064" y="30349"/>
                  <a:pt x="121288" y="32224"/>
                </a:cubicBezTo>
                <a:lnTo>
                  <a:pt x="115918" y="43860"/>
                </a:lnTo>
                <a:cubicBezTo>
                  <a:pt x="115918" y="43860"/>
                  <a:pt x="115022" y="44755"/>
                  <a:pt x="114127" y="44755"/>
                </a:cubicBezTo>
                <a:lnTo>
                  <a:pt x="99805" y="44755"/>
                </a:lnTo>
              </a:path>
            </a:pathLst>
          </a:custGeom>
          <a:noFill/>
          <a:ln w="19050">
            <a:solidFill>
              <a:srgbClr val="FF7012"/>
            </a:solidFill>
          </a:ln>
        </p:spPr>
        <p:txBody>
          <a:bodyPr rtlCol="0" anchor="ctr"/>
          <a:lstStyle/>
          <a:p>
            <a:pPr algn="ctr"/>
            <a:endParaRPr/>
          </a:p>
        </p:txBody>
      </p:sp>
      <p:sp>
        <p:nvSpPr>
          <p:cNvPr id="45" name="Rounded Rectangle 52">
            <a:extLst>
              <a:ext uri="{FF2B5EF4-FFF2-40B4-BE49-F238E27FC236}">
                <a16:creationId xmlns:a16="http://schemas.microsoft.com/office/drawing/2014/main" id="{52749377-0DF6-A086-3F1D-45EC0BAACE18}"/>
              </a:ext>
            </a:extLst>
          </p:cNvPr>
          <p:cNvSpPr/>
          <p:nvPr/>
        </p:nvSpPr>
        <p:spPr>
          <a:xfrm>
            <a:off x="5558547" y="1077488"/>
            <a:ext cx="484560" cy="484556"/>
          </a:xfrm>
          <a:custGeom>
            <a:avLst/>
            <a:gdLst/>
            <a:ahLst/>
            <a:cxnLst/>
            <a:rect l="0" t="0" r="0" b="0"/>
            <a:pathLst>
              <a:path w="205877" h="205877">
                <a:moveTo>
                  <a:pt x="98463" y="0"/>
                </a:moveTo>
                <a:cubicBezTo>
                  <a:pt x="98463" y="9887"/>
                  <a:pt x="106478" y="17902"/>
                  <a:pt x="116365" y="17902"/>
                </a:cubicBezTo>
                <a:cubicBezTo>
                  <a:pt x="205877" y="17902"/>
                  <a:pt x="205877" y="84266"/>
                  <a:pt x="205877" y="107414"/>
                </a:cubicBezTo>
                <a:cubicBezTo>
                  <a:pt x="205877" y="159331"/>
                  <a:pt x="159331" y="201402"/>
                  <a:pt x="107414" y="201402"/>
                </a:cubicBezTo>
                <a:cubicBezTo>
                  <a:pt x="84176" y="201405"/>
                  <a:pt x="61769" y="192758"/>
                  <a:pt x="44559" y="177144"/>
                </a:cubicBezTo>
                <a:cubicBezTo>
                  <a:pt x="39143" y="180343"/>
                  <a:pt x="35815" y="186160"/>
                  <a:pt x="35804" y="192450"/>
                </a:cubicBezTo>
                <a:lnTo>
                  <a:pt x="35804" y="205877"/>
                </a:lnTo>
                <a:moveTo>
                  <a:pt x="62658" y="0"/>
                </a:moveTo>
                <a:lnTo>
                  <a:pt x="62658" y="8951"/>
                </a:lnTo>
                <a:cubicBezTo>
                  <a:pt x="62658" y="28725"/>
                  <a:pt x="78688" y="44756"/>
                  <a:pt x="98463" y="44756"/>
                </a:cubicBezTo>
                <a:lnTo>
                  <a:pt x="107011" y="44756"/>
                </a:lnTo>
                <a:cubicBezTo>
                  <a:pt x="116482" y="144740"/>
                  <a:pt x="0" y="130374"/>
                  <a:pt x="0" y="183499"/>
                </a:cubicBezTo>
                <a:lnTo>
                  <a:pt x="0" y="205877"/>
                </a:lnTo>
                <a:moveTo>
                  <a:pt x="116365" y="44756"/>
                </a:moveTo>
                <a:lnTo>
                  <a:pt x="107020" y="44756"/>
                </a:lnTo>
              </a:path>
            </a:pathLst>
          </a:custGeom>
          <a:noFill/>
          <a:ln w="19050">
            <a:solidFill>
              <a:srgbClr val="EF3663"/>
            </a:solidFill>
          </a:ln>
        </p:spPr>
        <p:txBody>
          <a:bodyPr rtlCol="0" anchor="ctr"/>
          <a:lstStyle/>
          <a:p>
            <a:pPr algn="ctr"/>
            <a:endParaRPr/>
          </a:p>
        </p:txBody>
      </p:sp>
      <p:sp>
        <p:nvSpPr>
          <p:cNvPr id="46" name="Rounded Rectangle 53">
            <a:extLst>
              <a:ext uri="{FF2B5EF4-FFF2-40B4-BE49-F238E27FC236}">
                <a16:creationId xmlns:a16="http://schemas.microsoft.com/office/drawing/2014/main" id="{A926F4A9-3BB9-1B20-ADFA-410146E9085D}"/>
              </a:ext>
            </a:extLst>
          </p:cNvPr>
          <p:cNvSpPr/>
          <p:nvPr/>
        </p:nvSpPr>
        <p:spPr>
          <a:xfrm>
            <a:off x="7957025" y="1101716"/>
            <a:ext cx="535446" cy="541608"/>
          </a:xfrm>
          <a:custGeom>
            <a:avLst/>
            <a:gdLst/>
            <a:ahLst/>
            <a:cxnLst/>
            <a:rect l="0" t="0" r="0" b="0"/>
            <a:pathLst>
              <a:path w="204518" h="206871">
                <a:moveTo>
                  <a:pt x="120360" y="38557"/>
                </a:moveTo>
                <a:cubicBezTo>
                  <a:pt x="120360" y="21655"/>
                  <a:pt x="134061" y="7954"/>
                  <a:pt x="150962" y="7954"/>
                </a:cubicBezTo>
                <a:cubicBezTo>
                  <a:pt x="167864" y="7954"/>
                  <a:pt x="181565" y="21655"/>
                  <a:pt x="181565" y="38557"/>
                </a:cubicBezTo>
                <a:cubicBezTo>
                  <a:pt x="181565" y="55458"/>
                  <a:pt x="167864" y="69159"/>
                  <a:pt x="150962" y="69159"/>
                </a:cubicBezTo>
                <a:cubicBezTo>
                  <a:pt x="134061" y="69159"/>
                  <a:pt x="120360" y="55458"/>
                  <a:pt x="120360" y="38557"/>
                </a:cubicBezTo>
                <a:close/>
                <a:moveTo>
                  <a:pt x="102440" y="101113"/>
                </a:moveTo>
                <a:cubicBezTo>
                  <a:pt x="105214" y="94455"/>
                  <a:pt x="110286" y="87655"/>
                  <a:pt x="113095" y="84845"/>
                </a:cubicBezTo>
                <a:cubicBezTo>
                  <a:pt x="123139" y="74802"/>
                  <a:pt x="136760" y="69159"/>
                  <a:pt x="150964" y="69159"/>
                </a:cubicBezTo>
                <a:cubicBezTo>
                  <a:pt x="165168" y="69159"/>
                  <a:pt x="178789" y="74802"/>
                  <a:pt x="188832" y="84845"/>
                </a:cubicBezTo>
                <a:cubicBezTo>
                  <a:pt x="198876" y="94889"/>
                  <a:pt x="204518" y="108510"/>
                  <a:pt x="204518" y="122713"/>
                </a:cubicBezTo>
                <a:lnTo>
                  <a:pt x="204518" y="145666"/>
                </a:lnTo>
                <a:lnTo>
                  <a:pt x="181567" y="145666"/>
                </a:lnTo>
                <a:lnTo>
                  <a:pt x="173916" y="206871"/>
                </a:lnTo>
                <a:lnTo>
                  <a:pt x="136756" y="206871"/>
                </a:lnTo>
                <a:moveTo>
                  <a:pt x="42135" y="121112"/>
                </a:moveTo>
                <a:cubicBezTo>
                  <a:pt x="41739" y="119459"/>
                  <a:pt x="41530" y="117734"/>
                  <a:pt x="41530" y="115960"/>
                </a:cubicBezTo>
                <a:cubicBezTo>
                  <a:pt x="41530" y="103779"/>
                  <a:pt x="51404" y="93904"/>
                  <a:pt x="63585" y="93904"/>
                </a:cubicBezTo>
                <a:cubicBezTo>
                  <a:pt x="75766" y="93904"/>
                  <a:pt x="85640" y="103779"/>
                  <a:pt x="85640" y="115960"/>
                </a:cubicBezTo>
                <a:cubicBezTo>
                  <a:pt x="85640" y="117734"/>
                  <a:pt x="85431" y="119459"/>
                  <a:pt x="85035" y="121112"/>
                </a:cubicBezTo>
                <a:moveTo>
                  <a:pt x="0" y="0"/>
                </a:moveTo>
                <a:moveTo>
                  <a:pt x="21381" y="121090"/>
                </a:moveTo>
                <a:lnTo>
                  <a:pt x="105787" y="121090"/>
                </a:lnTo>
                <a:cubicBezTo>
                  <a:pt x="114249" y="121090"/>
                  <a:pt x="121105" y="127959"/>
                  <a:pt x="121088" y="136421"/>
                </a:cubicBezTo>
                <a:lnTo>
                  <a:pt x="120979" y="191600"/>
                </a:lnTo>
                <a:cubicBezTo>
                  <a:pt x="120962" y="200038"/>
                  <a:pt x="114116" y="206871"/>
                  <a:pt x="105677" y="206871"/>
                </a:cubicBezTo>
                <a:lnTo>
                  <a:pt x="21490" y="206871"/>
                </a:lnTo>
                <a:cubicBezTo>
                  <a:pt x="13051" y="206871"/>
                  <a:pt x="6205" y="200038"/>
                  <a:pt x="6189" y="191600"/>
                </a:cubicBezTo>
                <a:lnTo>
                  <a:pt x="6079" y="136421"/>
                </a:lnTo>
                <a:cubicBezTo>
                  <a:pt x="6063" y="127959"/>
                  <a:pt x="12918" y="121090"/>
                  <a:pt x="21381" y="121090"/>
                </a:cubicBezTo>
                <a:close/>
                <a:moveTo>
                  <a:pt x="0" y="0"/>
                </a:moveTo>
                <a:moveTo>
                  <a:pt x="73210" y="138015"/>
                </a:moveTo>
                <a:lnTo>
                  <a:pt x="53965" y="138015"/>
                </a:lnTo>
                <a:lnTo>
                  <a:pt x="53965" y="154360"/>
                </a:lnTo>
                <a:lnTo>
                  <a:pt x="37620" y="154360"/>
                </a:lnTo>
                <a:lnTo>
                  <a:pt x="37620" y="173605"/>
                </a:lnTo>
                <a:lnTo>
                  <a:pt x="53965" y="173605"/>
                </a:lnTo>
                <a:lnTo>
                  <a:pt x="53965" y="189949"/>
                </a:lnTo>
                <a:lnTo>
                  <a:pt x="73210" y="189949"/>
                </a:lnTo>
                <a:lnTo>
                  <a:pt x="73210" y="173605"/>
                </a:lnTo>
                <a:lnTo>
                  <a:pt x="89554" y="173605"/>
                </a:lnTo>
                <a:lnTo>
                  <a:pt x="89554" y="154360"/>
                </a:lnTo>
                <a:lnTo>
                  <a:pt x="73210" y="154360"/>
                </a:lnTo>
                <a:close/>
              </a:path>
            </a:pathLst>
          </a:custGeom>
          <a:noFill/>
          <a:ln w="19050">
            <a:solidFill>
              <a:srgbClr val="FF7012"/>
            </a:solidFill>
          </a:ln>
        </p:spPr>
        <p:txBody>
          <a:bodyPr rtlCol="0" anchor="ctr"/>
          <a:lstStyle/>
          <a:p>
            <a:pPr algn="ctr"/>
            <a:endParaRPr/>
          </a:p>
        </p:txBody>
      </p:sp>
      <p:sp>
        <p:nvSpPr>
          <p:cNvPr id="47" name="Rounded Rectangle 56">
            <a:extLst>
              <a:ext uri="{FF2B5EF4-FFF2-40B4-BE49-F238E27FC236}">
                <a16:creationId xmlns:a16="http://schemas.microsoft.com/office/drawing/2014/main" id="{2AE42C8C-2F48-08F6-D792-F9E47609A710}"/>
              </a:ext>
            </a:extLst>
          </p:cNvPr>
          <p:cNvSpPr/>
          <p:nvPr/>
        </p:nvSpPr>
        <p:spPr>
          <a:xfrm>
            <a:off x="5525822" y="2683515"/>
            <a:ext cx="443138" cy="475142"/>
          </a:xfrm>
          <a:custGeom>
            <a:avLst/>
            <a:gdLst/>
            <a:ahLst/>
            <a:cxnLst/>
            <a:rect l="0" t="0" r="0" b="0"/>
            <a:pathLst>
              <a:path w="192269" h="206155">
                <a:moveTo>
                  <a:pt x="147974" y="206155"/>
                </a:moveTo>
                <a:lnTo>
                  <a:pt x="66864" y="206155"/>
                </a:lnTo>
                <a:lnTo>
                  <a:pt x="66864" y="130566"/>
                </a:lnTo>
                <a:lnTo>
                  <a:pt x="147974" y="130566"/>
                </a:lnTo>
                <a:close/>
                <a:moveTo>
                  <a:pt x="22558" y="8673"/>
                </a:moveTo>
                <a:lnTo>
                  <a:pt x="65261" y="8673"/>
                </a:lnTo>
                <a:moveTo>
                  <a:pt x="149566" y="8673"/>
                </a:moveTo>
                <a:lnTo>
                  <a:pt x="192269" y="8673"/>
                </a:lnTo>
                <a:moveTo>
                  <a:pt x="43909" y="8673"/>
                </a:moveTo>
                <a:lnTo>
                  <a:pt x="43909" y="40700"/>
                </a:lnTo>
                <a:moveTo>
                  <a:pt x="170914" y="8673"/>
                </a:moveTo>
                <a:lnTo>
                  <a:pt x="170914" y="40700"/>
                </a:lnTo>
                <a:moveTo>
                  <a:pt x="192267" y="51375"/>
                </a:moveTo>
                <a:cubicBezTo>
                  <a:pt x="192267" y="57038"/>
                  <a:pt x="190017" y="62469"/>
                  <a:pt x="186013" y="66473"/>
                </a:cubicBezTo>
                <a:cubicBezTo>
                  <a:pt x="182009" y="70477"/>
                  <a:pt x="176578" y="72727"/>
                  <a:pt x="170915" y="72727"/>
                </a:cubicBezTo>
                <a:lnTo>
                  <a:pt x="144777" y="72727"/>
                </a:lnTo>
                <a:cubicBezTo>
                  <a:pt x="144777" y="81221"/>
                  <a:pt x="141403" y="89367"/>
                  <a:pt x="135396" y="95373"/>
                </a:cubicBezTo>
                <a:cubicBezTo>
                  <a:pt x="129390" y="101379"/>
                  <a:pt x="121244" y="104754"/>
                  <a:pt x="112750" y="104754"/>
                </a:cubicBezTo>
                <a:lnTo>
                  <a:pt x="102075" y="104754"/>
                </a:lnTo>
                <a:cubicBezTo>
                  <a:pt x="93580" y="104754"/>
                  <a:pt x="85434" y="101379"/>
                  <a:pt x="79428" y="95373"/>
                </a:cubicBezTo>
                <a:cubicBezTo>
                  <a:pt x="73422" y="89367"/>
                  <a:pt x="70047" y="81221"/>
                  <a:pt x="70047" y="72727"/>
                </a:cubicBezTo>
                <a:lnTo>
                  <a:pt x="43909" y="72727"/>
                </a:lnTo>
                <a:cubicBezTo>
                  <a:pt x="38247" y="72727"/>
                  <a:pt x="32816" y="70477"/>
                  <a:pt x="28812" y="66473"/>
                </a:cubicBezTo>
                <a:cubicBezTo>
                  <a:pt x="24807" y="62469"/>
                  <a:pt x="22558" y="57038"/>
                  <a:pt x="22558" y="51375"/>
                </a:cubicBezTo>
                <a:lnTo>
                  <a:pt x="22558" y="40700"/>
                </a:lnTo>
                <a:lnTo>
                  <a:pt x="192267" y="40700"/>
                </a:lnTo>
                <a:close/>
                <a:moveTo>
                  <a:pt x="160222" y="72726"/>
                </a:moveTo>
                <a:lnTo>
                  <a:pt x="54599" y="72726"/>
                </a:lnTo>
                <a:moveTo>
                  <a:pt x="38125" y="137251"/>
                </a:moveTo>
                <a:lnTo>
                  <a:pt x="27450" y="137251"/>
                </a:lnTo>
                <a:lnTo>
                  <a:pt x="27450" y="122418"/>
                </a:lnTo>
                <a:cubicBezTo>
                  <a:pt x="27442" y="113034"/>
                  <a:pt x="28866" y="103753"/>
                  <a:pt x="31626" y="95188"/>
                </a:cubicBezTo>
                <a:cubicBezTo>
                  <a:pt x="34386" y="86624"/>
                  <a:pt x="38420" y="78968"/>
                  <a:pt x="43463" y="72726"/>
                </a:cubicBezTo>
                <a:moveTo>
                  <a:pt x="171355" y="72726"/>
                </a:moveTo>
                <a:cubicBezTo>
                  <a:pt x="176398" y="78968"/>
                  <a:pt x="180433" y="86624"/>
                  <a:pt x="183193" y="95188"/>
                </a:cubicBezTo>
                <a:cubicBezTo>
                  <a:pt x="185953" y="103753"/>
                  <a:pt x="187376" y="113034"/>
                  <a:pt x="187369" y="122418"/>
                </a:cubicBezTo>
                <a:lnTo>
                  <a:pt x="187369" y="137251"/>
                </a:lnTo>
                <a:lnTo>
                  <a:pt x="176693" y="137251"/>
                </a:lnTo>
                <a:moveTo>
                  <a:pt x="0" y="0"/>
                </a:moveTo>
                <a:moveTo>
                  <a:pt x="115783" y="145790"/>
                </a:moveTo>
                <a:lnTo>
                  <a:pt x="99055" y="145790"/>
                </a:lnTo>
                <a:lnTo>
                  <a:pt x="99055" y="159996"/>
                </a:lnTo>
                <a:lnTo>
                  <a:pt x="84848" y="159996"/>
                </a:lnTo>
                <a:lnTo>
                  <a:pt x="84848" y="176724"/>
                </a:lnTo>
                <a:lnTo>
                  <a:pt x="99055" y="176724"/>
                </a:lnTo>
                <a:lnTo>
                  <a:pt x="99055" y="190930"/>
                </a:lnTo>
                <a:lnTo>
                  <a:pt x="115783" y="190930"/>
                </a:lnTo>
                <a:lnTo>
                  <a:pt x="115783" y="176724"/>
                </a:lnTo>
                <a:lnTo>
                  <a:pt x="129988" y="176724"/>
                </a:lnTo>
                <a:lnTo>
                  <a:pt x="129988" y="159996"/>
                </a:lnTo>
                <a:lnTo>
                  <a:pt x="115783" y="159996"/>
                </a:lnTo>
                <a:close/>
              </a:path>
            </a:pathLst>
          </a:custGeom>
          <a:noFill/>
          <a:ln w="19050">
            <a:solidFill>
              <a:srgbClr val="FF7012"/>
            </a:solidFill>
          </a:ln>
        </p:spPr>
        <p:txBody>
          <a:bodyPr rtlCol="0" anchor="ctr"/>
          <a:lstStyle/>
          <a:p>
            <a:pPr algn="ctr"/>
            <a:endParaRPr/>
          </a:p>
        </p:txBody>
      </p:sp>
      <p:sp>
        <p:nvSpPr>
          <p:cNvPr id="48" name="Rounded Rectangle 57">
            <a:extLst>
              <a:ext uri="{FF2B5EF4-FFF2-40B4-BE49-F238E27FC236}">
                <a16:creationId xmlns:a16="http://schemas.microsoft.com/office/drawing/2014/main" id="{09AFF916-53CE-DDC1-0DBE-DDDE1F120EF0}"/>
              </a:ext>
            </a:extLst>
          </p:cNvPr>
          <p:cNvSpPr/>
          <p:nvPr/>
        </p:nvSpPr>
        <p:spPr>
          <a:xfrm>
            <a:off x="7957025" y="2677803"/>
            <a:ext cx="558374" cy="517654"/>
          </a:xfrm>
          <a:custGeom>
            <a:avLst/>
            <a:gdLst/>
            <a:ahLst/>
            <a:cxnLst/>
            <a:rect l="0" t="0" r="0" b="0"/>
            <a:pathLst>
              <a:path w="205877" h="190863">
                <a:moveTo>
                  <a:pt x="102491" y="105409"/>
                </a:moveTo>
                <a:cubicBezTo>
                  <a:pt x="116455" y="99825"/>
                  <a:pt x="132293" y="101656"/>
                  <a:pt x="144615" y="110278"/>
                </a:cubicBezTo>
                <a:lnTo>
                  <a:pt x="169625" y="127787"/>
                </a:lnTo>
                <a:lnTo>
                  <a:pt x="35357" y="127787"/>
                </a:lnTo>
                <a:lnTo>
                  <a:pt x="60366" y="110278"/>
                </a:lnTo>
                <a:cubicBezTo>
                  <a:pt x="72689" y="101656"/>
                  <a:pt x="88527" y="99825"/>
                  <a:pt x="102491" y="105409"/>
                </a:cubicBezTo>
                <a:close/>
                <a:moveTo>
                  <a:pt x="169643" y="127787"/>
                </a:moveTo>
                <a:lnTo>
                  <a:pt x="142082" y="152286"/>
                </a:lnTo>
                <a:cubicBezTo>
                  <a:pt x="133889" y="159569"/>
                  <a:pt x="123308" y="163592"/>
                  <a:pt x="112346" y="163592"/>
                </a:cubicBezTo>
                <a:lnTo>
                  <a:pt x="92653" y="163592"/>
                </a:lnTo>
                <a:cubicBezTo>
                  <a:pt x="81691" y="163592"/>
                  <a:pt x="71110" y="159569"/>
                  <a:pt x="62918" y="152286"/>
                </a:cubicBezTo>
                <a:lnTo>
                  <a:pt x="35357" y="127787"/>
                </a:lnTo>
                <a:moveTo>
                  <a:pt x="116159" y="76568"/>
                </a:moveTo>
                <a:cubicBezTo>
                  <a:pt x="121997" y="75320"/>
                  <a:pt x="127989" y="74952"/>
                  <a:pt x="133936" y="75476"/>
                </a:cubicBezTo>
                <a:moveTo>
                  <a:pt x="150424" y="79316"/>
                </a:moveTo>
                <a:cubicBezTo>
                  <a:pt x="155990" y="81476"/>
                  <a:pt x="161238" y="84379"/>
                  <a:pt x="166026" y="87945"/>
                </a:cubicBezTo>
                <a:moveTo>
                  <a:pt x="179176" y="98704"/>
                </a:moveTo>
                <a:lnTo>
                  <a:pt x="192934" y="110135"/>
                </a:lnTo>
                <a:moveTo>
                  <a:pt x="204257" y="122318"/>
                </a:moveTo>
                <a:cubicBezTo>
                  <a:pt x="204833" y="125296"/>
                  <a:pt x="203937" y="128370"/>
                  <a:pt x="201849" y="130571"/>
                </a:cubicBezTo>
                <a:lnTo>
                  <a:pt x="195700" y="137069"/>
                </a:lnTo>
                <a:moveTo>
                  <a:pt x="171719" y="162392"/>
                </a:moveTo>
                <a:lnTo>
                  <a:pt x="184018" y="149404"/>
                </a:lnTo>
                <a:moveTo>
                  <a:pt x="159779" y="174467"/>
                </a:moveTo>
                <a:cubicBezTo>
                  <a:pt x="155267" y="178380"/>
                  <a:pt x="150266" y="181689"/>
                  <a:pt x="144902" y="184314"/>
                </a:cubicBezTo>
                <a:moveTo>
                  <a:pt x="128825" y="189613"/>
                </a:moveTo>
                <a:cubicBezTo>
                  <a:pt x="122929" y="190530"/>
                  <a:pt x="116956" y="190863"/>
                  <a:pt x="110994" y="190606"/>
                </a:cubicBezTo>
                <a:moveTo>
                  <a:pt x="93987" y="190606"/>
                </a:moveTo>
                <a:cubicBezTo>
                  <a:pt x="88028" y="190863"/>
                  <a:pt x="82059" y="190530"/>
                  <a:pt x="76165" y="189613"/>
                </a:cubicBezTo>
                <a:moveTo>
                  <a:pt x="60089" y="184323"/>
                </a:moveTo>
                <a:cubicBezTo>
                  <a:pt x="54727" y="181698"/>
                  <a:pt x="49730" y="178388"/>
                  <a:pt x="45221" y="174476"/>
                </a:cubicBezTo>
                <a:moveTo>
                  <a:pt x="33280" y="162401"/>
                </a:moveTo>
                <a:lnTo>
                  <a:pt x="20981" y="149422"/>
                </a:lnTo>
                <a:moveTo>
                  <a:pt x="9300" y="137078"/>
                </a:moveTo>
                <a:lnTo>
                  <a:pt x="3150" y="130589"/>
                </a:lnTo>
                <a:cubicBezTo>
                  <a:pt x="1054" y="128392"/>
                  <a:pt x="148" y="125318"/>
                  <a:pt x="716" y="122336"/>
                </a:cubicBezTo>
                <a:moveTo>
                  <a:pt x="25779" y="98704"/>
                </a:moveTo>
                <a:lnTo>
                  <a:pt x="12030" y="110144"/>
                </a:lnTo>
                <a:moveTo>
                  <a:pt x="38928" y="87945"/>
                </a:moveTo>
                <a:cubicBezTo>
                  <a:pt x="43716" y="84379"/>
                  <a:pt x="48964" y="81476"/>
                  <a:pt x="54530" y="79316"/>
                </a:cubicBezTo>
                <a:moveTo>
                  <a:pt x="71018" y="75476"/>
                </a:moveTo>
                <a:cubicBezTo>
                  <a:pt x="76965" y="74952"/>
                  <a:pt x="82957" y="75320"/>
                  <a:pt x="88795" y="76568"/>
                </a:cubicBezTo>
                <a:moveTo>
                  <a:pt x="172310" y="0"/>
                </a:moveTo>
                <a:lnTo>
                  <a:pt x="205877" y="0"/>
                </a:lnTo>
                <a:lnTo>
                  <a:pt x="205877" y="33567"/>
                </a:lnTo>
                <a:moveTo>
                  <a:pt x="205877" y="0"/>
                </a:moveTo>
                <a:lnTo>
                  <a:pt x="156637" y="49240"/>
                </a:lnTo>
                <a:moveTo>
                  <a:pt x="0" y="33567"/>
                </a:moveTo>
                <a:lnTo>
                  <a:pt x="0" y="0"/>
                </a:lnTo>
                <a:lnTo>
                  <a:pt x="33567" y="0"/>
                </a:lnTo>
                <a:moveTo>
                  <a:pt x="49240" y="49240"/>
                </a:moveTo>
                <a:lnTo>
                  <a:pt x="0" y="0"/>
                </a:lnTo>
              </a:path>
            </a:pathLst>
          </a:custGeom>
          <a:noFill/>
          <a:ln w="19050">
            <a:solidFill>
              <a:srgbClr val="EF3663"/>
            </a:solidFill>
          </a:ln>
        </p:spPr>
        <p:txBody>
          <a:bodyPr rtlCol="0" anchor="ctr"/>
          <a:lstStyle/>
          <a:p>
            <a:pPr algn="ctr"/>
            <a:endParaRPr/>
          </a:p>
        </p:txBody>
      </p:sp>
      <p:sp>
        <p:nvSpPr>
          <p:cNvPr id="49" name="Rounded Rectangle 59">
            <a:extLst>
              <a:ext uri="{FF2B5EF4-FFF2-40B4-BE49-F238E27FC236}">
                <a16:creationId xmlns:a16="http://schemas.microsoft.com/office/drawing/2014/main" id="{0233F2D0-5357-86EA-3650-C8B97718E9C8}"/>
              </a:ext>
            </a:extLst>
          </p:cNvPr>
          <p:cNvSpPr/>
          <p:nvPr/>
        </p:nvSpPr>
        <p:spPr>
          <a:xfrm>
            <a:off x="5475424" y="4135599"/>
            <a:ext cx="507828" cy="507882"/>
          </a:xfrm>
          <a:custGeom>
            <a:avLst/>
            <a:gdLst/>
            <a:ahLst/>
            <a:cxnLst/>
            <a:rect l="0" t="0" r="0" b="0"/>
            <a:pathLst>
              <a:path w="205835" h="205858">
                <a:moveTo>
                  <a:pt x="8992" y="56728"/>
                </a:moveTo>
                <a:lnTo>
                  <a:pt x="8992" y="47834"/>
                </a:lnTo>
                <a:cubicBezTo>
                  <a:pt x="8992" y="43271"/>
                  <a:pt x="10965" y="38931"/>
                  <a:pt x="14403" y="35931"/>
                </a:cubicBezTo>
                <a:lnTo>
                  <a:pt x="34904" y="18039"/>
                </a:lnTo>
                <a:cubicBezTo>
                  <a:pt x="40856" y="12845"/>
                  <a:pt x="49729" y="12845"/>
                  <a:pt x="55681" y="18039"/>
                </a:cubicBezTo>
                <a:lnTo>
                  <a:pt x="76182" y="35931"/>
                </a:lnTo>
                <a:cubicBezTo>
                  <a:pt x="79620" y="38931"/>
                  <a:pt x="81592" y="43271"/>
                  <a:pt x="81592" y="47834"/>
                </a:cubicBezTo>
                <a:lnTo>
                  <a:pt x="81592" y="56728"/>
                </a:lnTo>
                <a:cubicBezTo>
                  <a:pt x="81592" y="76776"/>
                  <a:pt x="65340" y="93029"/>
                  <a:pt x="45292" y="93029"/>
                </a:cubicBezTo>
                <a:cubicBezTo>
                  <a:pt x="25244" y="93029"/>
                  <a:pt x="8992" y="76776"/>
                  <a:pt x="8992" y="56728"/>
                </a:cubicBezTo>
                <a:close/>
                <a:moveTo>
                  <a:pt x="52825" y="46231"/>
                </a:moveTo>
                <a:lnTo>
                  <a:pt x="37697" y="46231"/>
                </a:lnTo>
                <a:moveTo>
                  <a:pt x="52825" y="64942"/>
                </a:moveTo>
                <a:lnTo>
                  <a:pt x="37697" y="64942"/>
                </a:lnTo>
                <a:moveTo>
                  <a:pt x="0" y="0"/>
                </a:moveTo>
                <a:moveTo>
                  <a:pt x="161622" y="114827"/>
                </a:moveTo>
                <a:lnTo>
                  <a:pt x="161592" y="90497"/>
                </a:lnTo>
                <a:cubicBezTo>
                  <a:pt x="161587" y="86131"/>
                  <a:pt x="165125" y="82588"/>
                  <a:pt x="169491" y="82588"/>
                </a:cubicBezTo>
                <a:lnTo>
                  <a:pt x="186515" y="82588"/>
                </a:lnTo>
                <a:cubicBezTo>
                  <a:pt x="190881" y="82588"/>
                  <a:pt x="194420" y="86131"/>
                  <a:pt x="194414" y="90497"/>
                </a:cubicBezTo>
                <a:lnTo>
                  <a:pt x="194385" y="114827"/>
                </a:lnTo>
                <a:moveTo>
                  <a:pt x="0" y="0"/>
                </a:moveTo>
                <a:moveTo>
                  <a:pt x="150242" y="190073"/>
                </a:moveTo>
                <a:lnTo>
                  <a:pt x="150196" y="137255"/>
                </a:lnTo>
                <a:cubicBezTo>
                  <a:pt x="150184" y="121888"/>
                  <a:pt x="162637" y="109424"/>
                  <a:pt x="178003" y="109424"/>
                </a:cubicBezTo>
                <a:cubicBezTo>
                  <a:pt x="193370" y="109424"/>
                  <a:pt x="205823" y="121888"/>
                  <a:pt x="205810" y="137255"/>
                </a:cubicBezTo>
                <a:lnTo>
                  <a:pt x="205764" y="190073"/>
                </a:lnTo>
                <a:cubicBezTo>
                  <a:pt x="205757" y="198793"/>
                  <a:pt x="198686" y="205858"/>
                  <a:pt x="189966" y="205858"/>
                </a:cubicBezTo>
                <a:lnTo>
                  <a:pt x="166041" y="205858"/>
                </a:lnTo>
                <a:cubicBezTo>
                  <a:pt x="157321" y="205858"/>
                  <a:pt x="150249" y="198793"/>
                  <a:pt x="150242" y="190073"/>
                </a:cubicBezTo>
                <a:close/>
                <a:moveTo>
                  <a:pt x="178142" y="82239"/>
                </a:moveTo>
                <a:lnTo>
                  <a:pt x="178142" y="54532"/>
                </a:lnTo>
                <a:cubicBezTo>
                  <a:pt x="178142" y="37355"/>
                  <a:pt x="164217" y="23431"/>
                  <a:pt x="147041" y="23431"/>
                </a:cubicBezTo>
                <a:cubicBezTo>
                  <a:pt x="129864" y="23431"/>
                  <a:pt x="115939" y="37355"/>
                  <a:pt x="115939" y="54532"/>
                </a:cubicBezTo>
                <a:lnTo>
                  <a:pt x="115939" y="116109"/>
                </a:lnTo>
                <a:cubicBezTo>
                  <a:pt x="115939" y="135706"/>
                  <a:pt x="100052" y="151593"/>
                  <a:pt x="80455" y="151593"/>
                </a:cubicBezTo>
                <a:cubicBezTo>
                  <a:pt x="60858" y="151593"/>
                  <a:pt x="44972" y="135706"/>
                  <a:pt x="44972" y="116109"/>
                </a:cubicBezTo>
                <a:lnTo>
                  <a:pt x="44972" y="93428"/>
                </a:lnTo>
                <a:moveTo>
                  <a:pt x="0" y="0"/>
                </a:moveTo>
                <a:moveTo>
                  <a:pt x="205835" y="141069"/>
                </a:moveTo>
                <a:lnTo>
                  <a:pt x="150173" y="141069"/>
                </a:lnTo>
                <a:moveTo>
                  <a:pt x="0" y="0"/>
                </a:moveTo>
                <a:moveTo>
                  <a:pt x="205835" y="175523"/>
                </a:moveTo>
                <a:lnTo>
                  <a:pt x="150173" y="175523"/>
                </a:lnTo>
              </a:path>
            </a:pathLst>
          </a:custGeom>
          <a:noFill/>
          <a:ln w="19050">
            <a:solidFill>
              <a:srgbClr val="EF3663"/>
            </a:solidFill>
          </a:ln>
        </p:spPr>
        <p:txBody>
          <a:bodyPr rtlCol="0" anchor="ctr"/>
          <a:lstStyle/>
          <a:p>
            <a:pPr algn="ctr"/>
            <a:endParaRPr/>
          </a:p>
        </p:txBody>
      </p:sp>
      <p:sp>
        <p:nvSpPr>
          <p:cNvPr id="50" name="Rounded Rectangle 60">
            <a:extLst>
              <a:ext uri="{FF2B5EF4-FFF2-40B4-BE49-F238E27FC236}">
                <a16:creationId xmlns:a16="http://schemas.microsoft.com/office/drawing/2014/main" id="{56A20611-F0D5-BDDC-8B76-A93AB82A9854}"/>
              </a:ext>
            </a:extLst>
          </p:cNvPr>
          <p:cNvSpPr/>
          <p:nvPr/>
        </p:nvSpPr>
        <p:spPr>
          <a:xfrm>
            <a:off x="7895562" y="4150473"/>
            <a:ext cx="589430" cy="595768"/>
          </a:xfrm>
          <a:custGeom>
            <a:avLst/>
            <a:gdLst/>
            <a:ahLst/>
            <a:cxnLst/>
            <a:rect l="0" t="0" r="0" b="0"/>
            <a:pathLst>
              <a:path w="208115" h="210353">
                <a:moveTo>
                  <a:pt x="161569" y="45651"/>
                </a:moveTo>
                <a:cubicBezTo>
                  <a:pt x="161569" y="32797"/>
                  <a:pt x="171988" y="22378"/>
                  <a:pt x="184842" y="22378"/>
                </a:cubicBezTo>
                <a:cubicBezTo>
                  <a:pt x="197695" y="22378"/>
                  <a:pt x="208115" y="32797"/>
                  <a:pt x="208115" y="45651"/>
                </a:cubicBezTo>
                <a:cubicBezTo>
                  <a:pt x="208115" y="58504"/>
                  <a:pt x="197695" y="68924"/>
                  <a:pt x="184842" y="68924"/>
                </a:cubicBezTo>
                <a:cubicBezTo>
                  <a:pt x="171988" y="68924"/>
                  <a:pt x="161569" y="58504"/>
                  <a:pt x="161569" y="45651"/>
                </a:cubicBezTo>
                <a:close/>
                <a:moveTo>
                  <a:pt x="64000" y="210353"/>
                </a:moveTo>
                <a:cubicBezTo>
                  <a:pt x="61315" y="210353"/>
                  <a:pt x="57735" y="209458"/>
                  <a:pt x="55049" y="207667"/>
                </a:cubicBezTo>
                <a:cubicBezTo>
                  <a:pt x="46993" y="203192"/>
                  <a:pt x="44308" y="192450"/>
                  <a:pt x="48783" y="184394"/>
                </a:cubicBezTo>
                <a:lnTo>
                  <a:pt x="72952" y="144114"/>
                </a:lnTo>
                <a:cubicBezTo>
                  <a:pt x="82798" y="127107"/>
                  <a:pt x="103386" y="119946"/>
                  <a:pt x="122183" y="128002"/>
                </a:cubicBezTo>
                <a:lnTo>
                  <a:pt x="141876" y="136058"/>
                </a:lnTo>
                <a:cubicBezTo>
                  <a:pt x="144561" y="136953"/>
                  <a:pt x="148142" y="136058"/>
                  <a:pt x="149037" y="133372"/>
                </a:cubicBezTo>
                <a:lnTo>
                  <a:pt x="162464" y="106519"/>
                </a:lnTo>
                <a:cubicBezTo>
                  <a:pt x="166939" y="98463"/>
                  <a:pt x="176786" y="94882"/>
                  <a:pt x="185737" y="98463"/>
                </a:cubicBezTo>
                <a:cubicBezTo>
                  <a:pt x="193793" y="102938"/>
                  <a:pt x="197374" y="112785"/>
                  <a:pt x="193793" y="121736"/>
                </a:cubicBezTo>
                <a:lnTo>
                  <a:pt x="180366" y="148589"/>
                </a:lnTo>
                <a:cubicBezTo>
                  <a:pt x="171415" y="167387"/>
                  <a:pt x="149037" y="175443"/>
                  <a:pt x="129344" y="167387"/>
                </a:cubicBezTo>
                <a:lnTo>
                  <a:pt x="109652" y="159331"/>
                </a:lnTo>
                <a:cubicBezTo>
                  <a:pt x="106966" y="158436"/>
                  <a:pt x="104281" y="159331"/>
                  <a:pt x="102491" y="162016"/>
                </a:cubicBezTo>
                <a:lnTo>
                  <a:pt x="78322" y="202297"/>
                </a:lnTo>
                <a:cubicBezTo>
                  <a:pt x="74742" y="207667"/>
                  <a:pt x="69371" y="210353"/>
                  <a:pt x="64000" y="210353"/>
                </a:cubicBezTo>
                <a:close/>
                <a:moveTo>
                  <a:pt x="0" y="2237"/>
                </a:moveTo>
                <a:moveTo>
                  <a:pt x="30881" y="59973"/>
                </a:moveTo>
                <a:lnTo>
                  <a:pt x="6713" y="35804"/>
                </a:lnTo>
                <a:cubicBezTo>
                  <a:pt x="42518" y="0"/>
                  <a:pt x="99805" y="0"/>
                  <a:pt x="135610" y="35804"/>
                </a:cubicBezTo>
                <a:lnTo>
                  <a:pt x="111442" y="59973"/>
                </a:lnTo>
                <a:moveTo>
                  <a:pt x="52364" y="102043"/>
                </a:moveTo>
                <a:cubicBezTo>
                  <a:pt x="46993" y="93092"/>
                  <a:pt x="46098" y="80561"/>
                  <a:pt x="52364" y="71609"/>
                </a:cubicBezTo>
                <a:cubicBezTo>
                  <a:pt x="58630" y="62658"/>
                  <a:pt x="58630" y="51917"/>
                  <a:pt x="53259" y="42965"/>
                </a:cubicBezTo>
                <a:moveTo>
                  <a:pt x="83693" y="102043"/>
                </a:moveTo>
                <a:cubicBezTo>
                  <a:pt x="78322" y="93092"/>
                  <a:pt x="77427" y="80561"/>
                  <a:pt x="83693" y="71609"/>
                </a:cubicBezTo>
                <a:cubicBezTo>
                  <a:pt x="89959" y="62658"/>
                  <a:pt x="89959" y="51917"/>
                  <a:pt x="84588" y="42965"/>
                </a:cubicBezTo>
              </a:path>
            </a:pathLst>
          </a:custGeom>
          <a:noFill/>
          <a:ln w="19050">
            <a:solidFill>
              <a:srgbClr val="FF7012"/>
            </a:solidFill>
          </a:ln>
        </p:spPr>
        <p:txBody>
          <a:bodyPr rtlCol="0" anchor="ctr"/>
          <a:lstStyle/>
          <a:p>
            <a:pPr algn="ctr"/>
            <a:endParaRPr/>
          </a:p>
        </p:txBody>
      </p:sp>
      <p:grpSp>
        <p:nvGrpSpPr>
          <p:cNvPr id="55" name="Google Shape;670;g31dbd23bb8a_0_563">
            <a:extLst>
              <a:ext uri="{FF2B5EF4-FFF2-40B4-BE49-F238E27FC236}">
                <a16:creationId xmlns:a16="http://schemas.microsoft.com/office/drawing/2014/main" id="{8DBF7D04-EB1C-AE37-EE20-23DA2CEB7527}"/>
              </a:ext>
            </a:extLst>
          </p:cNvPr>
          <p:cNvGrpSpPr/>
          <p:nvPr/>
        </p:nvGrpSpPr>
        <p:grpSpPr>
          <a:xfrm rot="16200000" flipH="1">
            <a:off x="1170066" y="3116492"/>
            <a:ext cx="1864553" cy="900441"/>
            <a:chOff x="4618294" y="2096418"/>
            <a:chExt cx="1371600" cy="662381"/>
          </a:xfrm>
        </p:grpSpPr>
        <p:sp>
          <p:nvSpPr>
            <p:cNvPr id="56" name="Google Shape;671;g31dbd23bb8a_0_563">
              <a:extLst>
                <a:ext uri="{FF2B5EF4-FFF2-40B4-BE49-F238E27FC236}">
                  <a16:creationId xmlns:a16="http://schemas.microsoft.com/office/drawing/2014/main" id="{9D9C504F-178F-DDC9-6890-150B165908EF}"/>
                </a:ext>
              </a:extLst>
            </p:cNvPr>
            <p:cNvSpPr/>
            <p:nvPr/>
          </p:nvSpPr>
          <p:spPr>
            <a:xfrm>
              <a:off x="4618294"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672;g31dbd23bb8a_0_563">
              <a:extLst>
                <a:ext uri="{FF2B5EF4-FFF2-40B4-BE49-F238E27FC236}">
                  <a16:creationId xmlns:a16="http://schemas.microsoft.com/office/drawing/2014/main" id="{B4A64911-27D9-DC97-F09D-89B8857944A6}"/>
                </a:ext>
              </a:extLst>
            </p:cNvPr>
            <p:cNvSpPr/>
            <p:nvPr/>
          </p:nvSpPr>
          <p:spPr>
            <a:xfrm>
              <a:off x="4944239"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673;g31dbd23bb8a_0_563">
              <a:extLst>
                <a:ext uri="{FF2B5EF4-FFF2-40B4-BE49-F238E27FC236}">
                  <a16:creationId xmlns:a16="http://schemas.microsoft.com/office/drawing/2014/main" id="{FF41F4FE-F3DD-B2FC-0B02-0B19DDAD7727}"/>
                </a:ext>
              </a:extLst>
            </p:cNvPr>
            <p:cNvSpPr/>
            <p:nvPr/>
          </p:nvSpPr>
          <p:spPr>
            <a:xfrm>
              <a:off x="5270185"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674;g31dbd23bb8a_0_563">
              <a:extLst>
                <a:ext uri="{FF2B5EF4-FFF2-40B4-BE49-F238E27FC236}">
                  <a16:creationId xmlns:a16="http://schemas.microsoft.com/office/drawing/2014/main" id="{E5513093-FC4C-FE93-7580-454AFFB4BC86}"/>
                </a:ext>
              </a:extLst>
            </p:cNvPr>
            <p:cNvSpPr/>
            <p:nvPr/>
          </p:nvSpPr>
          <p:spPr>
            <a:xfrm>
              <a:off x="5596130"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75;g31dbd23bb8a_0_563">
              <a:extLst>
                <a:ext uri="{FF2B5EF4-FFF2-40B4-BE49-F238E27FC236}">
                  <a16:creationId xmlns:a16="http://schemas.microsoft.com/office/drawing/2014/main" id="{D3009F46-99AD-062D-805F-F507EE27E12E}"/>
                </a:ext>
              </a:extLst>
            </p:cNvPr>
            <p:cNvSpPr/>
            <p:nvPr/>
          </p:nvSpPr>
          <p:spPr>
            <a:xfrm>
              <a:off x="5922076"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76;g31dbd23bb8a_0_563">
              <a:extLst>
                <a:ext uri="{FF2B5EF4-FFF2-40B4-BE49-F238E27FC236}">
                  <a16:creationId xmlns:a16="http://schemas.microsoft.com/office/drawing/2014/main" id="{671500D1-38AF-E557-B4B5-4CB0E506EAA1}"/>
                </a:ext>
              </a:extLst>
            </p:cNvPr>
            <p:cNvSpPr/>
            <p:nvPr/>
          </p:nvSpPr>
          <p:spPr>
            <a:xfrm>
              <a:off x="4618294"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77;g31dbd23bb8a_0_563">
              <a:extLst>
                <a:ext uri="{FF2B5EF4-FFF2-40B4-BE49-F238E27FC236}">
                  <a16:creationId xmlns:a16="http://schemas.microsoft.com/office/drawing/2014/main" id="{AFAEF6D6-632B-C1F6-3A09-C7EDA886D98F}"/>
                </a:ext>
              </a:extLst>
            </p:cNvPr>
            <p:cNvSpPr/>
            <p:nvPr/>
          </p:nvSpPr>
          <p:spPr>
            <a:xfrm>
              <a:off x="4944239"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78;g31dbd23bb8a_0_563">
              <a:extLst>
                <a:ext uri="{FF2B5EF4-FFF2-40B4-BE49-F238E27FC236}">
                  <a16:creationId xmlns:a16="http://schemas.microsoft.com/office/drawing/2014/main" id="{99ACDF42-8A77-1D72-7461-BFE98D854B59}"/>
                </a:ext>
              </a:extLst>
            </p:cNvPr>
            <p:cNvSpPr/>
            <p:nvPr/>
          </p:nvSpPr>
          <p:spPr>
            <a:xfrm>
              <a:off x="5270185"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679;g31dbd23bb8a_0_563">
              <a:extLst>
                <a:ext uri="{FF2B5EF4-FFF2-40B4-BE49-F238E27FC236}">
                  <a16:creationId xmlns:a16="http://schemas.microsoft.com/office/drawing/2014/main" id="{E2B35BAD-3DD9-0B38-98DC-4C2FB2506AF7}"/>
                </a:ext>
              </a:extLst>
            </p:cNvPr>
            <p:cNvSpPr/>
            <p:nvPr/>
          </p:nvSpPr>
          <p:spPr>
            <a:xfrm>
              <a:off x="5596130"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680;g31dbd23bb8a_0_563">
              <a:extLst>
                <a:ext uri="{FF2B5EF4-FFF2-40B4-BE49-F238E27FC236}">
                  <a16:creationId xmlns:a16="http://schemas.microsoft.com/office/drawing/2014/main" id="{960A1A3C-B373-30BA-DA7E-A711DAB7A453}"/>
                </a:ext>
              </a:extLst>
            </p:cNvPr>
            <p:cNvSpPr/>
            <p:nvPr/>
          </p:nvSpPr>
          <p:spPr>
            <a:xfrm>
              <a:off x="5922076"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681;g31dbd23bb8a_0_563">
              <a:extLst>
                <a:ext uri="{FF2B5EF4-FFF2-40B4-BE49-F238E27FC236}">
                  <a16:creationId xmlns:a16="http://schemas.microsoft.com/office/drawing/2014/main" id="{28D7A1AF-5ADB-4613-27AA-7714395B9345}"/>
                </a:ext>
              </a:extLst>
            </p:cNvPr>
            <p:cNvSpPr/>
            <p:nvPr/>
          </p:nvSpPr>
          <p:spPr>
            <a:xfrm>
              <a:off x="4618294"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682;g31dbd23bb8a_0_563">
              <a:extLst>
                <a:ext uri="{FF2B5EF4-FFF2-40B4-BE49-F238E27FC236}">
                  <a16:creationId xmlns:a16="http://schemas.microsoft.com/office/drawing/2014/main" id="{F1D696A9-CF15-6D6B-909E-1B7C8165AFC3}"/>
                </a:ext>
              </a:extLst>
            </p:cNvPr>
            <p:cNvSpPr/>
            <p:nvPr/>
          </p:nvSpPr>
          <p:spPr>
            <a:xfrm>
              <a:off x="4944239"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683;g31dbd23bb8a_0_563">
              <a:extLst>
                <a:ext uri="{FF2B5EF4-FFF2-40B4-BE49-F238E27FC236}">
                  <a16:creationId xmlns:a16="http://schemas.microsoft.com/office/drawing/2014/main" id="{5C78F5B9-E03C-C82A-E1A2-040735412C26}"/>
                </a:ext>
              </a:extLst>
            </p:cNvPr>
            <p:cNvSpPr/>
            <p:nvPr/>
          </p:nvSpPr>
          <p:spPr>
            <a:xfrm>
              <a:off x="5270185"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684;g31dbd23bb8a_0_563">
              <a:extLst>
                <a:ext uri="{FF2B5EF4-FFF2-40B4-BE49-F238E27FC236}">
                  <a16:creationId xmlns:a16="http://schemas.microsoft.com/office/drawing/2014/main" id="{922A0CF4-5C53-D32F-76A8-6E084E8E7C3F}"/>
                </a:ext>
              </a:extLst>
            </p:cNvPr>
            <p:cNvSpPr/>
            <p:nvPr/>
          </p:nvSpPr>
          <p:spPr>
            <a:xfrm>
              <a:off x="5596130"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685;g31dbd23bb8a_0_563">
              <a:extLst>
                <a:ext uri="{FF2B5EF4-FFF2-40B4-BE49-F238E27FC236}">
                  <a16:creationId xmlns:a16="http://schemas.microsoft.com/office/drawing/2014/main" id="{01CABA6C-CADC-7081-ED9C-5CC11FB94C4E}"/>
                </a:ext>
              </a:extLst>
            </p:cNvPr>
            <p:cNvSpPr/>
            <p:nvPr/>
          </p:nvSpPr>
          <p:spPr>
            <a:xfrm>
              <a:off x="5922076"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686;g31dbd23bb8a_0_563">
              <a:extLst>
                <a:ext uri="{FF2B5EF4-FFF2-40B4-BE49-F238E27FC236}">
                  <a16:creationId xmlns:a16="http://schemas.microsoft.com/office/drawing/2014/main" id="{0F33A5AB-F726-E8CC-5F9C-8825E4BCB2BA}"/>
                </a:ext>
              </a:extLst>
            </p:cNvPr>
            <p:cNvSpPr/>
            <p:nvPr/>
          </p:nvSpPr>
          <p:spPr>
            <a:xfrm>
              <a:off x="4618294"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687;g31dbd23bb8a_0_563">
              <a:extLst>
                <a:ext uri="{FF2B5EF4-FFF2-40B4-BE49-F238E27FC236}">
                  <a16:creationId xmlns:a16="http://schemas.microsoft.com/office/drawing/2014/main" id="{F108BC89-B30F-792A-242B-7B1D857A1CA4}"/>
                </a:ext>
              </a:extLst>
            </p:cNvPr>
            <p:cNvSpPr/>
            <p:nvPr/>
          </p:nvSpPr>
          <p:spPr>
            <a:xfrm>
              <a:off x="4944239"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688;g31dbd23bb8a_0_563">
              <a:extLst>
                <a:ext uri="{FF2B5EF4-FFF2-40B4-BE49-F238E27FC236}">
                  <a16:creationId xmlns:a16="http://schemas.microsoft.com/office/drawing/2014/main" id="{FCEA395E-9E3D-519E-0599-262804E67F3C}"/>
                </a:ext>
              </a:extLst>
            </p:cNvPr>
            <p:cNvSpPr/>
            <p:nvPr/>
          </p:nvSpPr>
          <p:spPr>
            <a:xfrm>
              <a:off x="5270185"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8" name="Google Shape;689;g31dbd23bb8a_0_563">
              <a:extLst>
                <a:ext uri="{FF2B5EF4-FFF2-40B4-BE49-F238E27FC236}">
                  <a16:creationId xmlns:a16="http://schemas.microsoft.com/office/drawing/2014/main" id="{6F433A1E-665F-6626-14B4-E4814B5ED383}"/>
                </a:ext>
              </a:extLst>
            </p:cNvPr>
            <p:cNvSpPr/>
            <p:nvPr/>
          </p:nvSpPr>
          <p:spPr>
            <a:xfrm>
              <a:off x="5596130"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690;g31dbd23bb8a_0_563">
              <a:extLst>
                <a:ext uri="{FF2B5EF4-FFF2-40B4-BE49-F238E27FC236}">
                  <a16:creationId xmlns:a16="http://schemas.microsoft.com/office/drawing/2014/main" id="{92AD2D3A-F8D5-11BC-F695-8D832C4236CF}"/>
                </a:ext>
              </a:extLst>
            </p:cNvPr>
            <p:cNvSpPr/>
            <p:nvPr/>
          </p:nvSpPr>
          <p:spPr>
            <a:xfrm>
              <a:off x="5922076"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702;g31dbd23bb8a_0_563">
            <a:extLst>
              <a:ext uri="{FF2B5EF4-FFF2-40B4-BE49-F238E27FC236}">
                <a16:creationId xmlns:a16="http://schemas.microsoft.com/office/drawing/2014/main" id="{F1149248-9F35-86F7-5EAC-76207D306BEF}"/>
              </a:ext>
            </a:extLst>
          </p:cNvPr>
          <p:cNvGrpSpPr/>
          <p:nvPr/>
        </p:nvGrpSpPr>
        <p:grpSpPr>
          <a:xfrm rot="16200000">
            <a:off x="167761" y="3552771"/>
            <a:ext cx="5142597" cy="690206"/>
            <a:chOff x="5420592" y="420577"/>
            <a:chExt cx="10199969" cy="999402"/>
          </a:xfrm>
        </p:grpSpPr>
        <p:sp>
          <p:nvSpPr>
            <p:cNvPr id="141" name="Google Shape;703;g31dbd23bb8a_0_563">
              <a:extLst>
                <a:ext uri="{FF2B5EF4-FFF2-40B4-BE49-F238E27FC236}">
                  <a16:creationId xmlns:a16="http://schemas.microsoft.com/office/drawing/2014/main" id="{7F2BE5E6-A649-9DBF-9D08-85A83E3499D7}"/>
                </a:ext>
              </a:extLst>
            </p:cNvPr>
            <p:cNvSpPr/>
            <p:nvPr/>
          </p:nvSpPr>
          <p:spPr>
            <a:xfrm>
              <a:off x="5420602" y="420577"/>
              <a:ext cx="10199959"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42" name="Google Shape;706;g31dbd23bb8a_0_563">
              <a:extLst>
                <a:ext uri="{FF2B5EF4-FFF2-40B4-BE49-F238E27FC236}">
                  <a16:creationId xmlns:a16="http://schemas.microsoft.com/office/drawing/2014/main" id="{699F4536-E8DF-4CC7-5491-210C5E9BFFFD}"/>
                </a:ext>
              </a:extLst>
            </p:cNvPr>
            <p:cNvSpPr txBox="1"/>
            <p:nvPr/>
          </p:nvSpPr>
          <p:spPr>
            <a:xfrm>
              <a:off x="5420592" y="669915"/>
              <a:ext cx="10199959" cy="49016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600" dirty="0">
                  <a:solidFill>
                    <a:schemeClr val="lt1"/>
                  </a:solidFill>
                  <a:latin typeface="Lato Black" panose="020F0502020204030203" pitchFamily="34" charset="0"/>
                  <a:ea typeface="Lato Black" panose="020F0502020204030203" pitchFamily="34" charset="0"/>
                  <a:cs typeface="Lato Black" panose="020F0502020204030203" pitchFamily="34" charset="0"/>
                  <a:sym typeface="Lato"/>
                </a:rPr>
                <a:t>Gastos por Cuidados en Casa o Fuera del Hospital</a:t>
              </a:r>
              <a:endParaRPr lang="es-MX" sz="1600" noProof="0" dirty="0">
                <a:solidFill>
                  <a:schemeClr val="lt1"/>
                </a:solidFill>
                <a:latin typeface="Lato Black" panose="020F0502020204030203" pitchFamily="34" charset="0"/>
                <a:ea typeface="Lato Black" panose="020F0502020204030203" pitchFamily="34" charset="0"/>
                <a:cs typeface="Lato Black" panose="020F0502020204030203" pitchFamily="34" charset="0"/>
                <a:sym typeface="Lato"/>
              </a:endParaRPr>
            </a:p>
          </p:txBody>
        </p:sp>
      </p:grpSp>
      <p:grpSp>
        <p:nvGrpSpPr>
          <p:cNvPr id="143" name="Google Shape;702;g31dbd23bb8a_0_563">
            <a:extLst>
              <a:ext uri="{FF2B5EF4-FFF2-40B4-BE49-F238E27FC236}">
                <a16:creationId xmlns:a16="http://schemas.microsoft.com/office/drawing/2014/main" id="{2348C4AC-8E98-98F8-8DAB-C498BE94283C}"/>
              </a:ext>
            </a:extLst>
          </p:cNvPr>
          <p:cNvGrpSpPr/>
          <p:nvPr/>
        </p:nvGrpSpPr>
        <p:grpSpPr>
          <a:xfrm>
            <a:off x="8573580" y="5501133"/>
            <a:ext cx="2042845" cy="916195"/>
            <a:chOff x="5420591" y="420577"/>
            <a:chExt cx="5932509" cy="999402"/>
          </a:xfrm>
        </p:grpSpPr>
        <p:sp>
          <p:nvSpPr>
            <p:cNvPr id="144" name="Google Shape;703;g31dbd23bb8a_0_563">
              <a:extLst>
                <a:ext uri="{FF2B5EF4-FFF2-40B4-BE49-F238E27FC236}">
                  <a16:creationId xmlns:a16="http://schemas.microsoft.com/office/drawing/2014/main" id="{C70B7D80-45D8-3A0E-DBBF-891B7A4875DA}"/>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45" name="Google Shape;706;g31dbd23bb8a_0_563">
              <a:extLst>
                <a:ext uri="{FF2B5EF4-FFF2-40B4-BE49-F238E27FC236}">
                  <a16:creationId xmlns:a16="http://schemas.microsoft.com/office/drawing/2014/main" id="{206882CB-CE82-CFA8-6296-17635AB21911}"/>
                </a:ext>
              </a:extLst>
            </p:cNvPr>
            <p:cNvSpPr txBox="1"/>
            <p:nvPr/>
          </p:nvSpPr>
          <p:spPr>
            <a:xfrm>
              <a:off x="5420591" y="528931"/>
              <a:ext cx="5932509" cy="7721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000" dirty="0">
                  <a:solidFill>
                    <a:schemeClr val="lt1"/>
                  </a:solidFill>
                  <a:latin typeface="Lato"/>
                  <a:ea typeface="Lato"/>
                  <a:cs typeface="Lato"/>
                  <a:sym typeface="Lato"/>
                </a:rPr>
                <a:t>Revisar las Condiciones Generales para encontrar todas las Enfermedades, Padecimientos y Periodos de Espera.</a:t>
              </a:r>
            </a:p>
          </p:txBody>
        </p:sp>
      </p:grpSp>
      <p:pic>
        <p:nvPicPr>
          <p:cNvPr id="2" name="Imagen 1">
            <a:extLst>
              <a:ext uri="{FF2B5EF4-FFF2-40B4-BE49-F238E27FC236}">
                <a16:creationId xmlns:a16="http://schemas.microsoft.com/office/drawing/2014/main" id="{AAEB4768-F1B3-D81A-44D1-587F453A7BB8}"/>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81E6517F-8A2A-B652-2975-B725DB7C6C20}"/>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69BDB84E-E218-570A-147E-E11445616412}"/>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ACF08F68-A489-0CA2-4C61-E792E115FD93}"/>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2CF9305F-E48A-18BD-6DDA-B5B2110DCA5D}"/>
            </a:ext>
          </a:extLst>
        </p:cNvPr>
        <p:cNvGrpSpPr/>
        <p:nvPr/>
      </p:nvGrpSpPr>
      <p:grpSpPr>
        <a:xfrm>
          <a:off x="0" y="0"/>
          <a:ext cx="0" cy="0"/>
          <a:chOff x="0" y="0"/>
          <a:chExt cx="0" cy="0"/>
        </a:xfrm>
      </p:grpSpPr>
      <p:grpSp>
        <p:nvGrpSpPr>
          <p:cNvPr id="185" name="Google Shape;185;g31dbd23bb8a_0_92">
            <a:extLst>
              <a:ext uri="{FF2B5EF4-FFF2-40B4-BE49-F238E27FC236}">
                <a16:creationId xmlns:a16="http://schemas.microsoft.com/office/drawing/2014/main" id="{8CA7906B-DD6A-DC75-1794-6F39B5EF9B5F}"/>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7C7DEDF0-860E-6707-BD70-8FB8902977B5}"/>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ED8DD6F1-3F78-D462-2241-6320F8952F9B}"/>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2296B068-17D2-9481-25CF-18197B572B01}"/>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4" name="Google Shape;214;g31dbd23bb8a_0_92">
            <a:extLst>
              <a:ext uri="{FF2B5EF4-FFF2-40B4-BE49-F238E27FC236}">
                <a16:creationId xmlns:a16="http://schemas.microsoft.com/office/drawing/2014/main" id="{45B0AEE9-DF23-1D1D-4C5F-82EE3C027C81}"/>
              </a:ext>
            </a:extLst>
          </p:cNvPr>
          <p:cNvSpPr txBox="1"/>
          <p:nvPr/>
        </p:nvSpPr>
        <p:spPr>
          <a:xfrm>
            <a:off x="620625" y="402750"/>
            <a:ext cx="4684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PERIODO DE</a:t>
            </a:r>
            <a:r>
              <a:rPr lang="en-US" sz="3000" b="1" i="0" u="none" strike="noStrike" cap="none" dirty="0">
                <a:solidFill>
                  <a:srgbClr val="EA2565"/>
                </a:solidFill>
                <a:latin typeface="Lato"/>
                <a:ea typeface="Lato"/>
                <a:cs typeface="Lato"/>
                <a:sym typeface="Lato"/>
              </a:rPr>
              <a:t> ESPERA</a:t>
            </a:r>
            <a:endParaRPr sz="3000" b="1" i="0" u="none" strike="noStrike" cap="none" dirty="0">
              <a:solidFill>
                <a:srgbClr val="EA2565"/>
              </a:solidFill>
              <a:latin typeface="Lato"/>
              <a:ea typeface="Lato"/>
              <a:cs typeface="Lato"/>
              <a:sym typeface="Lato"/>
            </a:endParaRPr>
          </a:p>
        </p:txBody>
      </p:sp>
      <p:sp>
        <p:nvSpPr>
          <p:cNvPr id="21" name="TextBox 7">
            <a:extLst>
              <a:ext uri="{FF2B5EF4-FFF2-40B4-BE49-F238E27FC236}">
                <a16:creationId xmlns:a16="http://schemas.microsoft.com/office/drawing/2014/main" id="{D4F1DCF0-9839-6BD9-E6BE-F1A9C043A316}"/>
              </a:ext>
            </a:extLst>
          </p:cNvPr>
          <p:cNvSpPr txBox="1"/>
          <p:nvPr/>
        </p:nvSpPr>
        <p:spPr>
          <a:xfrm>
            <a:off x="3150039" y="1694715"/>
            <a:ext cx="814325" cy="307777"/>
          </a:xfrm>
          <a:prstGeom prst="rect">
            <a:avLst/>
          </a:prstGeom>
          <a:noFill/>
          <a:ln>
            <a:noFill/>
          </a:ln>
        </p:spPr>
        <p:txBody>
          <a:bodyPr wrap="none" lIns="0" tIns="0" rIns="0" bIns="0" anchor="t">
            <a:spAutoFit/>
          </a:bodyPr>
          <a:lstStyle/>
          <a:p>
            <a:pPr algn="r"/>
            <a:r>
              <a:rPr sz="2000" b="1" dirty="0">
                <a:solidFill>
                  <a:srgbClr val="EF3663"/>
                </a:solidFill>
                <a:latin typeface="Lato" panose="020F0502020204030203" pitchFamily="34" charset="0"/>
                <a:ea typeface="Lato" panose="020F0502020204030203" pitchFamily="34" charset="0"/>
                <a:cs typeface="Lato" panose="020F0502020204030203" pitchFamily="34" charset="0"/>
              </a:rPr>
              <a:t>30 días</a:t>
            </a:r>
          </a:p>
        </p:txBody>
      </p:sp>
      <p:sp>
        <p:nvSpPr>
          <p:cNvPr id="22" name="TextBox 8">
            <a:extLst>
              <a:ext uri="{FF2B5EF4-FFF2-40B4-BE49-F238E27FC236}">
                <a16:creationId xmlns:a16="http://schemas.microsoft.com/office/drawing/2014/main" id="{CE5351E7-891D-A968-A76E-FFB96A33C17E}"/>
              </a:ext>
            </a:extLst>
          </p:cNvPr>
          <p:cNvSpPr txBox="1"/>
          <p:nvPr/>
        </p:nvSpPr>
        <p:spPr>
          <a:xfrm>
            <a:off x="8651786" y="1800153"/>
            <a:ext cx="1072409" cy="307777"/>
          </a:xfrm>
          <a:prstGeom prst="rect">
            <a:avLst/>
          </a:prstGeom>
          <a:noFill/>
          <a:ln>
            <a:noFill/>
          </a:ln>
        </p:spPr>
        <p:txBody>
          <a:bodyPr wrap="none" lIns="0" tIns="0" rIns="0" bIns="0" anchor="t">
            <a:spAutoFit/>
          </a:bodyPr>
          <a:lstStyle/>
          <a:p>
            <a:pPr algn="l"/>
            <a:r>
              <a:rPr sz="2000" b="1" dirty="0">
                <a:solidFill>
                  <a:srgbClr val="FF7012"/>
                </a:solidFill>
                <a:latin typeface="Lato" panose="020F0502020204030203" pitchFamily="34" charset="0"/>
                <a:ea typeface="Lato" panose="020F0502020204030203" pitchFamily="34" charset="0"/>
                <a:cs typeface="Lato" panose="020F0502020204030203" pitchFamily="34" charset="0"/>
              </a:rPr>
              <a:t>10 meses</a:t>
            </a:r>
          </a:p>
        </p:txBody>
      </p:sp>
      <p:sp>
        <p:nvSpPr>
          <p:cNvPr id="23" name="TextBox 9">
            <a:extLst>
              <a:ext uri="{FF2B5EF4-FFF2-40B4-BE49-F238E27FC236}">
                <a16:creationId xmlns:a16="http://schemas.microsoft.com/office/drawing/2014/main" id="{D32D2845-5EBE-89CE-3D55-C1D1EAEC1107}"/>
              </a:ext>
            </a:extLst>
          </p:cNvPr>
          <p:cNvSpPr txBox="1"/>
          <p:nvPr/>
        </p:nvSpPr>
        <p:spPr>
          <a:xfrm>
            <a:off x="2050336" y="2026181"/>
            <a:ext cx="1918458" cy="738664"/>
          </a:xfrm>
          <a:prstGeom prst="rect">
            <a:avLst/>
          </a:prstGeom>
          <a:noFill/>
          <a:ln>
            <a:noFill/>
          </a:ln>
        </p:spPr>
        <p:txBody>
          <a:bodyPr wrap="square" lIns="0" tIns="0" rIns="0" bIns="0" anchor="t">
            <a:spAutoFit/>
          </a:bodyPr>
          <a:lstStyle/>
          <a:p>
            <a:pPr algn="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Cobertura para enfermedades no preexistentes</a:t>
            </a:r>
          </a:p>
        </p:txBody>
      </p:sp>
      <p:sp>
        <p:nvSpPr>
          <p:cNvPr id="24" name="TextBox 10">
            <a:extLst>
              <a:ext uri="{FF2B5EF4-FFF2-40B4-BE49-F238E27FC236}">
                <a16:creationId xmlns:a16="http://schemas.microsoft.com/office/drawing/2014/main" id="{83DBC656-695F-F511-ECED-53D95270F7E8}"/>
              </a:ext>
            </a:extLst>
          </p:cNvPr>
          <p:cNvSpPr txBox="1"/>
          <p:nvPr/>
        </p:nvSpPr>
        <p:spPr>
          <a:xfrm>
            <a:off x="8691861" y="2142076"/>
            <a:ext cx="2064668" cy="738664"/>
          </a:xfrm>
          <a:prstGeom prst="rect">
            <a:avLst/>
          </a:prstGeom>
          <a:noFill/>
          <a:ln>
            <a:noFill/>
          </a:ln>
        </p:spPr>
        <p:txBody>
          <a:bodyPr wrap="none" lIns="0" tIns="0" rIns="0" bIns="0" anchor="t">
            <a:spAutoFit/>
          </a:bodyPr>
          <a:lstStyle/>
          <a:p>
            <a:pPr algn="l"/>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Cobertura</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para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parto</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y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complicaciones</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del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embarazo</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5" name="TextBox 11">
            <a:extLst>
              <a:ext uri="{FF2B5EF4-FFF2-40B4-BE49-F238E27FC236}">
                <a16:creationId xmlns:a16="http://schemas.microsoft.com/office/drawing/2014/main" id="{0EB11DAC-0251-5811-EC66-7280B2C9B34B}"/>
              </a:ext>
            </a:extLst>
          </p:cNvPr>
          <p:cNvSpPr txBox="1"/>
          <p:nvPr/>
        </p:nvSpPr>
        <p:spPr>
          <a:xfrm>
            <a:off x="2748329" y="3444155"/>
            <a:ext cx="1072409" cy="307777"/>
          </a:xfrm>
          <a:prstGeom prst="rect">
            <a:avLst/>
          </a:prstGeom>
          <a:noFill/>
          <a:ln>
            <a:noFill/>
          </a:ln>
        </p:spPr>
        <p:txBody>
          <a:bodyPr wrap="none" lIns="0" tIns="0" rIns="0" bIns="0" anchor="t">
            <a:spAutoFit/>
          </a:bodyPr>
          <a:lstStyle/>
          <a:p>
            <a:pPr algn="r"/>
            <a:r>
              <a:rPr sz="2000" b="1" dirty="0">
                <a:solidFill>
                  <a:srgbClr val="FF7012"/>
                </a:solidFill>
                <a:latin typeface="Lato" panose="020F0502020204030203" pitchFamily="34" charset="0"/>
                <a:ea typeface="Lato" panose="020F0502020204030203" pitchFamily="34" charset="0"/>
                <a:cs typeface="Lato" panose="020F0502020204030203" pitchFamily="34" charset="0"/>
              </a:rPr>
              <a:t>24 meses</a:t>
            </a:r>
          </a:p>
        </p:txBody>
      </p:sp>
      <p:sp>
        <p:nvSpPr>
          <p:cNvPr id="26" name="TextBox 12">
            <a:extLst>
              <a:ext uri="{FF2B5EF4-FFF2-40B4-BE49-F238E27FC236}">
                <a16:creationId xmlns:a16="http://schemas.microsoft.com/office/drawing/2014/main" id="{4E884F7C-2691-FD0D-35DB-1CDF1EF3BD76}"/>
              </a:ext>
            </a:extLst>
          </p:cNvPr>
          <p:cNvSpPr txBox="1"/>
          <p:nvPr/>
        </p:nvSpPr>
        <p:spPr>
          <a:xfrm>
            <a:off x="8259693" y="3955623"/>
            <a:ext cx="1072409" cy="307777"/>
          </a:xfrm>
          <a:prstGeom prst="rect">
            <a:avLst/>
          </a:prstGeom>
          <a:noFill/>
          <a:ln>
            <a:noFill/>
          </a:ln>
        </p:spPr>
        <p:txBody>
          <a:bodyPr wrap="none" lIns="0" tIns="0" rIns="0" bIns="0" anchor="t">
            <a:spAutoFit/>
          </a:bodyPr>
          <a:lstStyle/>
          <a:p>
            <a:pPr algn="l"/>
            <a:r>
              <a:rPr sz="2000" b="1" dirty="0">
                <a:solidFill>
                  <a:srgbClr val="EF3663"/>
                </a:solidFill>
                <a:latin typeface="Lato" panose="020F0502020204030203" pitchFamily="34" charset="0"/>
                <a:ea typeface="Lato" panose="020F0502020204030203" pitchFamily="34" charset="0"/>
                <a:cs typeface="Lato" panose="020F0502020204030203" pitchFamily="34" charset="0"/>
              </a:rPr>
              <a:t>12 meses</a:t>
            </a:r>
          </a:p>
        </p:txBody>
      </p:sp>
      <p:sp>
        <p:nvSpPr>
          <p:cNvPr id="27" name="TextBox 13">
            <a:extLst>
              <a:ext uri="{FF2B5EF4-FFF2-40B4-BE49-F238E27FC236}">
                <a16:creationId xmlns:a16="http://schemas.microsoft.com/office/drawing/2014/main" id="{F6DC0309-C6FF-FC54-2976-A37BB279D314}"/>
              </a:ext>
            </a:extLst>
          </p:cNvPr>
          <p:cNvSpPr txBox="1"/>
          <p:nvPr/>
        </p:nvSpPr>
        <p:spPr>
          <a:xfrm>
            <a:off x="828904" y="3778482"/>
            <a:ext cx="2998857" cy="984885"/>
          </a:xfrm>
          <a:prstGeom prst="rect">
            <a:avLst/>
          </a:prstGeom>
          <a:noFill/>
          <a:ln>
            <a:noFill/>
          </a:ln>
        </p:spPr>
        <p:txBody>
          <a:bodyPr wrap="square" lIns="0" tIns="0" rIns="0" bIns="0" anchor="t">
            <a:spAutoFit/>
          </a:bodyPr>
          <a:lstStyle/>
          <a:p>
            <a:pPr algn="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Cobertura</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para</a:t>
            </a:r>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 </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cataratas, columna, rodilla, nariz;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condiciones</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crónicas</a:t>
            </a:r>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como</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a:t>
            </a:r>
            <a:r>
              <a:rPr sz="1600" b="1" dirty="0">
                <a:solidFill>
                  <a:srgbClr val="484848"/>
                </a:solidFill>
                <a:latin typeface="Lato" panose="020F0502020204030203" pitchFamily="34" charset="0"/>
                <a:ea typeface="Lato" panose="020F0502020204030203" pitchFamily="34" charset="0"/>
                <a:cs typeface="Lato" panose="020F0502020204030203" pitchFamily="34" charset="0"/>
              </a:rPr>
              <a:t>diabetes</a:t>
            </a:r>
            <a:r>
              <a:rPr lang="es-MX" sz="1600" b="1" dirty="0">
                <a:solidFill>
                  <a:srgbClr val="484848"/>
                </a:solidFill>
                <a:latin typeface="Lato" panose="020F0502020204030203" pitchFamily="34" charset="0"/>
                <a:ea typeface="Lato" panose="020F0502020204030203" pitchFamily="34" charset="0"/>
                <a:cs typeface="Lato" panose="020F0502020204030203" pitchFamily="34" charset="0"/>
              </a:rPr>
              <a:t>, </a:t>
            </a:r>
            <a:r>
              <a:rPr sz="1600" b="1" dirty="0" err="1">
                <a:solidFill>
                  <a:srgbClr val="484848"/>
                </a:solidFill>
                <a:latin typeface="Lato" panose="020F0502020204030203" pitchFamily="34" charset="0"/>
                <a:ea typeface="Lato" panose="020F0502020204030203" pitchFamily="34" charset="0"/>
                <a:cs typeface="Lato" panose="020F0502020204030203" pitchFamily="34" charset="0"/>
              </a:rPr>
              <a:t>hipertensión</a:t>
            </a:r>
            <a:r>
              <a:rPr lang="es-MX" sz="1600" b="1" dirty="0">
                <a:solidFill>
                  <a:srgbClr val="484848"/>
                </a:solidFill>
                <a:latin typeface="Lato" panose="020F0502020204030203" pitchFamily="34" charset="0"/>
                <a:ea typeface="Lato" panose="020F0502020204030203" pitchFamily="34" charset="0"/>
                <a:cs typeface="Lato" panose="020F0502020204030203" pitchFamily="34" charset="0"/>
              </a:rPr>
              <a:t> y artritis</a:t>
            </a:r>
            <a:endParaRPr sz="1600" b="1"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8" name="TextBox 14">
            <a:extLst>
              <a:ext uri="{FF2B5EF4-FFF2-40B4-BE49-F238E27FC236}">
                <a16:creationId xmlns:a16="http://schemas.microsoft.com/office/drawing/2014/main" id="{2F6112FA-BB38-C523-0127-5A146BC4C7F9}"/>
              </a:ext>
            </a:extLst>
          </p:cNvPr>
          <p:cNvSpPr txBox="1"/>
          <p:nvPr/>
        </p:nvSpPr>
        <p:spPr>
          <a:xfrm>
            <a:off x="8293897" y="4349150"/>
            <a:ext cx="2342495" cy="984885"/>
          </a:xfrm>
          <a:prstGeom prst="rect">
            <a:avLst/>
          </a:prstGeom>
          <a:noFill/>
          <a:ln>
            <a:noFill/>
          </a:ln>
        </p:spPr>
        <p:txBody>
          <a:bodyPr wrap="square" lIns="0" tIns="0" rIns="0" bIns="0" anchor="t">
            <a:spAutoFit/>
          </a:bodyPr>
          <a:lstStyle/>
          <a:p>
            <a:pPr algn="l"/>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Cobertura</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para</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cáncer</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procedimientos</a:t>
            </a:r>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ginecológicos</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a:t>
            </a:r>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y </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cámara hiperbárica</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9" name="TextBox 15">
            <a:extLst>
              <a:ext uri="{FF2B5EF4-FFF2-40B4-BE49-F238E27FC236}">
                <a16:creationId xmlns:a16="http://schemas.microsoft.com/office/drawing/2014/main" id="{524357A6-BA1E-A16D-4FA0-537F172767D5}"/>
              </a:ext>
            </a:extLst>
          </p:cNvPr>
          <p:cNvSpPr txBox="1"/>
          <p:nvPr/>
        </p:nvSpPr>
        <p:spPr>
          <a:xfrm>
            <a:off x="2748329" y="5472781"/>
            <a:ext cx="1072409" cy="307777"/>
          </a:xfrm>
          <a:prstGeom prst="rect">
            <a:avLst/>
          </a:prstGeom>
          <a:noFill/>
          <a:ln>
            <a:noFill/>
          </a:ln>
        </p:spPr>
        <p:txBody>
          <a:bodyPr wrap="none" lIns="0" tIns="0" rIns="0" bIns="0" anchor="t">
            <a:spAutoFit/>
          </a:bodyPr>
          <a:lstStyle/>
          <a:p>
            <a:pPr algn="r"/>
            <a:r>
              <a:rPr lang="es-MX" sz="2000" b="1" noProof="0" dirty="0">
                <a:solidFill>
                  <a:srgbClr val="EF3663"/>
                </a:solidFill>
                <a:latin typeface="Lato" panose="020F0502020204030203" pitchFamily="34" charset="0"/>
                <a:ea typeface="Lato" panose="020F0502020204030203" pitchFamily="34" charset="0"/>
                <a:cs typeface="Lato" panose="020F0502020204030203" pitchFamily="34" charset="0"/>
              </a:rPr>
              <a:t>48 meses</a:t>
            </a:r>
          </a:p>
        </p:txBody>
      </p:sp>
      <p:sp>
        <p:nvSpPr>
          <p:cNvPr id="30" name="TextBox 16">
            <a:extLst>
              <a:ext uri="{FF2B5EF4-FFF2-40B4-BE49-F238E27FC236}">
                <a16:creationId xmlns:a16="http://schemas.microsoft.com/office/drawing/2014/main" id="{D64D22A7-DAB6-0789-C2FD-D689A908C3FA}"/>
              </a:ext>
            </a:extLst>
          </p:cNvPr>
          <p:cNvSpPr txBox="1"/>
          <p:nvPr/>
        </p:nvSpPr>
        <p:spPr>
          <a:xfrm>
            <a:off x="835486" y="5791794"/>
            <a:ext cx="2998857" cy="506324"/>
          </a:xfrm>
          <a:prstGeom prst="rect">
            <a:avLst/>
          </a:prstGeom>
          <a:noFill/>
          <a:ln>
            <a:noFill/>
          </a:ln>
        </p:spPr>
        <p:txBody>
          <a:bodyPr wrap="square" lIns="0" tIns="0" rIns="0" bIns="0" anchor="t">
            <a:spAutoFit/>
          </a:bodyPr>
          <a:lstStyle/>
          <a:p>
            <a:pPr algn="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Cobertura para SIDA y cirugías de visión y bariátricas</a:t>
            </a:r>
          </a:p>
        </p:txBody>
      </p:sp>
      <p:sp>
        <p:nvSpPr>
          <p:cNvPr id="15" name="Rounded Rectangle 1">
            <a:extLst>
              <a:ext uri="{FF2B5EF4-FFF2-40B4-BE49-F238E27FC236}">
                <a16:creationId xmlns:a16="http://schemas.microsoft.com/office/drawing/2014/main" id="{916EEBFB-2A81-D33A-70C1-C7247C892018}"/>
              </a:ext>
            </a:extLst>
          </p:cNvPr>
          <p:cNvSpPr/>
          <p:nvPr/>
        </p:nvSpPr>
        <p:spPr>
          <a:xfrm>
            <a:off x="3899129" y="4862395"/>
            <a:ext cx="2795882" cy="1435723"/>
          </a:xfrm>
          <a:custGeom>
            <a:avLst/>
            <a:gdLst/>
            <a:ahLst/>
            <a:cxnLst/>
            <a:rect l="0" t="0" r="0" b="0"/>
            <a:pathLst>
              <a:path w="2114550" h="1085850">
                <a:moveTo>
                  <a:pt x="228600" y="0"/>
                </a:moveTo>
                <a:cubicBezTo>
                  <a:pt x="228600" y="264255"/>
                  <a:pt x="407952" y="486620"/>
                  <a:pt x="651570" y="552008"/>
                </a:cubicBezTo>
                <a:cubicBezTo>
                  <a:pt x="706613" y="396861"/>
                  <a:pt x="854681" y="285750"/>
                  <a:pt x="1028700" y="285750"/>
                </a:cubicBezTo>
                <a:cubicBezTo>
                  <a:pt x="1209923" y="285750"/>
                  <a:pt x="1363002" y="406251"/>
                  <a:pt x="1412183" y="571500"/>
                </a:cubicBezTo>
                <a:lnTo>
                  <a:pt x="1771650" y="571500"/>
                </a:lnTo>
                <a:lnTo>
                  <a:pt x="1771650" y="457200"/>
                </a:lnTo>
                <a:lnTo>
                  <a:pt x="2114550" y="685800"/>
                </a:lnTo>
                <a:lnTo>
                  <a:pt x="1771650" y="914400"/>
                </a:lnTo>
                <a:lnTo>
                  <a:pt x="1771650" y="800100"/>
                </a:lnTo>
                <a:lnTo>
                  <a:pt x="1412183" y="800100"/>
                </a:lnTo>
                <a:cubicBezTo>
                  <a:pt x="1363002" y="965348"/>
                  <a:pt x="1209923" y="1085850"/>
                  <a:pt x="1028700" y="1085850"/>
                </a:cubicBezTo>
                <a:cubicBezTo>
                  <a:pt x="841730" y="1085850"/>
                  <a:pt x="684719" y="957587"/>
                  <a:pt x="640855" y="784252"/>
                </a:cubicBezTo>
                <a:cubicBezTo>
                  <a:pt x="275264" y="710419"/>
                  <a:pt x="0" y="387355"/>
                  <a:pt x="0" y="0"/>
                </a:cubicBezTo>
                <a:close/>
              </a:path>
            </a:pathLst>
          </a:custGeom>
          <a:noFill/>
          <a:ln w="19050">
            <a:solidFill>
              <a:srgbClr val="FF7012"/>
            </a:solidFill>
          </a:ln>
        </p:spPr>
        <p:txBody>
          <a:bodyPr rtlCol="0" anchor="ctr"/>
          <a:lstStyle/>
          <a:p>
            <a:pPr algn="ctr"/>
            <a:endParaRPr/>
          </a:p>
        </p:txBody>
      </p:sp>
      <p:sp>
        <p:nvSpPr>
          <p:cNvPr id="16" name="Rounded Rectangle 2">
            <a:extLst>
              <a:ext uri="{FF2B5EF4-FFF2-40B4-BE49-F238E27FC236}">
                <a16:creationId xmlns:a16="http://schemas.microsoft.com/office/drawing/2014/main" id="{40040EDA-D4B8-45B2-C2CB-24ECC4A97956}"/>
              </a:ext>
            </a:extLst>
          </p:cNvPr>
          <p:cNvSpPr/>
          <p:nvPr/>
        </p:nvSpPr>
        <p:spPr>
          <a:xfrm>
            <a:off x="3899129" y="3426671"/>
            <a:ext cx="2342496" cy="1435723"/>
          </a:xfrm>
          <a:custGeom>
            <a:avLst/>
            <a:gdLst/>
            <a:ahLst/>
            <a:cxnLst/>
            <a:rect l="0" t="0" r="0" b="0"/>
            <a:pathLst>
              <a:path w="1771650" h="1085850">
                <a:moveTo>
                  <a:pt x="228600" y="1085850"/>
                </a:moveTo>
                <a:lnTo>
                  <a:pt x="0" y="1085850"/>
                </a:lnTo>
                <a:cubicBezTo>
                  <a:pt x="0" y="698494"/>
                  <a:pt x="275264" y="375430"/>
                  <a:pt x="640855" y="301597"/>
                </a:cubicBezTo>
                <a:cubicBezTo>
                  <a:pt x="684719" y="128262"/>
                  <a:pt x="841730" y="0"/>
                  <a:pt x="1028700" y="0"/>
                </a:cubicBezTo>
                <a:cubicBezTo>
                  <a:pt x="1209923" y="0"/>
                  <a:pt x="1363002" y="120501"/>
                  <a:pt x="1412183" y="285750"/>
                </a:cubicBezTo>
                <a:lnTo>
                  <a:pt x="1771650" y="285750"/>
                </a:lnTo>
                <a:lnTo>
                  <a:pt x="1771650" y="514350"/>
                </a:lnTo>
                <a:lnTo>
                  <a:pt x="1412183" y="514350"/>
                </a:lnTo>
                <a:cubicBezTo>
                  <a:pt x="1363002" y="679598"/>
                  <a:pt x="1209923" y="800100"/>
                  <a:pt x="1028700" y="800100"/>
                </a:cubicBezTo>
                <a:cubicBezTo>
                  <a:pt x="854681" y="800100"/>
                  <a:pt x="706613" y="688988"/>
                  <a:pt x="651570" y="533841"/>
                </a:cubicBezTo>
                <a:cubicBezTo>
                  <a:pt x="407952" y="599229"/>
                  <a:pt x="228600" y="821594"/>
                  <a:pt x="228600" y="1085850"/>
                </a:cubicBezTo>
                <a:close/>
              </a:path>
            </a:pathLst>
          </a:custGeom>
          <a:noFill/>
          <a:ln w="19050">
            <a:solidFill>
              <a:srgbClr val="EF3663"/>
            </a:solidFill>
          </a:ln>
        </p:spPr>
        <p:txBody>
          <a:bodyPr rtlCol="0" anchor="ctr"/>
          <a:lstStyle/>
          <a:p>
            <a:pPr algn="ctr"/>
            <a:endParaRPr/>
          </a:p>
        </p:txBody>
      </p:sp>
      <p:sp>
        <p:nvSpPr>
          <p:cNvPr id="17" name="Rounded Rectangle 3">
            <a:extLst>
              <a:ext uri="{FF2B5EF4-FFF2-40B4-BE49-F238E27FC236}">
                <a16:creationId xmlns:a16="http://schemas.microsoft.com/office/drawing/2014/main" id="{7D3E3232-AE48-CD83-8486-F24A4C30EB84}"/>
              </a:ext>
            </a:extLst>
          </p:cNvPr>
          <p:cNvSpPr/>
          <p:nvPr/>
        </p:nvSpPr>
        <p:spPr>
          <a:xfrm>
            <a:off x="6241625" y="3048849"/>
            <a:ext cx="2342496" cy="1435722"/>
          </a:xfrm>
          <a:custGeom>
            <a:avLst/>
            <a:gdLst/>
            <a:ahLst/>
            <a:cxnLst/>
            <a:rect l="0" t="0" r="0" b="0"/>
            <a:pathLst>
              <a:path w="1771650" h="1085849">
                <a:moveTo>
                  <a:pt x="742950" y="1085849"/>
                </a:moveTo>
                <a:cubicBezTo>
                  <a:pt x="561726" y="1085849"/>
                  <a:pt x="408647" y="965348"/>
                  <a:pt x="359466" y="800099"/>
                </a:cubicBezTo>
                <a:lnTo>
                  <a:pt x="0" y="800099"/>
                </a:lnTo>
                <a:lnTo>
                  <a:pt x="0" y="571499"/>
                </a:lnTo>
                <a:lnTo>
                  <a:pt x="359466" y="571499"/>
                </a:lnTo>
                <a:cubicBezTo>
                  <a:pt x="408647" y="406251"/>
                  <a:pt x="561726" y="285749"/>
                  <a:pt x="742950" y="285749"/>
                </a:cubicBezTo>
                <a:cubicBezTo>
                  <a:pt x="916968" y="285749"/>
                  <a:pt x="1065036" y="396861"/>
                  <a:pt x="1120079" y="552008"/>
                </a:cubicBezTo>
                <a:cubicBezTo>
                  <a:pt x="1363697" y="486620"/>
                  <a:pt x="1543050" y="264255"/>
                  <a:pt x="1543050" y="0"/>
                </a:cubicBezTo>
                <a:lnTo>
                  <a:pt x="1771650" y="0"/>
                </a:lnTo>
                <a:cubicBezTo>
                  <a:pt x="1771650" y="387355"/>
                  <a:pt x="1496385" y="710419"/>
                  <a:pt x="1130794" y="784252"/>
                </a:cubicBezTo>
                <a:cubicBezTo>
                  <a:pt x="1086930" y="957587"/>
                  <a:pt x="929919" y="1085849"/>
                  <a:pt x="742950" y="1085849"/>
                </a:cubicBezTo>
                <a:close/>
              </a:path>
            </a:pathLst>
          </a:custGeom>
          <a:noFill/>
          <a:ln w="19050">
            <a:solidFill>
              <a:srgbClr val="FF7012"/>
            </a:solidFill>
          </a:ln>
        </p:spPr>
        <p:txBody>
          <a:bodyPr rtlCol="0" anchor="ctr"/>
          <a:lstStyle/>
          <a:p>
            <a:pPr algn="ctr"/>
            <a:endParaRPr/>
          </a:p>
        </p:txBody>
      </p:sp>
      <p:sp>
        <p:nvSpPr>
          <p:cNvPr id="18" name="Rounded Rectangle 4">
            <a:extLst>
              <a:ext uri="{FF2B5EF4-FFF2-40B4-BE49-F238E27FC236}">
                <a16:creationId xmlns:a16="http://schemas.microsoft.com/office/drawing/2014/main" id="{F2995844-BF06-0DE2-6DAB-CB0A2086CB57}"/>
              </a:ext>
            </a:extLst>
          </p:cNvPr>
          <p:cNvSpPr/>
          <p:nvPr/>
        </p:nvSpPr>
        <p:spPr>
          <a:xfrm>
            <a:off x="6241625" y="1613126"/>
            <a:ext cx="2342496" cy="1435723"/>
          </a:xfrm>
          <a:custGeom>
            <a:avLst/>
            <a:gdLst/>
            <a:ahLst/>
            <a:cxnLst/>
            <a:rect l="0" t="0" r="0" b="0"/>
            <a:pathLst>
              <a:path w="1771650" h="1085850">
                <a:moveTo>
                  <a:pt x="0" y="514350"/>
                </a:moveTo>
                <a:lnTo>
                  <a:pt x="0" y="285750"/>
                </a:lnTo>
                <a:lnTo>
                  <a:pt x="359466" y="285750"/>
                </a:lnTo>
                <a:cubicBezTo>
                  <a:pt x="408647" y="120501"/>
                  <a:pt x="561726" y="0"/>
                  <a:pt x="742950" y="0"/>
                </a:cubicBezTo>
                <a:cubicBezTo>
                  <a:pt x="929919" y="0"/>
                  <a:pt x="1086930" y="128262"/>
                  <a:pt x="1130794" y="301597"/>
                </a:cubicBezTo>
                <a:cubicBezTo>
                  <a:pt x="1496385" y="375430"/>
                  <a:pt x="1771650" y="698494"/>
                  <a:pt x="1771650" y="1085850"/>
                </a:cubicBezTo>
                <a:lnTo>
                  <a:pt x="1543050" y="1085850"/>
                </a:lnTo>
                <a:cubicBezTo>
                  <a:pt x="1543050" y="821594"/>
                  <a:pt x="1363697" y="599229"/>
                  <a:pt x="1120079" y="533841"/>
                </a:cubicBezTo>
                <a:cubicBezTo>
                  <a:pt x="1065036" y="688988"/>
                  <a:pt x="916968" y="800100"/>
                  <a:pt x="742950" y="800100"/>
                </a:cubicBezTo>
                <a:cubicBezTo>
                  <a:pt x="561726" y="800100"/>
                  <a:pt x="408647" y="679598"/>
                  <a:pt x="359466" y="514350"/>
                </a:cubicBezTo>
                <a:close/>
              </a:path>
            </a:pathLst>
          </a:custGeom>
          <a:noFill/>
          <a:ln w="19050">
            <a:solidFill>
              <a:srgbClr val="EF3663"/>
            </a:solidFill>
          </a:ln>
        </p:spPr>
        <p:txBody>
          <a:bodyPr rtlCol="0" anchor="ctr"/>
          <a:lstStyle/>
          <a:p>
            <a:pPr algn="ctr"/>
            <a:endParaRPr/>
          </a:p>
        </p:txBody>
      </p:sp>
      <p:sp>
        <p:nvSpPr>
          <p:cNvPr id="19" name="Rounded Rectangle 5">
            <a:extLst>
              <a:ext uri="{FF2B5EF4-FFF2-40B4-BE49-F238E27FC236}">
                <a16:creationId xmlns:a16="http://schemas.microsoft.com/office/drawing/2014/main" id="{3C102488-4492-49E0-C1D0-048B634DEAA1}"/>
              </a:ext>
            </a:extLst>
          </p:cNvPr>
          <p:cNvSpPr/>
          <p:nvPr/>
        </p:nvSpPr>
        <p:spPr>
          <a:xfrm>
            <a:off x="4125822" y="1613126"/>
            <a:ext cx="2115803" cy="1057901"/>
          </a:xfrm>
          <a:custGeom>
            <a:avLst/>
            <a:gdLst/>
            <a:ahLst/>
            <a:cxnLst/>
            <a:rect l="0" t="0" r="0" b="0"/>
            <a:pathLst>
              <a:path w="1600200" h="800100">
                <a:moveTo>
                  <a:pt x="0" y="514350"/>
                </a:moveTo>
                <a:lnTo>
                  <a:pt x="0" y="285750"/>
                </a:lnTo>
                <a:lnTo>
                  <a:pt x="473766" y="285750"/>
                </a:lnTo>
                <a:cubicBezTo>
                  <a:pt x="522947" y="120501"/>
                  <a:pt x="676026" y="0"/>
                  <a:pt x="857250" y="0"/>
                </a:cubicBezTo>
                <a:cubicBezTo>
                  <a:pt x="1038473" y="0"/>
                  <a:pt x="1191552" y="120501"/>
                  <a:pt x="1240733" y="285750"/>
                </a:cubicBezTo>
                <a:lnTo>
                  <a:pt x="1600200" y="285750"/>
                </a:lnTo>
                <a:lnTo>
                  <a:pt x="1600200" y="514350"/>
                </a:lnTo>
                <a:lnTo>
                  <a:pt x="1240733" y="514350"/>
                </a:lnTo>
                <a:cubicBezTo>
                  <a:pt x="1191552" y="679598"/>
                  <a:pt x="1038473" y="800100"/>
                  <a:pt x="857250" y="800100"/>
                </a:cubicBezTo>
                <a:cubicBezTo>
                  <a:pt x="676026" y="800100"/>
                  <a:pt x="522947" y="679598"/>
                  <a:pt x="473766" y="514350"/>
                </a:cubicBezTo>
                <a:close/>
              </a:path>
            </a:pathLst>
          </a:custGeom>
          <a:noFill/>
          <a:ln w="19050">
            <a:solidFill>
              <a:srgbClr val="FF7012"/>
            </a:solidFill>
          </a:ln>
        </p:spPr>
        <p:txBody>
          <a:bodyPr rtlCol="0" anchor="ctr"/>
          <a:lstStyle/>
          <a:p>
            <a:pPr algn="ctr"/>
            <a:endParaRPr/>
          </a:p>
        </p:txBody>
      </p:sp>
      <p:sp>
        <p:nvSpPr>
          <p:cNvPr id="31" name="Rounded Rectangle 17">
            <a:extLst>
              <a:ext uri="{FF2B5EF4-FFF2-40B4-BE49-F238E27FC236}">
                <a16:creationId xmlns:a16="http://schemas.microsoft.com/office/drawing/2014/main" id="{CA8FF4E0-66C3-65D0-FAC5-9ABB09E612B0}"/>
              </a:ext>
            </a:extLst>
          </p:cNvPr>
          <p:cNvSpPr/>
          <p:nvPr/>
        </p:nvSpPr>
        <p:spPr>
          <a:xfrm>
            <a:off x="4969624" y="1852413"/>
            <a:ext cx="579327" cy="579327"/>
          </a:xfrm>
          <a:custGeom>
            <a:avLst/>
            <a:gdLst/>
            <a:ahLst/>
            <a:cxnLst/>
            <a:rect l="0" t="0" r="0" b="0"/>
            <a:pathLst>
              <a:path w="438150" h="438150">
                <a:moveTo>
                  <a:pt x="38100" y="295275"/>
                </a:moveTo>
                <a:cubicBezTo>
                  <a:pt x="38100" y="268972"/>
                  <a:pt x="59422" y="247650"/>
                  <a:pt x="85725" y="247650"/>
                </a:cubicBezTo>
                <a:cubicBezTo>
                  <a:pt x="112027" y="247650"/>
                  <a:pt x="133350" y="268972"/>
                  <a:pt x="133350" y="295275"/>
                </a:cubicBezTo>
                <a:cubicBezTo>
                  <a:pt x="133350" y="321577"/>
                  <a:pt x="112027" y="342900"/>
                  <a:pt x="85725" y="342900"/>
                </a:cubicBezTo>
                <a:cubicBezTo>
                  <a:pt x="59422" y="342900"/>
                  <a:pt x="38100" y="321577"/>
                  <a:pt x="38100" y="295275"/>
                </a:cubicBezTo>
                <a:moveTo>
                  <a:pt x="171450" y="95250"/>
                </a:moveTo>
                <a:cubicBezTo>
                  <a:pt x="171450" y="105771"/>
                  <a:pt x="162921" y="114300"/>
                  <a:pt x="152400" y="114300"/>
                </a:cubicBezTo>
                <a:lnTo>
                  <a:pt x="114300" y="114300"/>
                </a:lnTo>
                <a:lnTo>
                  <a:pt x="114300" y="152400"/>
                </a:lnTo>
                <a:cubicBezTo>
                  <a:pt x="114300" y="162921"/>
                  <a:pt x="105771" y="171450"/>
                  <a:pt x="95250" y="171450"/>
                </a:cubicBezTo>
                <a:lnTo>
                  <a:pt x="76200" y="171450"/>
                </a:lnTo>
                <a:cubicBezTo>
                  <a:pt x="65678" y="171450"/>
                  <a:pt x="57150" y="162921"/>
                  <a:pt x="57150" y="152400"/>
                </a:cubicBezTo>
                <a:lnTo>
                  <a:pt x="57150" y="114300"/>
                </a:lnTo>
                <a:lnTo>
                  <a:pt x="19050" y="114300"/>
                </a:lnTo>
                <a:cubicBezTo>
                  <a:pt x="8528" y="114300"/>
                  <a:pt x="0" y="105771"/>
                  <a:pt x="0" y="95250"/>
                </a:cubicBezTo>
                <a:lnTo>
                  <a:pt x="0" y="76200"/>
                </a:lnTo>
                <a:cubicBezTo>
                  <a:pt x="0" y="65678"/>
                  <a:pt x="8528" y="57150"/>
                  <a:pt x="19050" y="57150"/>
                </a:cubicBezTo>
                <a:lnTo>
                  <a:pt x="57150" y="57150"/>
                </a:lnTo>
                <a:lnTo>
                  <a:pt x="57150" y="19050"/>
                </a:lnTo>
                <a:cubicBezTo>
                  <a:pt x="57150" y="8528"/>
                  <a:pt x="65678" y="0"/>
                  <a:pt x="76200" y="0"/>
                </a:cubicBezTo>
                <a:lnTo>
                  <a:pt x="95250" y="0"/>
                </a:lnTo>
                <a:cubicBezTo>
                  <a:pt x="105771" y="0"/>
                  <a:pt x="114300" y="8528"/>
                  <a:pt x="114300" y="19050"/>
                </a:cubicBezTo>
                <a:lnTo>
                  <a:pt x="114300" y="57150"/>
                </a:lnTo>
                <a:lnTo>
                  <a:pt x="152400" y="57150"/>
                </a:lnTo>
                <a:cubicBezTo>
                  <a:pt x="162921" y="57150"/>
                  <a:pt x="171450" y="65678"/>
                  <a:pt x="171450" y="76200"/>
                </a:cubicBezTo>
                <a:close/>
                <a:moveTo>
                  <a:pt x="0" y="438150"/>
                </a:moveTo>
                <a:lnTo>
                  <a:pt x="0" y="247650"/>
                </a:lnTo>
                <a:moveTo>
                  <a:pt x="438150" y="438150"/>
                </a:moveTo>
                <a:lnTo>
                  <a:pt x="438150" y="295275"/>
                </a:lnTo>
                <a:moveTo>
                  <a:pt x="0" y="342900"/>
                </a:moveTo>
                <a:lnTo>
                  <a:pt x="438150" y="342900"/>
                </a:lnTo>
                <a:lnTo>
                  <a:pt x="438150" y="400050"/>
                </a:lnTo>
                <a:lnTo>
                  <a:pt x="0" y="400050"/>
                </a:lnTo>
                <a:close/>
                <a:moveTo>
                  <a:pt x="171450" y="257175"/>
                </a:moveTo>
                <a:cubicBezTo>
                  <a:pt x="171450" y="251914"/>
                  <a:pt x="175714" y="247650"/>
                  <a:pt x="180975" y="247650"/>
                </a:cubicBezTo>
                <a:lnTo>
                  <a:pt x="361950" y="247650"/>
                </a:lnTo>
                <a:cubicBezTo>
                  <a:pt x="382992" y="247650"/>
                  <a:pt x="400050" y="264707"/>
                  <a:pt x="400050" y="285750"/>
                </a:cubicBezTo>
                <a:lnTo>
                  <a:pt x="400050" y="342900"/>
                </a:lnTo>
                <a:lnTo>
                  <a:pt x="171450" y="342900"/>
                </a:lnTo>
                <a:close/>
                <a:moveTo>
                  <a:pt x="304800" y="47625"/>
                </a:moveTo>
                <a:cubicBezTo>
                  <a:pt x="304800" y="21322"/>
                  <a:pt x="326122" y="0"/>
                  <a:pt x="352425" y="0"/>
                </a:cubicBezTo>
                <a:cubicBezTo>
                  <a:pt x="378727" y="0"/>
                  <a:pt x="400050" y="21322"/>
                  <a:pt x="400050" y="47625"/>
                </a:cubicBezTo>
                <a:cubicBezTo>
                  <a:pt x="400050" y="73927"/>
                  <a:pt x="378727" y="95250"/>
                  <a:pt x="352425" y="95250"/>
                </a:cubicBezTo>
                <a:cubicBezTo>
                  <a:pt x="326122" y="95250"/>
                  <a:pt x="304800" y="73927"/>
                  <a:pt x="304800" y="47625"/>
                </a:cubicBezTo>
                <a:moveTo>
                  <a:pt x="267271" y="209550"/>
                </a:moveTo>
                <a:cubicBezTo>
                  <a:pt x="272288" y="166318"/>
                  <a:pt x="308903" y="133707"/>
                  <a:pt x="352425" y="133707"/>
                </a:cubicBezTo>
                <a:cubicBezTo>
                  <a:pt x="395946" y="133707"/>
                  <a:pt x="432561" y="166318"/>
                  <a:pt x="437578" y="209550"/>
                </a:cubicBezTo>
              </a:path>
            </a:pathLst>
          </a:custGeom>
          <a:noFill/>
          <a:ln w="19050">
            <a:solidFill>
              <a:srgbClr val="FF7012"/>
            </a:solidFill>
          </a:ln>
        </p:spPr>
        <p:txBody>
          <a:bodyPr rtlCol="0" anchor="ctr"/>
          <a:lstStyle/>
          <a:p>
            <a:pPr algn="ctr"/>
            <a:endParaRPr/>
          </a:p>
        </p:txBody>
      </p:sp>
      <p:sp>
        <p:nvSpPr>
          <p:cNvPr id="32" name="Rounded Rectangle 18">
            <a:extLst>
              <a:ext uri="{FF2B5EF4-FFF2-40B4-BE49-F238E27FC236}">
                <a16:creationId xmlns:a16="http://schemas.microsoft.com/office/drawing/2014/main" id="{AD27B867-BCC9-BF46-2904-8DB50C0CB103}"/>
              </a:ext>
            </a:extLst>
          </p:cNvPr>
          <p:cNvSpPr/>
          <p:nvPr/>
        </p:nvSpPr>
        <p:spPr>
          <a:xfrm>
            <a:off x="6962799" y="1858534"/>
            <a:ext cx="506016" cy="567160"/>
          </a:xfrm>
          <a:custGeom>
            <a:avLst/>
            <a:gdLst/>
            <a:ahLst/>
            <a:cxnLst/>
            <a:rect l="0" t="0" r="0" b="0"/>
            <a:pathLst>
              <a:path w="382704" h="428948">
                <a:moveTo>
                  <a:pt x="377599" y="428948"/>
                </a:moveTo>
                <a:cubicBezTo>
                  <a:pt x="377599" y="314953"/>
                  <a:pt x="338775" y="302742"/>
                  <a:pt x="331498" y="227552"/>
                </a:cubicBezTo>
                <a:cubicBezTo>
                  <a:pt x="328296" y="198844"/>
                  <a:pt x="330808" y="169787"/>
                  <a:pt x="338889" y="142055"/>
                </a:cubicBezTo>
                <a:moveTo>
                  <a:pt x="164810" y="386086"/>
                </a:moveTo>
                <a:cubicBezTo>
                  <a:pt x="94925" y="386081"/>
                  <a:pt x="33999" y="338543"/>
                  <a:pt x="16999" y="270757"/>
                </a:cubicBezTo>
                <a:cubicBezTo>
                  <a:pt x="0" y="202970"/>
                  <a:pt x="31284" y="132309"/>
                  <a:pt x="92896" y="99326"/>
                </a:cubicBezTo>
                <a:cubicBezTo>
                  <a:pt x="56168" y="85782"/>
                  <a:pt x="20697" y="41852"/>
                  <a:pt x="45119" y="19316"/>
                </a:cubicBezTo>
                <a:cubicBezTo>
                  <a:pt x="55725" y="12423"/>
                  <a:pt x="66831" y="6329"/>
                  <a:pt x="78342" y="1085"/>
                </a:cubicBezTo>
                <a:moveTo>
                  <a:pt x="107146" y="428891"/>
                </a:moveTo>
                <a:lnTo>
                  <a:pt x="107146" y="374732"/>
                </a:lnTo>
                <a:moveTo>
                  <a:pt x="382704" y="0"/>
                </a:moveTo>
                <a:cubicBezTo>
                  <a:pt x="335079" y="256089"/>
                  <a:pt x="200643" y="285845"/>
                  <a:pt x="152199" y="307771"/>
                </a:cubicBezTo>
                <a:cubicBezTo>
                  <a:pt x="117318" y="296341"/>
                  <a:pt x="84381" y="285388"/>
                  <a:pt x="88858" y="256336"/>
                </a:cubicBezTo>
                <a:lnTo>
                  <a:pt x="138559" y="235153"/>
                </a:lnTo>
                <a:lnTo>
                  <a:pt x="128215" y="238144"/>
                </a:lnTo>
                <a:cubicBezTo>
                  <a:pt x="128215" y="238144"/>
                  <a:pt x="109165" y="239325"/>
                  <a:pt x="105050" y="227590"/>
                </a:cubicBezTo>
                <a:cubicBezTo>
                  <a:pt x="100935" y="215855"/>
                  <a:pt x="104631" y="203816"/>
                  <a:pt x="126367" y="200920"/>
                </a:cubicBezTo>
                <a:cubicBezTo>
                  <a:pt x="226018" y="187585"/>
                  <a:pt x="265794" y="52196"/>
                  <a:pt x="272138" y="2381"/>
                </a:cubicBezTo>
                <a:moveTo>
                  <a:pt x="241505" y="262070"/>
                </a:moveTo>
                <a:cubicBezTo>
                  <a:pt x="261984" y="329698"/>
                  <a:pt x="226818" y="381190"/>
                  <a:pt x="164734" y="386067"/>
                </a:cubicBezTo>
                <a:moveTo>
                  <a:pt x="185727" y="174440"/>
                </a:moveTo>
                <a:cubicBezTo>
                  <a:pt x="135187" y="128720"/>
                  <a:pt x="70513" y="126187"/>
                  <a:pt x="23402" y="176650"/>
                </a:cubicBezTo>
              </a:path>
            </a:pathLst>
          </a:custGeom>
          <a:noFill/>
          <a:ln w="19050">
            <a:solidFill>
              <a:srgbClr val="EF3663"/>
            </a:solidFill>
          </a:ln>
        </p:spPr>
        <p:txBody>
          <a:bodyPr rtlCol="0" anchor="ctr"/>
          <a:lstStyle/>
          <a:p>
            <a:pPr algn="ctr"/>
            <a:endParaRPr/>
          </a:p>
        </p:txBody>
      </p:sp>
      <p:sp>
        <p:nvSpPr>
          <p:cNvPr id="33" name="Rounded Rectangle 19">
            <a:extLst>
              <a:ext uri="{FF2B5EF4-FFF2-40B4-BE49-F238E27FC236}">
                <a16:creationId xmlns:a16="http://schemas.microsoft.com/office/drawing/2014/main" id="{71E09340-8A96-F41D-8ED0-92F17A70CB1F}"/>
              </a:ext>
            </a:extLst>
          </p:cNvPr>
          <p:cNvSpPr/>
          <p:nvPr/>
        </p:nvSpPr>
        <p:spPr>
          <a:xfrm>
            <a:off x="4970312" y="3665959"/>
            <a:ext cx="577951" cy="579328"/>
          </a:xfrm>
          <a:custGeom>
            <a:avLst/>
            <a:gdLst/>
            <a:ahLst/>
            <a:cxnLst/>
            <a:rect l="0" t="0" r="0" b="0"/>
            <a:pathLst>
              <a:path w="437109" h="438151">
                <a:moveTo>
                  <a:pt x="178553" y="381000"/>
                </a:moveTo>
                <a:lnTo>
                  <a:pt x="38099" y="381000"/>
                </a:lnTo>
                <a:cubicBezTo>
                  <a:pt x="27995" y="381000"/>
                  <a:pt x="18304" y="376986"/>
                  <a:pt x="11159" y="369840"/>
                </a:cubicBezTo>
                <a:cubicBezTo>
                  <a:pt x="4014" y="362694"/>
                  <a:pt x="0" y="353004"/>
                  <a:pt x="0" y="342900"/>
                </a:cubicBezTo>
                <a:lnTo>
                  <a:pt x="0" y="95250"/>
                </a:lnTo>
                <a:cubicBezTo>
                  <a:pt x="0" y="85145"/>
                  <a:pt x="4014" y="75454"/>
                  <a:pt x="11159" y="68309"/>
                </a:cubicBezTo>
                <a:cubicBezTo>
                  <a:pt x="18304" y="61164"/>
                  <a:pt x="27995" y="57150"/>
                  <a:pt x="38099" y="57150"/>
                </a:cubicBezTo>
                <a:lnTo>
                  <a:pt x="285749" y="57150"/>
                </a:lnTo>
                <a:cubicBezTo>
                  <a:pt x="295855" y="57150"/>
                  <a:pt x="305545" y="61164"/>
                  <a:pt x="312691" y="68309"/>
                </a:cubicBezTo>
                <a:cubicBezTo>
                  <a:pt x="319835" y="75454"/>
                  <a:pt x="323849" y="85145"/>
                  <a:pt x="323849" y="95250"/>
                </a:cubicBezTo>
                <a:lnTo>
                  <a:pt x="323849" y="231486"/>
                </a:lnTo>
                <a:moveTo>
                  <a:pt x="247649" y="57150"/>
                </a:moveTo>
                <a:lnTo>
                  <a:pt x="76199" y="57150"/>
                </a:lnTo>
                <a:lnTo>
                  <a:pt x="95249" y="0"/>
                </a:lnTo>
                <a:lnTo>
                  <a:pt x="228599" y="0"/>
                </a:lnTo>
                <a:close/>
                <a:moveTo>
                  <a:pt x="177540" y="438150"/>
                </a:moveTo>
                <a:lnTo>
                  <a:pt x="95249" y="438150"/>
                </a:lnTo>
                <a:lnTo>
                  <a:pt x="76199" y="381000"/>
                </a:lnTo>
                <a:lnTo>
                  <a:pt x="157162" y="381000"/>
                </a:lnTo>
                <a:moveTo>
                  <a:pt x="419826" y="438151"/>
                </a:moveTo>
                <a:lnTo>
                  <a:pt x="247007" y="438151"/>
                </a:lnTo>
                <a:cubicBezTo>
                  <a:pt x="237463" y="438151"/>
                  <a:pt x="229724" y="430415"/>
                  <a:pt x="229724" y="420869"/>
                </a:cubicBezTo>
                <a:lnTo>
                  <a:pt x="229724" y="299896"/>
                </a:lnTo>
                <a:cubicBezTo>
                  <a:pt x="229724" y="290352"/>
                  <a:pt x="237463" y="282614"/>
                  <a:pt x="247007" y="282614"/>
                </a:cubicBezTo>
                <a:lnTo>
                  <a:pt x="419826" y="282614"/>
                </a:lnTo>
                <a:cubicBezTo>
                  <a:pt x="429370" y="282614"/>
                  <a:pt x="437109" y="290352"/>
                  <a:pt x="437109" y="299896"/>
                </a:cubicBezTo>
                <a:lnTo>
                  <a:pt x="437109" y="420869"/>
                </a:lnTo>
                <a:cubicBezTo>
                  <a:pt x="437109" y="430415"/>
                  <a:pt x="429370" y="438151"/>
                  <a:pt x="419826" y="438151"/>
                </a:cubicBezTo>
                <a:close/>
                <a:moveTo>
                  <a:pt x="229724" y="334458"/>
                </a:moveTo>
                <a:lnTo>
                  <a:pt x="437109" y="334458"/>
                </a:lnTo>
                <a:moveTo>
                  <a:pt x="106488" y="138359"/>
                </a:moveTo>
                <a:lnTo>
                  <a:pt x="106488" y="181596"/>
                </a:lnTo>
                <a:cubicBezTo>
                  <a:pt x="106488" y="187274"/>
                  <a:pt x="107607" y="192896"/>
                  <a:pt x="109780" y="198142"/>
                </a:cubicBezTo>
                <a:cubicBezTo>
                  <a:pt x="111952" y="203389"/>
                  <a:pt x="115137" y="208155"/>
                  <a:pt x="119152" y="212169"/>
                </a:cubicBezTo>
                <a:cubicBezTo>
                  <a:pt x="123167" y="216185"/>
                  <a:pt x="127934" y="219370"/>
                  <a:pt x="133180" y="221541"/>
                </a:cubicBezTo>
                <a:cubicBezTo>
                  <a:pt x="138425" y="223715"/>
                  <a:pt x="144048" y="224833"/>
                  <a:pt x="149726" y="224833"/>
                </a:cubicBezTo>
                <a:cubicBezTo>
                  <a:pt x="155404" y="224833"/>
                  <a:pt x="161026" y="223715"/>
                  <a:pt x="166272" y="221541"/>
                </a:cubicBezTo>
                <a:cubicBezTo>
                  <a:pt x="171518" y="219370"/>
                  <a:pt x="176284" y="216185"/>
                  <a:pt x="180299" y="212169"/>
                </a:cubicBezTo>
                <a:cubicBezTo>
                  <a:pt x="184315" y="208155"/>
                  <a:pt x="187500" y="203389"/>
                  <a:pt x="189672" y="198142"/>
                </a:cubicBezTo>
                <a:cubicBezTo>
                  <a:pt x="191845" y="192896"/>
                  <a:pt x="192964" y="187274"/>
                  <a:pt x="192964" y="181596"/>
                </a:cubicBezTo>
                <a:lnTo>
                  <a:pt x="192964" y="138359"/>
                </a:lnTo>
                <a:moveTo>
                  <a:pt x="149730" y="308592"/>
                </a:moveTo>
                <a:lnTo>
                  <a:pt x="149730" y="224841"/>
                </a:lnTo>
                <a:moveTo>
                  <a:pt x="192964" y="271691"/>
                </a:moveTo>
                <a:lnTo>
                  <a:pt x="106488" y="271691"/>
                </a:lnTo>
              </a:path>
            </a:pathLst>
          </a:custGeom>
          <a:noFill/>
          <a:ln w="19050">
            <a:solidFill>
              <a:srgbClr val="EF3663"/>
            </a:solidFill>
          </a:ln>
        </p:spPr>
        <p:txBody>
          <a:bodyPr rtlCol="0" anchor="ctr"/>
          <a:lstStyle/>
          <a:p>
            <a:pPr algn="ctr"/>
            <a:endParaRPr/>
          </a:p>
        </p:txBody>
      </p:sp>
      <p:sp>
        <p:nvSpPr>
          <p:cNvPr id="34" name="Rounded Rectangle 20">
            <a:extLst>
              <a:ext uri="{FF2B5EF4-FFF2-40B4-BE49-F238E27FC236}">
                <a16:creationId xmlns:a16="http://schemas.microsoft.com/office/drawing/2014/main" id="{F2F19568-3FA9-6D9E-21E2-BCE542326A7A}"/>
              </a:ext>
            </a:extLst>
          </p:cNvPr>
          <p:cNvSpPr/>
          <p:nvPr/>
        </p:nvSpPr>
        <p:spPr>
          <a:xfrm>
            <a:off x="7047645" y="3665959"/>
            <a:ext cx="352632" cy="579730"/>
          </a:xfrm>
          <a:custGeom>
            <a:avLst/>
            <a:gdLst/>
            <a:ahLst/>
            <a:cxnLst/>
            <a:rect l="0" t="0" r="0" b="0"/>
            <a:pathLst>
              <a:path w="266699" h="438455">
                <a:moveTo>
                  <a:pt x="184918" y="320821"/>
                </a:moveTo>
                <a:cubicBezTo>
                  <a:pt x="205191" y="340158"/>
                  <a:pt x="226963" y="357860"/>
                  <a:pt x="250031" y="373761"/>
                </a:cubicBezTo>
                <a:cubicBezTo>
                  <a:pt x="254314" y="376702"/>
                  <a:pt x="255450" y="382533"/>
                  <a:pt x="252583" y="386867"/>
                </a:cubicBezTo>
                <a:lnTo>
                  <a:pt x="221513" y="433863"/>
                </a:lnTo>
                <a:cubicBezTo>
                  <a:pt x="220105" y="435996"/>
                  <a:pt x="217900" y="437474"/>
                  <a:pt x="215393" y="437964"/>
                </a:cubicBezTo>
                <a:cubicBezTo>
                  <a:pt x="212885" y="438455"/>
                  <a:pt x="210285" y="437918"/>
                  <a:pt x="208178" y="436473"/>
                </a:cubicBezTo>
                <a:cubicBezTo>
                  <a:pt x="181666" y="418272"/>
                  <a:pt x="156644" y="397989"/>
                  <a:pt x="133350" y="375818"/>
                </a:cubicBezTo>
                <a:cubicBezTo>
                  <a:pt x="110061" y="397988"/>
                  <a:pt x="85046" y="418271"/>
                  <a:pt x="58540" y="436473"/>
                </a:cubicBezTo>
                <a:cubicBezTo>
                  <a:pt x="56433" y="437918"/>
                  <a:pt x="53833" y="438455"/>
                  <a:pt x="51325" y="437964"/>
                </a:cubicBezTo>
                <a:cubicBezTo>
                  <a:pt x="48818" y="437474"/>
                  <a:pt x="46613" y="435996"/>
                  <a:pt x="45205" y="433863"/>
                </a:cubicBezTo>
                <a:lnTo>
                  <a:pt x="14135" y="386867"/>
                </a:lnTo>
                <a:cubicBezTo>
                  <a:pt x="11268" y="382533"/>
                  <a:pt x="12404" y="376702"/>
                  <a:pt x="16687" y="373761"/>
                </a:cubicBezTo>
                <a:cubicBezTo>
                  <a:pt x="39758" y="357830"/>
                  <a:pt x="61531" y="340096"/>
                  <a:pt x="81800" y="320725"/>
                </a:cubicBezTo>
                <a:cubicBezTo>
                  <a:pt x="35547" y="265671"/>
                  <a:pt x="0" y="215931"/>
                  <a:pt x="0" y="150495"/>
                </a:cubicBezTo>
                <a:cubicBezTo>
                  <a:pt x="0" y="67475"/>
                  <a:pt x="59816" y="0"/>
                  <a:pt x="133350" y="0"/>
                </a:cubicBezTo>
                <a:cubicBezTo>
                  <a:pt x="206883" y="0"/>
                  <a:pt x="266699" y="67475"/>
                  <a:pt x="266699" y="150495"/>
                </a:cubicBezTo>
                <a:cubicBezTo>
                  <a:pt x="266699" y="212940"/>
                  <a:pt x="234581" y="261689"/>
                  <a:pt x="184918" y="320821"/>
                </a:cubicBezTo>
                <a:close/>
                <a:moveTo>
                  <a:pt x="133349" y="266338"/>
                </a:moveTo>
                <a:cubicBezTo>
                  <a:pt x="149427" y="285514"/>
                  <a:pt x="166641" y="303707"/>
                  <a:pt x="184899" y="320821"/>
                </a:cubicBezTo>
                <a:moveTo>
                  <a:pt x="81800" y="320821"/>
                </a:moveTo>
                <a:cubicBezTo>
                  <a:pt x="98317" y="340480"/>
                  <a:pt x="115747" y="358444"/>
                  <a:pt x="133349" y="375818"/>
                </a:cubicBezTo>
                <a:moveTo>
                  <a:pt x="133349" y="75323"/>
                </a:moveTo>
                <a:cubicBezTo>
                  <a:pt x="101784" y="75323"/>
                  <a:pt x="70332" y="113919"/>
                  <a:pt x="76199" y="160896"/>
                </a:cubicBezTo>
                <a:cubicBezTo>
                  <a:pt x="80238" y="193281"/>
                  <a:pt x="103574" y="230943"/>
                  <a:pt x="133349" y="266338"/>
                </a:cubicBezTo>
                <a:cubicBezTo>
                  <a:pt x="163106" y="230943"/>
                  <a:pt x="186461" y="193262"/>
                  <a:pt x="190499" y="160896"/>
                </a:cubicBezTo>
                <a:cubicBezTo>
                  <a:pt x="196367" y="113918"/>
                  <a:pt x="164915" y="75323"/>
                  <a:pt x="133349" y="75323"/>
                </a:cubicBezTo>
                <a:close/>
              </a:path>
            </a:pathLst>
          </a:custGeom>
          <a:noFill/>
          <a:ln w="19050">
            <a:solidFill>
              <a:srgbClr val="FF7012"/>
            </a:solidFill>
          </a:ln>
        </p:spPr>
        <p:txBody>
          <a:bodyPr rtlCol="0" anchor="ctr"/>
          <a:lstStyle/>
          <a:p>
            <a:pPr algn="ctr"/>
            <a:endParaRPr/>
          </a:p>
        </p:txBody>
      </p:sp>
      <p:sp>
        <p:nvSpPr>
          <p:cNvPr id="35" name="Rounded Rectangle 21">
            <a:extLst>
              <a:ext uri="{FF2B5EF4-FFF2-40B4-BE49-F238E27FC236}">
                <a16:creationId xmlns:a16="http://schemas.microsoft.com/office/drawing/2014/main" id="{2A6E0EDC-0075-0278-1344-161C6C72C8DE}"/>
              </a:ext>
            </a:extLst>
          </p:cNvPr>
          <p:cNvSpPr/>
          <p:nvPr/>
        </p:nvSpPr>
        <p:spPr>
          <a:xfrm>
            <a:off x="4957030" y="5466922"/>
            <a:ext cx="573784" cy="571788"/>
          </a:xfrm>
          <a:custGeom>
            <a:avLst/>
            <a:gdLst/>
            <a:ahLst/>
            <a:cxnLst/>
            <a:rect l="0" t="0" r="0" b="0"/>
            <a:pathLst>
              <a:path w="433958" h="432448">
                <a:moveTo>
                  <a:pt x="183823" y="174530"/>
                </a:moveTo>
                <a:cubicBezTo>
                  <a:pt x="210018" y="174530"/>
                  <a:pt x="231255" y="153295"/>
                  <a:pt x="231255" y="127099"/>
                </a:cubicBezTo>
                <a:cubicBezTo>
                  <a:pt x="231255" y="100903"/>
                  <a:pt x="210018" y="79667"/>
                  <a:pt x="183823" y="79667"/>
                </a:cubicBezTo>
                <a:cubicBezTo>
                  <a:pt x="157627" y="79667"/>
                  <a:pt x="136391" y="100903"/>
                  <a:pt x="136391" y="127099"/>
                </a:cubicBezTo>
                <a:cubicBezTo>
                  <a:pt x="136391" y="153295"/>
                  <a:pt x="157627" y="174530"/>
                  <a:pt x="183823" y="174530"/>
                </a:cubicBezTo>
                <a:close/>
                <a:moveTo>
                  <a:pt x="385772" y="201147"/>
                </a:moveTo>
                <a:lnTo>
                  <a:pt x="414684" y="201147"/>
                </a:lnTo>
                <a:cubicBezTo>
                  <a:pt x="419797" y="201147"/>
                  <a:pt x="424698" y="203177"/>
                  <a:pt x="428314" y="206791"/>
                </a:cubicBezTo>
                <a:cubicBezTo>
                  <a:pt x="431928" y="210407"/>
                  <a:pt x="433958" y="215310"/>
                  <a:pt x="433958" y="220421"/>
                </a:cubicBezTo>
                <a:lnTo>
                  <a:pt x="433958" y="413173"/>
                </a:lnTo>
                <a:cubicBezTo>
                  <a:pt x="433958" y="418284"/>
                  <a:pt x="431928" y="423188"/>
                  <a:pt x="428314" y="426803"/>
                </a:cubicBezTo>
                <a:cubicBezTo>
                  <a:pt x="424698" y="430417"/>
                  <a:pt x="419797" y="432448"/>
                  <a:pt x="414684" y="432448"/>
                </a:cubicBezTo>
                <a:lnTo>
                  <a:pt x="260483" y="432448"/>
                </a:lnTo>
                <a:cubicBezTo>
                  <a:pt x="255370" y="432448"/>
                  <a:pt x="250469" y="430417"/>
                  <a:pt x="246853" y="426803"/>
                </a:cubicBezTo>
                <a:cubicBezTo>
                  <a:pt x="243239" y="423188"/>
                  <a:pt x="241209" y="418284"/>
                  <a:pt x="241209" y="413173"/>
                </a:cubicBezTo>
                <a:lnTo>
                  <a:pt x="241209" y="220421"/>
                </a:lnTo>
                <a:cubicBezTo>
                  <a:pt x="241209" y="215310"/>
                  <a:pt x="243239" y="210407"/>
                  <a:pt x="246853" y="206791"/>
                </a:cubicBezTo>
                <a:cubicBezTo>
                  <a:pt x="250469" y="203177"/>
                  <a:pt x="255370" y="201147"/>
                  <a:pt x="260483" y="201147"/>
                </a:cubicBezTo>
                <a:lnTo>
                  <a:pt x="289396" y="201147"/>
                </a:lnTo>
                <a:moveTo>
                  <a:pt x="366506" y="173777"/>
                </a:moveTo>
                <a:lnTo>
                  <a:pt x="308680" y="173777"/>
                </a:lnTo>
                <a:cubicBezTo>
                  <a:pt x="298035" y="173777"/>
                  <a:pt x="289405" y="182407"/>
                  <a:pt x="289405" y="193052"/>
                </a:cubicBezTo>
                <a:lnTo>
                  <a:pt x="289405" y="213036"/>
                </a:lnTo>
                <a:cubicBezTo>
                  <a:pt x="289405" y="223681"/>
                  <a:pt x="298035" y="232311"/>
                  <a:pt x="308680" y="232311"/>
                </a:cubicBezTo>
                <a:lnTo>
                  <a:pt x="366506" y="232311"/>
                </a:lnTo>
                <a:cubicBezTo>
                  <a:pt x="377151" y="232311"/>
                  <a:pt x="385781" y="223681"/>
                  <a:pt x="385781" y="213036"/>
                </a:cubicBezTo>
                <a:lnTo>
                  <a:pt x="385781" y="193052"/>
                </a:lnTo>
                <a:cubicBezTo>
                  <a:pt x="385781" y="182407"/>
                  <a:pt x="377151" y="173777"/>
                  <a:pt x="366506" y="173777"/>
                </a:cubicBezTo>
                <a:close/>
                <a:moveTo>
                  <a:pt x="0" y="0"/>
                </a:moveTo>
                <a:moveTo>
                  <a:pt x="359713" y="273340"/>
                </a:moveTo>
                <a:lnTo>
                  <a:pt x="315479" y="273340"/>
                </a:lnTo>
                <a:lnTo>
                  <a:pt x="315479" y="310907"/>
                </a:lnTo>
                <a:lnTo>
                  <a:pt x="277910" y="310907"/>
                </a:lnTo>
                <a:lnTo>
                  <a:pt x="277910" y="355139"/>
                </a:lnTo>
                <a:lnTo>
                  <a:pt x="315479" y="355139"/>
                </a:lnTo>
                <a:lnTo>
                  <a:pt x="315479" y="392706"/>
                </a:lnTo>
                <a:lnTo>
                  <a:pt x="359713" y="392706"/>
                </a:lnTo>
                <a:lnTo>
                  <a:pt x="359713" y="355139"/>
                </a:lnTo>
                <a:lnTo>
                  <a:pt x="397276" y="355139"/>
                </a:lnTo>
                <a:lnTo>
                  <a:pt x="397276" y="310907"/>
                </a:lnTo>
                <a:lnTo>
                  <a:pt x="359713" y="310907"/>
                </a:lnTo>
                <a:close/>
                <a:moveTo>
                  <a:pt x="204305" y="227847"/>
                </a:moveTo>
                <a:cubicBezTo>
                  <a:pt x="197611" y="228885"/>
                  <a:pt x="190780" y="229447"/>
                  <a:pt x="183835" y="229447"/>
                </a:cubicBezTo>
                <a:cubicBezTo>
                  <a:pt x="114013" y="229447"/>
                  <a:pt x="55828" y="174726"/>
                  <a:pt x="30227" y="144326"/>
                </a:cubicBezTo>
                <a:cubicBezTo>
                  <a:pt x="20917" y="134192"/>
                  <a:pt x="20917" y="120005"/>
                  <a:pt x="30227" y="109872"/>
                </a:cubicBezTo>
                <a:cubicBezTo>
                  <a:pt x="55828" y="81498"/>
                  <a:pt x="114013" y="24751"/>
                  <a:pt x="183835" y="24751"/>
                </a:cubicBezTo>
                <a:cubicBezTo>
                  <a:pt x="253658" y="24751"/>
                  <a:pt x="311842" y="81498"/>
                  <a:pt x="337444" y="109872"/>
                </a:cubicBezTo>
                <a:cubicBezTo>
                  <a:pt x="346753" y="120005"/>
                  <a:pt x="346753" y="134192"/>
                  <a:pt x="337444" y="144326"/>
                </a:cubicBezTo>
              </a:path>
            </a:pathLst>
          </a:custGeom>
          <a:noFill/>
          <a:ln w="19050">
            <a:solidFill>
              <a:srgbClr val="FF7012"/>
            </a:solidFill>
          </a:ln>
        </p:spPr>
        <p:txBody>
          <a:bodyPr rtlCol="0" anchor="ctr"/>
          <a:lstStyle/>
          <a:p>
            <a:pPr algn="ctr"/>
            <a:endParaRPr/>
          </a:p>
        </p:txBody>
      </p:sp>
      <p:pic>
        <p:nvPicPr>
          <p:cNvPr id="2" name="Imagen 1">
            <a:extLst>
              <a:ext uri="{FF2B5EF4-FFF2-40B4-BE49-F238E27FC236}">
                <a16:creationId xmlns:a16="http://schemas.microsoft.com/office/drawing/2014/main" id="{2325A167-FD12-0B36-FC20-BE35D3E13A0E}"/>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2416AF5E-2F47-AB8F-D49C-6A5FA5109000}"/>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94514A62-8602-5E7C-ABD4-91C7E71B2EAD}"/>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901B2180-8936-3FD1-D5E6-8C6FC8C0734D}"/>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2167196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1587F02A-A927-C448-B86E-C29D0B028F55}"/>
            </a:ext>
          </a:extLst>
        </p:cNvPr>
        <p:cNvGrpSpPr/>
        <p:nvPr/>
      </p:nvGrpSpPr>
      <p:grpSpPr>
        <a:xfrm>
          <a:off x="0" y="0"/>
          <a:ext cx="0" cy="0"/>
          <a:chOff x="0" y="0"/>
          <a:chExt cx="0" cy="0"/>
        </a:xfrm>
      </p:grpSpPr>
      <p:grpSp>
        <p:nvGrpSpPr>
          <p:cNvPr id="259" name="Google Shape;259;g31dbd23bb8a_0_164">
            <a:extLst>
              <a:ext uri="{FF2B5EF4-FFF2-40B4-BE49-F238E27FC236}">
                <a16:creationId xmlns:a16="http://schemas.microsoft.com/office/drawing/2014/main" id="{848CD5F6-43D5-D1E6-5624-B87D26FE2316}"/>
              </a:ext>
            </a:extLst>
          </p:cNvPr>
          <p:cNvGrpSpPr/>
          <p:nvPr/>
        </p:nvGrpSpPr>
        <p:grpSpPr>
          <a:xfrm>
            <a:off x="11408966" y="-5"/>
            <a:ext cx="783040" cy="2125875"/>
            <a:chOff x="11420466" y="-28230"/>
            <a:chExt cx="783040" cy="2125875"/>
          </a:xfrm>
        </p:grpSpPr>
        <p:sp>
          <p:nvSpPr>
            <p:cNvPr id="260" name="Google Shape;260;g31dbd23bb8a_0_164">
              <a:extLst>
                <a:ext uri="{FF2B5EF4-FFF2-40B4-BE49-F238E27FC236}">
                  <a16:creationId xmlns:a16="http://schemas.microsoft.com/office/drawing/2014/main" id="{DC2FD782-8240-05A1-2CD9-BF87763D8244}"/>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a:extLst>
                <a:ext uri="{FF2B5EF4-FFF2-40B4-BE49-F238E27FC236}">
                  <a16:creationId xmlns:a16="http://schemas.microsoft.com/office/drawing/2014/main" id="{1DFAB659-C295-2F31-498A-8D7E5014E750}"/>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a:extLst>
                <a:ext uri="{FF2B5EF4-FFF2-40B4-BE49-F238E27FC236}">
                  <a16:creationId xmlns:a16="http://schemas.microsoft.com/office/drawing/2014/main" id="{1D4EEFE1-2F4F-4F2F-01E9-E7D77E3B8EE8}"/>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a:extLst>
              <a:ext uri="{FF2B5EF4-FFF2-40B4-BE49-F238E27FC236}">
                <a16:creationId xmlns:a16="http://schemas.microsoft.com/office/drawing/2014/main" id="{66E6909D-A0D8-FC01-4D88-75DFDE283819}"/>
              </a:ext>
            </a:extLst>
          </p:cNvPr>
          <p:cNvGrpSpPr/>
          <p:nvPr/>
        </p:nvGrpSpPr>
        <p:grpSpPr>
          <a:xfrm>
            <a:off x="-9190" y="5982440"/>
            <a:ext cx="2967719" cy="883871"/>
            <a:chOff x="-9190" y="5982440"/>
            <a:chExt cx="2967719" cy="883871"/>
          </a:xfrm>
        </p:grpSpPr>
        <p:sp>
          <p:nvSpPr>
            <p:cNvPr id="264" name="Google Shape;264;g31dbd23bb8a_0_164">
              <a:extLst>
                <a:ext uri="{FF2B5EF4-FFF2-40B4-BE49-F238E27FC236}">
                  <a16:creationId xmlns:a16="http://schemas.microsoft.com/office/drawing/2014/main" id="{5B9B55A4-B642-072B-4042-7CA659A47758}"/>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FF009FE3-32A8-1027-695D-F9D04E6312F9}"/>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4C95E519-9AC2-2D56-DEC8-27929E54856D}"/>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69" name="Google Shape;269;g31dbd23bb8a_0_164">
            <a:extLst>
              <a:ext uri="{FF2B5EF4-FFF2-40B4-BE49-F238E27FC236}">
                <a16:creationId xmlns:a16="http://schemas.microsoft.com/office/drawing/2014/main" id="{776FAB99-4D7F-A9CC-55A9-4594875183B9}"/>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grpSp>
        <p:nvGrpSpPr>
          <p:cNvPr id="13" name="Group 5">
            <a:extLst>
              <a:ext uri="{FF2B5EF4-FFF2-40B4-BE49-F238E27FC236}">
                <a16:creationId xmlns:a16="http://schemas.microsoft.com/office/drawing/2014/main" id="{416B0D13-5847-0B12-FA0A-D6A06DDEE01D}"/>
              </a:ext>
            </a:extLst>
          </p:cNvPr>
          <p:cNvGrpSpPr/>
          <p:nvPr/>
        </p:nvGrpSpPr>
        <p:grpSpPr>
          <a:xfrm>
            <a:off x="7490983" y="3026392"/>
            <a:ext cx="1402930" cy="809382"/>
            <a:chOff x="4677507" y="1529861"/>
            <a:chExt cx="914400" cy="527538"/>
          </a:xfrm>
        </p:grpSpPr>
        <p:sp>
          <p:nvSpPr>
            <p:cNvPr id="14" name="Rounded Rectangle 1">
              <a:extLst>
                <a:ext uri="{FF2B5EF4-FFF2-40B4-BE49-F238E27FC236}">
                  <a16:creationId xmlns:a16="http://schemas.microsoft.com/office/drawing/2014/main" id="{C71ACDC0-127C-6A60-D9E8-2072F5607835}"/>
                </a:ext>
              </a:extLst>
            </p:cNvPr>
            <p:cNvSpPr/>
            <p:nvPr/>
          </p:nvSpPr>
          <p:spPr>
            <a:xfrm>
              <a:off x="4677507" y="1529861"/>
              <a:ext cx="914400" cy="527538"/>
            </a:xfrm>
            <a:custGeom>
              <a:avLst/>
              <a:gdLst/>
              <a:ahLst/>
              <a:cxnLst/>
              <a:rect l="0" t="0" r="0" b="0"/>
              <a:pathLst>
                <a:path w="914400" h="527538">
                  <a:moveTo>
                    <a:pt x="546156" y="502829"/>
                  </a:moveTo>
                  <a:cubicBezTo>
                    <a:pt x="533490" y="507439"/>
                    <a:pt x="519817" y="509953"/>
                    <a:pt x="505557" y="509953"/>
                  </a:cubicBezTo>
                  <a:cubicBezTo>
                    <a:pt x="440004" y="509953"/>
                    <a:pt x="386861" y="456811"/>
                    <a:pt x="386861" y="391257"/>
                  </a:cubicBezTo>
                  <a:cubicBezTo>
                    <a:pt x="386861" y="360168"/>
                    <a:pt x="398813" y="331870"/>
                    <a:pt x="418374" y="310709"/>
                  </a:cubicBezTo>
                  <a:cubicBezTo>
                    <a:pt x="409502" y="294222"/>
                    <a:pt x="404446" y="275213"/>
                    <a:pt x="404446" y="254976"/>
                  </a:cubicBezTo>
                  <a:cubicBezTo>
                    <a:pt x="404446" y="229458"/>
                    <a:pt x="412486" y="205892"/>
                    <a:pt x="426076" y="186872"/>
                  </a:cubicBezTo>
                  <a:cubicBezTo>
                    <a:pt x="412578" y="170819"/>
                    <a:pt x="404446" y="150104"/>
                    <a:pt x="404446" y="127488"/>
                  </a:cubicBezTo>
                  <a:cubicBezTo>
                    <a:pt x="404446" y="76501"/>
                    <a:pt x="445778" y="35169"/>
                    <a:pt x="496765" y="35169"/>
                  </a:cubicBezTo>
                  <a:cubicBezTo>
                    <a:pt x="506440" y="35169"/>
                    <a:pt x="515768" y="36657"/>
                    <a:pt x="524531" y="39417"/>
                  </a:cubicBezTo>
                  <a:cubicBezTo>
                    <a:pt x="551930" y="14943"/>
                    <a:pt x="588493" y="0"/>
                    <a:pt x="628650" y="0"/>
                  </a:cubicBezTo>
                  <a:cubicBezTo>
                    <a:pt x="667772" y="0"/>
                    <a:pt x="703484" y="14183"/>
                    <a:pt x="730634" y="37547"/>
                  </a:cubicBezTo>
                  <a:cubicBezTo>
                    <a:pt x="738905" y="35985"/>
                    <a:pt x="747429" y="35169"/>
                    <a:pt x="756138" y="35169"/>
                  </a:cubicBezTo>
                  <a:cubicBezTo>
                    <a:pt x="833832" y="35169"/>
                    <a:pt x="896815" y="100120"/>
                    <a:pt x="896815" y="180242"/>
                  </a:cubicBezTo>
                  <a:cubicBezTo>
                    <a:pt x="896815" y="187947"/>
                    <a:pt x="896233" y="195511"/>
                    <a:pt x="895111" y="202891"/>
                  </a:cubicBezTo>
                  <a:cubicBezTo>
                    <a:pt x="907203" y="218502"/>
                    <a:pt x="914400" y="238097"/>
                    <a:pt x="914400" y="259373"/>
                  </a:cubicBezTo>
                  <a:cubicBezTo>
                    <a:pt x="914400" y="288794"/>
                    <a:pt x="900636" y="315002"/>
                    <a:pt x="879197" y="331907"/>
                  </a:cubicBezTo>
                  <a:cubicBezTo>
                    <a:pt x="895602" y="349881"/>
                    <a:pt x="905607" y="373797"/>
                    <a:pt x="905607" y="400050"/>
                  </a:cubicBezTo>
                  <a:cubicBezTo>
                    <a:pt x="905607" y="455892"/>
                    <a:pt x="860338" y="501161"/>
                    <a:pt x="804496" y="501161"/>
                  </a:cubicBezTo>
                  <a:cubicBezTo>
                    <a:pt x="787670" y="501161"/>
                    <a:pt x="771804" y="497052"/>
                    <a:pt x="757847" y="489781"/>
                  </a:cubicBezTo>
                  <a:cubicBezTo>
                    <a:pt x="725528" y="513490"/>
                    <a:pt x="685362" y="527538"/>
                    <a:pt x="641838" y="527538"/>
                  </a:cubicBezTo>
                  <a:cubicBezTo>
                    <a:pt x="607032" y="527538"/>
                    <a:pt x="574372" y="518554"/>
                    <a:pt x="546156" y="502829"/>
                  </a:cubicBezTo>
                  <a:close/>
                  <a:moveTo>
                    <a:pt x="35169" y="298938"/>
                  </a:moveTo>
                  <a:cubicBezTo>
                    <a:pt x="15746" y="298938"/>
                    <a:pt x="0" y="283192"/>
                    <a:pt x="0" y="263769"/>
                  </a:cubicBezTo>
                  <a:cubicBezTo>
                    <a:pt x="0" y="244346"/>
                    <a:pt x="15746" y="228599"/>
                    <a:pt x="35169" y="228599"/>
                  </a:cubicBezTo>
                  <a:cubicBezTo>
                    <a:pt x="54592" y="228599"/>
                    <a:pt x="70338" y="244346"/>
                    <a:pt x="70338" y="263769"/>
                  </a:cubicBezTo>
                  <a:cubicBezTo>
                    <a:pt x="70338" y="283192"/>
                    <a:pt x="54592" y="298938"/>
                    <a:pt x="35169" y="298938"/>
                  </a:cubicBezTo>
                  <a:close/>
                </a:path>
              </a:pathLst>
            </a:custGeom>
            <a:gradFill flip="none" rotWithShape="1">
              <a:gsLst>
                <a:gs pos="0">
                  <a:srgbClr val="FF7012"/>
                </a:gs>
                <a:gs pos="50000">
                  <a:srgbClr val="EF3663"/>
                </a:gs>
                <a:gs pos="100000">
                  <a:srgbClr val="EF3663"/>
                </a:gs>
              </a:gsLst>
              <a:path path="circle">
                <a:fillToRect l="100000" t="100000"/>
              </a:path>
              <a:tileRect r="-100000" b="-100000"/>
            </a:gradFill>
            <a:ln>
              <a:noFill/>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sp>
          <p:nvSpPr>
            <p:cNvPr id="15" name="Rounded Rectangle 2">
              <a:extLst>
                <a:ext uri="{FF2B5EF4-FFF2-40B4-BE49-F238E27FC236}">
                  <a16:creationId xmlns:a16="http://schemas.microsoft.com/office/drawing/2014/main" id="{3B511B66-FFFF-8366-309F-E9D48CAFF6AA}"/>
                </a:ext>
              </a:extLst>
            </p:cNvPr>
            <p:cNvSpPr/>
            <p:nvPr/>
          </p:nvSpPr>
          <p:spPr>
            <a:xfrm>
              <a:off x="4835769" y="1723292"/>
              <a:ext cx="140676" cy="140676"/>
            </a:xfrm>
            <a:custGeom>
              <a:avLst/>
              <a:gdLst/>
              <a:ahLst/>
              <a:cxnLst/>
              <a:rect l="0" t="0" r="0" b="0"/>
              <a:pathLst>
                <a:path w="140676" h="140676">
                  <a:moveTo>
                    <a:pt x="0" y="70338"/>
                  </a:moveTo>
                  <a:cubicBezTo>
                    <a:pt x="0" y="31491"/>
                    <a:pt x="31491" y="0"/>
                    <a:pt x="70338" y="0"/>
                  </a:cubicBezTo>
                  <a:cubicBezTo>
                    <a:pt x="109185" y="0"/>
                    <a:pt x="140676" y="31491"/>
                    <a:pt x="140676" y="70338"/>
                  </a:cubicBezTo>
                  <a:cubicBezTo>
                    <a:pt x="140676" y="109185"/>
                    <a:pt x="109185" y="140676"/>
                    <a:pt x="70338" y="140676"/>
                  </a:cubicBezTo>
                  <a:cubicBezTo>
                    <a:pt x="31491" y="140676"/>
                    <a:pt x="0" y="109185"/>
                    <a:pt x="0" y="70338"/>
                  </a:cubicBezTo>
                </a:path>
              </a:pathLst>
            </a:custGeom>
            <a:gradFill flip="none" rotWithShape="1">
              <a:gsLst>
                <a:gs pos="0">
                  <a:srgbClr val="FF7012"/>
                </a:gs>
                <a:gs pos="50000">
                  <a:srgbClr val="EF3663"/>
                </a:gs>
                <a:gs pos="100000">
                  <a:srgbClr val="EF3663"/>
                </a:gs>
              </a:gsLst>
              <a:path path="circle">
                <a:fillToRect l="100000" t="100000"/>
              </a:path>
              <a:tileRect r="-100000" b="-100000"/>
            </a:gradFill>
            <a:ln>
              <a:noFill/>
            </a:ln>
          </p:spPr>
          <p:txBody>
            <a:bodyPr rtlCol="0" anchor="ctr"/>
            <a:lstStyle/>
            <a:p>
              <a:pPr algn="ctr"/>
              <a:endParaRPr dirty="0">
                <a:latin typeface="Lato" panose="020F0502020204030203" pitchFamily="34" charset="0"/>
                <a:ea typeface="Lato" panose="020F0502020204030203" pitchFamily="34" charset="0"/>
                <a:cs typeface="Lato" panose="020F0502020204030203" pitchFamily="34" charset="0"/>
              </a:endParaRPr>
            </a:p>
          </p:txBody>
        </p:sp>
        <p:sp>
          <p:nvSpPr>
            <p:cNvPr id="17" name="Rounded Rectangle 3">
              <a:extLst>
                <a:ext uri="{FF2B5EF4-FFF2-40B4-BE49-F238E27FC236}">
                  <a16:creationId xmlns:a16="http://schemas.microsoft.com/office/drawing/2014/main" id="{A036B4FB-BB06-14C2-8025-F95A91C9CB12}"/>
                </a:ext>
              </a:extLst>
            </p:cNvPr>
            <p:cNvSpPr/>
            <p:nvPr/>
          </p:nvSpPr>
          <p:spPr>
            <a:xfrm>
              <a:off x="4677507" y="1529861"/>
              <a:ext cx="914400" cy="527538"/>
            </a:xfrm>
            <a:custGeom>
              <a:avLst/>
              <a:gdLst/>
              <a:ahLst/>
              <a:cxnLst/>
              <a:rect l="0" t="0" r="0" b="0"/>
              <a:pathLst>
                <a:path w="914400" h="527538">
                  <a:moveTo>
                    <a:pt x="546156" y="502829"/>
                  </a:moveTo>
                  <a:cubicBezTo>
                    <a:pt x="533490" y="507439"/>
                    <a:pt x="519817" y="509953"/>
                    <a:pt x="505557" y="509953"/>
                  </a:cubicBezTo>
                  <a:cubicBezTo>
                    <a:pt x="440004" y="509953"/>
                    <a:pt x="386861" y="456811"/>
                    <a:pt x="386861" y="391257"/>
                  </a:cubicBezTo>
                  <a:cubicBezTo>
                    <a:pt x="386861" y="360168"/>
                    <a:pt x="398813" y="331870"/>
                    <a:pt x="418374" y="310709"/>
                  </a:cubicBezTo>
                  <a:cubicBezTo>
                    <a:pt x="409502" y="294222"/>
                    <a:pt x="404446" y="275213"/>
                    <a:pt x="404446" y="254976"/>
                  </a:cubicBezTo>
                  <a:cubicBezTo>
                    <a:pt x="404446" y="229458"/>
                    <a:pt x="412486" y="205892"/>
                    <a:pt x="426076" y="186872"/>
                  </a:cubicBezTo>
                  <a:cubicBezTo>
                    <a:pt x="412578" y="170819"/>
                    <a:pt x="404446" y="150104"/>
                    <a:pt x="404446" y="127488"/>
                  </a:cubicBezTo>
                  <a:cubicBezTo>
                    <a:pt x="404446" y="76501"/>
                    <a:pt x="445778" y="35169"/>
                    <a:pt x="496765" y="35169"/>
                  </a:cubicBezTo>
                  <a:cubicBezTo>
                    <a:pt x="506440" y="35169"/>
                    <a:pt x="515768" y="36657"/>
                    <a:pt x="524531" y="39417"/>
                  </a:cubicBezTo>
                  <a:cubicBezTo>
                    <a:pt x="551930" y="14943"/>
                    <a:pt x="588493" y="0"/>
                    <a:pt x="628650" y="0"/>
                  </a:cubicBezTo>
                  <a:cubicBezTo>
                    <a:pt x="667772" y="0"/>
                    <a:pt x="703484" y="14183"/>
                    <a:pt x="730634" y="37547"/>
                  </a:cubicBezTo>
                  <a:cubicBezTo>
                    <a:pt x="738905" y="35985"/>
                    <a:pt x="747429" y="35169"/>
                    <a:pt x="756138" y="35169"/>
                  </a:cubicBezTo>
                  <a:cubicBezTo>
                    <a:pt x="833832" y="35169"/>
                    <a:pt x="896815" y="100120"/>
                    <a:pt x="896815" y="180242"/>
                  </a:cubicBezTo>
                  <a:cubicBezTo>
                    <a:pt x="896815" y="187947"/>
                    <a:pt x="896233" y="195511"/>
                    <a:pt x="895111" y="202891"/>
                  </a:cubicBezTo>
                  <a:cubicBezTo>
                    <a:pt x="907203" y="218502"/>
                    <a:pt x="914400" y="238097"/>
                    <a:pt x="914400" y="259373"/>
                  </a:cubicBezTo>
                  <a:cubicBezTo>
                    <a:pt x="914400" y="288794"/>
                    <a:pt x="900636" y="315002"/>
                    <a:pt x="879197" y="331907"/>
                  </a:cubicBezTo>
                  <a:cubicBezTo>
                    <a:pt x="895602" y="349881"/>
                    <a:pt x="905607" y="373797"/>
                    <a:pt x="905607" y="400050"/>
                  </a:cubicBezTo>
                  <a:cubicBezTo>
                    <a:pt x="905607" y="455892"/>
                    <a:pt x="860338" y="501161"/>
                    <a:pt x="804496" y="501161"/>
                  </a:cubicBezTo>
                  <a:cubicBezTo>
                    <a:pt x="787670" y="501161"/>
                    <a:pt x="771804" y="497052"/>
                    <a:pt x="757847" y="489781"/>
                  </a:cubicBezTo>
                  <a:cubicBezTo>
                    <a:pt x="725528" y="513490"/>
                    <a:pt x="685362" y="527538"/>
                    <a:pt x="641838" y="527538"/>
                  </a:cubicBezTo>
                  <a:cubicBezTo>
                    <a:pt x="607032" y="527538"/>
                    <a:pt x="574372" y="518554"/>
                    <a:pt x="546156" y="502829"/>
                  </a:cubicBezTo>
                  <a:close/>
                  <a:moveTo>
                    <a:pt x="35169" y="298938"/>
                  </a:moveTo>
                  <a:cubicBezTo>
                    <a:pt x="15746" y="298938"/>
                    <a:pt x="0" y="283192"/>
                    <a:pt x="0" y="263769"/>
                  </a:cubicBezTo>
                  <a:cubicBezTo>
                    <a:pt x="0" y="244346"/>
                    <a:pt x="15746" y="228599"/>
                    <a:pt x="35169" y="228599"/>
                  </a:cubicBezTo>
                  <a:cubicBezTo>
                    <a:pt x="54592" y="228599"/>
                    <a:pt x="70338" y="244346"/>
                    <a:pt x="70338" y="263769"/>
                  </a:cubicBezTo>
                  <a:cubicBezTo>
                    <a:pt x="70338" y="283192"/>
                    <a:pt x="54592" y="298938"/>
                    <a:pt x="35169" y="298938"/>
                  </a:cubicBezTo>
                  <a:close/>
                </a:path>
              </a:pathLst>
            </a:custGeom>
            <a:noFill/>
            <a:ln w="13188">
              <a:solidFill>
                <a:srgbClr val="FFFFFF"/>
              </a:solidFill>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sp>
          <p:nvSpPr>
            <p:cNvPr id="18" name="Rounded Rectangle 4">
              <a:extLst>
                <a:ext uri="{FF2B5EF4-FFF2-40B4-BE49-F238E27FC236}">
                  <a16:creationId xmlns:a16="http://schemas.microsoft.com/office/drawing/2014/main" id="{F50795A3-1D7F-C2C5-DA8C-EC2DA6E88628}"/>
                </a:ext>
              </a:extLst>
            </p:cNvPr>
            <p:cNvSpPr/>
            <p:nvPr/>
          </p:nvSpPr>
          <p:spPr>
            <a:xfrm>
              <a:off x="4835769" y="1723292"/>
              <a:ext cx="140676" cy="140676"/>
            </a:xfrm>
            <a:custGeom>
              <a:avLst/>
              <a:gdLst/>
              <a:ahLst/>
              <a:cxnLst/>
              <a:rect l="0" t="0" r="0" b="0"/>
              <a:pathLst>
                <a:path w="140676" h="140676">
                  <a:moveTo>
                    <a:pt x="0" y="70338"/>
                  </a:moveTo>
                  <a:cubicBezTo>
                    <a:pt x="0" y="31491"/>
                    <a:pt x="31491" y="0"/>
                    <a:pt x="70338" y="0"/>
                  </a:cubicBezTo>
                  <a:cubicBezTo>
                    <a:pt x="109185" y="0"/>
                    <a:pt x="140676" y="31491"/>
                    <a:pt x="140676" y="70338"/>
                  </a:cubicBezTo>
                  <a:cubicBezTo>
                    <a:pt x="140676" y="109185"/>
                    <a:pt x="109185" y="140676"/>
                    <a:pt x="70338" y="140676"/>
                  </a:cubicBezTo>
                  <a:cubicBezTo>
                    <a:pt x="31491" y="140676"/>
                    <a:pt x="0" y="109185"/>
                    <a:pt x="0" y="70338"/>
                  </a:cubicBezTo>
                </a:path>
              </a:pathLst>
            </a:custGeom>
            <a:noFill/>
            <a:ln w="13188">
              <a:solidFill>
                <a:srgbClr val="FFFFFF"/>
              </a:solidFill>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grpSp>
      <p:grpSp>
        <p:nvGrpSpPr>
          <p:cNvPr id="32" name="Group 10">
            <a:extLst>
              <a:ext uri="{FF2B5EF4-FFF2-40B4-BE49-F238E27FC236}">
                <a16:creationId xmlns:a16="http://schemas.microsoft.com/office/drawing/2014/main" id="{716195EB-9A95-6C56-0B4D-3FDFF3992922}"/>
              </a:ext>
            </a:extLst>
          </p:cNvPr>
          <p:cNvGrpSpPr/>
          <p:nvPr/>
        </p:nvGrpSpPr>
        <p:grpSpPr>
          <a:xfrm>
            <a:off x="4147546" y="3315303"/>
            <a:ext cx="1641894" cy="947246"/>
            <a:chOff x="2637692" y="1529861"/>
            <a:chExt cx="914400" cy="527538"/>
          </a:xfrm>
        </p:grpSpPr>
        <p:sp>
          <p:nvSpPr>
            <p:cNvPr id="33" name="Rounded Rectangle 6">
              <a:extLst>
                <a:ext uri="{FF2B5EF4-FFF2-40B4-BE49-F238E27FC236}">
                  <a16:creationId xmlns:a16="http://schemas.microsoft.com/office/drawing/2014/main" id="{17220F43-7FBF-76BB-530F-A71B6224D42C}"/>
                </a:ext>
              </a:extLst>
            </p:cNvPr>
            <p:cNvSpPr/>
            <p:nvPr/>
          </p:nvSpPr>
          <p:spPr>
            <a:xfrm>
              <a:off x="2637692" y="1529861"/>
              <a:ext cx="914400" cy="527538"/>
            </a:xfrm>
            <a:custGeom>
              <a:avLst/>
              <a:gdLst/>
              <a:ahLst/>
              <a:cxnLst/>
              <a:rect l="0" t="0" r="0" b="0"/>
              <a:pathLst>
                <a:path w="914400" h="527538">
                  <a:moveTo>
                    <a:pt x="254976" y="0"/>
                  </a:moveTo>
                  <a:cubicBezTo>
                    <a:pt x="308784" y="0"/>
                    <a:pt x="357684" y="20558"/>
                    <a:pt x="393914" y="54084"/>
                  </a:cubicBezTo>
                  <a:cubicBezTo>
                    <a:pt x="398758" y="53210"/>
                    <a:pt x="403747" y="52753"/>
                    <a:pt x="408842" y="52753"/>
                  </a:cubicBezTo>
                  <a:cubicBezTo>
                    <a:pt x="454972" y="52753"/>
                    <a:pt x="492369" y="90150"/>
                    <a:pt x="492369" y="136280"/>
                  </a:cubicBezTo>
                  <a:cubicBezTo>
                    <a:pt x="492369" y="137607"/>
                    <a:pt x="492338" y="138927"/>
                    <a:pt x="492276" y="140239"/>
                  </a:cubicBezTo>
                  <a:cubicBezTo>
                    <a:pt x="514157" y="164565"/>
                    <a:pt x="527538" y="197165"/>
                    <a:pt x="527538" y="232996"/>
                  </a:cubicBezTo>
                  <a:cubicBezTo>
                    <a:pt x="527538" y="274604"/>
                    <a:pt x="509493" y="311857"/>
                    <a:pt x="481048" y="336855"/>
                  </a:cubicBezTo>
                  <a:cubicBezTo>
                    <a:pt x="498752" y="352171"/>
                    <a:pt x="509953" y="374802"/>
                    <a:pt x="509953" y="400050"/>
                  </a:cubicBezTo>
                  <a:cubicBezTo>
                    <a:pt x="509953" y="446180"/>
                    <a:pt x="472557" y="483576"/>
                    <a:pt x="426426" y="483576"/>
                  </a:cubicBezTo>
                  <a:cubicBezTo>
                    <a:pt x="413424" y="483576"/>
                    <a:pt x="401117" y="480606"/>
                    <a:pt x="390144" y="475306"/>
                  </a:cubicBezTo>
                  <a:cubicBezTo>
                    <a:pt x="358175" y="507514"/>
                    <a:pt x="313371" y="527538"/>
                    <a:pt x="263769" y="527538"/>
                  </a:cubicBezTo>
                  <a:cubicBezTo>
                    <a:pt x="213726" y="527538"/>
                    <a:pt x="168566" y="507157"/>
                    <a:pt x="136543" y="474444"/>
                  </a:cubicBezTo>
                  <a:cubicBezTo>
                    <a:pt x="133555" y="474669"/>
                    <a:pt x="130534" y="474784"/>
                    <a:pt x="127488" y="474784"/>
                  </a:cubicBezTo>
                  <a:cubicBezTo>
                    <a:pt x="61934" y="474784"/>
                    <a:pt x="8792" y="421642"/>
                    <a:pt x="8792" y="356088"/>
                  </a:cubicBezTo>
                  <a:cubicBezTo>
                    <a:pt x="8792" y="332425"/>
                    <a:pt x="15716" y="310379"/>
                    <a:pt x="27650" y="291866"/>
                  </a:cubicBezTo>
                  <a:cubicBezTo>
                    <a:pt x="26810" y="285555"/>
                    <a:pt x="26376" y="279110"/>
                    <a:pt x="26376" y="272561"/>
                  </a:cubicBezTo>
                  <a:cubicBezTo>
                    <a:pt x="26376" y="261236"/>
                    <a:pt x="27673" y="250223"/>
                    <a:pt x="30121" y="239673"/>
                  </a:cubicBezTo>
                  <a:cubicBezTo>
                    <a:pt x="11612" y="222790"/>
                    <a:pt x="0" y="198475"/>
                    <a:pt x="0" y="171450"/>
                  </a:cubicBezTo>
                  <a:cubicBezTo>
                    <a:pt x="0" y="120463"/>
                    <a:pt x="41332" y="79130"/>
                    <a:pt x="92319" y="79130"/>
                  </a:cubicBezTo>
                  <a:cubicBezTo>
                    <a:pt x="92606" y="79130"/>
                    <a:pt x="92893" y="79132"/>
                    <a:pt x="93180" y="79135"/>
                  </a:cubicBezTo>
                  <a:cubicBezTo>
                    <a:pt x="130074" y="31082"/>
                    <a:pt x="188814" y="0"/>
                    <a:pt x="254976" y="0"/>
                  </a:cubicBezTo>
                  <a:close/>
                  <a:moveTo>
                    <a:pt x="879230" y="298938"/>
                  </a:moveTo>
                  <a:cubicBezTo>
                    <a:pt x="859807" y="298938"/>
                    <a:pt x="844061" y="283192"/>
                    <a:pt x="844061" y="263769"/>
                  </a:cubicBezTo>
                  <a:cubicBezTo>
                    <a:pt x="844061" y="244346"/>
                    <a:pt x="859807" y="228600"/>
                    <a:pt x="879230" y="228600"/>
                  </a:cubicBezTo>
                  <a:cubicBezTo>
                    <a:pt x="898653" y="228600"/>
                    <a:pt x="914400" y="244346"/>
                    <a:pt x="914400" y="263769"/>
                  </a:cubicBezTo>
                  <a:cubicBezTo>
                    <a:pt x="914400" y="283192"/>
                    <a:pt x="898653" y="298938"/>
                    <a:pt x="879230" y="298938"/>
                  </a:cubicBezTo>
                  <a:close/>
                </a:path>
              </a:pathLst>
            </a:custGeom>
            <a:gradFill flip="none" rotWithShape="1">
              <a:gsLst>
                <a:gs pos="0">
                  <a:srgbClr val="FF7012"/>
                </a:gs>
                <a:gs pos="50000">
                  <a:srgbClr val="EF3663"/>
                </a:gs>
                <a:gs pos="100000">
                  <a:srgbClr val="EF3663"/>
                </a:gs>
              </a:gsLst>
              <a:path path="circle">
                <a:fillToRect l="100000" t="100000"/>
              </a:path>
              <a:tileRect r="-100000" b="-100000"/>
            </a:gradFill>
            <a:ln>
              <a:noFill/>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sp>
          <p:nvSpPr>
            <p:cNvPr id="34" name="Rounded Rectangle 7">
              <a:extLst>
                <a:ext uri="{FF2B5EF4-FFF2-40B4-BE49-F238E27FC236}">
                  <a16:creationId xmlns:a16="http://schemas.microsoft.com/office/drawing/2014/main" id="{17738307-7ABC-037F-C6AB-F3294EB71A08}"/>
                </a:ext>
              </a:extLst>
            </p:cNvPr>
            <p:cNvSpPr/>
            <p:nvPr/>
          </p:nvSpPr>
          <p:spPr>
            <a:xfrm>
              <a:off x="3253153" y="1723292"/>
              <a:ext cx="140676" cy="140676"/>
            </a:xfrm>
            <a:custGeom>
              <a:avLst/>
              <a:gdLst/>
              <a:ahLst/>
              <a:cxnLst/>
              <a:rect l="0" t="0" r="0" b="0"/>
              <a:pathLst>
                <a:path w="140676" h="140676">
                  <a:moveTo>
                    <a:pt x="0" y="70338"/>
                  </a:moveTo>
                  <a:cubicBezTo>
                    <a:pt x="0" y="31491"/>
                    <a:pt x="31491" y="0"/>
                    <a:pt x="70338" y="0"/>
                  </a:cubicBezTo>
                  <a:cubicBezTo>
                    <a:pt x="109185" y="0"/>
                    <a:pt x="140676" y="31491"/>
                    <a:pt x="140676" y="70338"/>
                  </a:cubicBezTo>
                  <a:cubicBezTo>
                    <a:pt x="140676" y="109185"/>
                    <a:pt x="109185" y="140676"/>
                    <a:pt x="70338" y="140676"/>
                  </a:cubicBezTo>
                  <a:cubicBezTo>
                    <a:pt x="31491" y="140676"/>
                    <a:pt x="0" y="109185"/>
                    <a:pt x="0" y="70338"/>
                  </a:cubicBezTo>
                </a:path>
              </a:pathLst>
            </a:custGeom>
            <a:gradFill flip="none" rotWithShape="1">
              <a:gsLst>
                <a:gs pos="0">
                  <a:srgbClr val="FF7012"/>
                </a:gs>
                <a:gs pos="50000">
                  <a:srgbClr val="EF3663"/>
                </a:gs>
                <a:gs pos="100000">
                  <a:srgbClr val="EF3663"/>
                </a:gs>
              </a:gsLst>
              <a:path path="circle">
                <a:fillToRect l="100000" t="100000"/>
              </a:path>
              <a:tileRect r="-100000" b="-100000"/>
            </a:gradFill>
            <a:ln>
              <a:noFill/>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sp>
          <p:nvSpPr>
            <p:cNvPr id="35" name="Rounded Rectangle 8">
              <a:extLst>
                <a:ext uri="{FF2B5EF4-FFF2-40B4-BE49-F238E27FC236}">
                  <a16:creationId xmlns:a16="http://schemas.microsoft.com/office/drawing/2014/main" id="{6EE42FE5-708D-83ED-0F5F-7023DB5C09F4}"/>
                </a:ext>
              </a:extLst>
            </p:cNvPr>
            <p:cNvSpPr/>
            <p:nvPr/>
          </p:nvSpPr>
          <p:spPr>
            <a:xfrm>
              <a:off x="2637692" y="1529861"/>
              <a:ext cx="914400" cy="527538"/>
            </a:xfrm>
            <a:custGeom>
              <a:avLst/>
              <a:gdLst/>
              <a:ahLst/>
              <a:cxnLst/>
              <a:rect l="0" t="0" r="0" b="0"/>
              <a:pathLst>
                <a:path w="914400" h="527538">
                  <a:moveTo>
                    <a:pt x="254976" y="0"/>
                  </a:moveTo>
                  <a:cubicBezTo>
                    <a:pt x="308784" y="0"/>
                    <a:pt x="357684" y="20558"/>
                    <a:pt x="393914" y="54084"/>
                  </a:cubicBezTo>
                  <a:cubicBezTo>
                    <a:pt x="398758" y="53210"/>
                    <a:pt x="403747" y="52753"/>
                    <a:pt x="408842" y="52753"/>
                  </a:cubicBezTo>
                  <a:cubicBezTo>
                    <a:pt x="454972" y="52753"/>
                    <a:pt x="492369" y="90150"/>
                    <a:pt x="492369" y="136280"/>
                  </a:cubicBezTo>
                  <a:cubicBezTo>
                    <a:pt x="492369" y="137607"/>
                    <a:pt x="492338" y="138927"/>
                    <a:pt x="492276" y="140239"/>
                  </a:cubicBezTo>
                  <a:cubicBezTo>
                    <a:pt x="514157" y="164565"/>
                    <a:pt x="527538" y="197165"/>
                    <a:pt x="527538" y="232996"/>
                  </a:cubicBezTo>
                  <a:cubicBezTo>
                    <a:pt x="527538" y="274604"/>
                    <a:pt x="509493" y="311857"/>
                    <a:pt x="481048" y="336855"/>
                  </a:cubicBezTo>
                  <a:cubicBezTo>
                    <a:pt x="498752" y="352171"/>
                    <a:pt x="509953" y="374802"/>
                    <a:pt x="509953" y="400050"/>
                  </a:cubicBezTo>
                  <a:cubicBezTo>
                    <a:pt x="509953" y="446180"/>
                    <a:pt x="472557" y="483576"/>
                    <a:pt x="426426" y="483576"/>
                  </a:cubicBezTo>
                  <a:cubicBezTo>
                    <a:pt x="413424" y="483576"/>
                    <a:pt x="401117" y="480606"/>
                    <a:pt x="390144" y="475306"/>
                  </a:cubicBezTo>
                  <a:cubicBezTo>
                    <a:pt x="358175" y="507514"/>
                    <a:pt x="313371" y="527538"/>
                    <a:pt x="263769" y="527538"/>
                  </a:cubicBezTo>
                  <a:cubicBezTo>
                    <a:pt x="213726" y="527538"/>
                    <a:pt x="168566" y="507157"/>
                    <a:pt x="136543" y="474444"/>
                  </a:cubicBezTo>
                  <a:cubicBezTo>
                    <a:pt x="133555" y="474669"/>
                    <a:pt x="130534" y="474784"/>
                    <a:pt x="127488" y="474784"/>
                  </a:cubicBezTo>
                  <a:cubicBezTo>
                    <a:pt x="61934" y="474784"/>
                    <a:pt x="8792" y="421642"/>
                    <a:pt x="8792" y="356088"/>
                  </a:cubicBezTo>
                  <a:cubicBezTo>
                    <a:pt x="8792" y="332425"/>
                    <a:pt x="15716" y="310379"/>
                    <a:pt x="27650" y="291866"/>
                  </a:cubicBezTo>
                  <a:cubicBezTo>
                    <a:pt x="26810" y="285555"/>
                    <a:pt x="26376" y="279110"/>
                    <a:pt x="26376" y="272561"/>
                  </a:cubicBezTo>
                  <a:cubicBezTo>
                    <a:pt x="26376" y="261236"/>
                    <a:pt x="27673" y="250223"/>
                    <a:pt x="30121" y="239673"/>
                  </a:cubicBezTo>
                  <a:cubicBezTo>
                    <a:pt x="11612" y="222790"/>
                    <a:pt x="0" y="198475"/>
                    <a:pt x="0" y="171450"/>
                  </a:cubicBezTo>
                  <a:cubicBezTo>
                    <a:pt x="0" y="120463"/>
                    <a:pt x="41332" y="79130"/>
                    <a:pt x="92319" y="79130"/>
                  </a:cubicBezTo>
                  <a:cubicBezTo>
                    <a:pt x="92606" y="79130"/>
                    <a:pt x="92893" y="79132"/>
                    <a:pt x="93180" y="79135"/>
                  </a:cubicBezTo>
                  <a:cubicBezTo>
                    <a:pt x="130074" y="31082"/>
                    <a:pt x="188814" y="0"/>
                    <a:pt x="254976" y="0"/>
                  </a:cubicBezTo>
                  <a:close/>
                  <a:moveTo>
                    <a:pt x="879230" y="298938"/>
                  </a:moveTo>
                  <a:cubicBezTo>
                    <a:pt x="859807" y="298938"/>
                    <a:pt x="844061" y="283192"/>
                    <a:pt x="844061" y="263769"/>
                  </a:cubicBezTo>
                  <a:cubicBezTo>
                    <a:pt x="844061" y="244346"/>
                    <a:pt x="859807" y="228600"/>
                    <a:pt x="879230" y="228600"/>
                  </a:cubicBezTo>
                  <a:cubicBezTo>
                    <a:pt x="898653" y="228600"/>
                    <a:pt x="914400" y="244346"/>
                    <a:pt x="914400" y="263769"/>
                  </a:cubicBezTo>
                  <a:cubicBezTo>
                    <a:pt x="914400" y="283192"/>
                    <a:pt x="898653" y="298938"/>
                    <a:pt x="879230" y="298938"/>
                  </a:cubicBezTo>
                  <a:close/>
                </a:path>
              </a:pathLst>
            </a:custGeom>
            <a:gradFill flip="none" rotWithShape="1">
              <a:gsLst>
                <a:gs pos="0">
                  <a:srgbClr val="FF7012"/>
                </a:gs>
                <a:gs pos="50000">
                  <a:srgbClr val="EF3663"/>
                </a:gs>
                <a:gs pos="100000">
                  <a:srgbClr val="EF3663"/>
                </a:gs>
              </a:gsLst>
              <a:path path="circle">
                <a:fillToRect l="100000" t="100000"/>
              </a:path>
              <a:tileRect r="-100000" b="-100000"/>
            </a:gradFill>
            <a:ln>
              <a:noFill/>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sp>
          <p:nvSpPr>
            <p:cNvPr id="36" name="Rounded Rectangle 9">
              <a:extLst>
                <a:ext uri="{FF2B5EF4-FFF2-40B4-BE49-F238E27FC236}">
                  <a16:creationId xmlns:a16="http://schemas.microsoft.com/office/drawing/2014/main" id="{9F4E9B4E-CBE9-EFDA-E412-AA8369741B01}"/>
                </a:ext>
              </a:extLst>
            </p:cNvPr>
            <p:cNvSpPr/>
            <p:nvPr/>
          </p:nvSpPr>
          <p:spPr>
            <a:xfrm>
              <a:off x="3253153" y="1723292"/>
              <a:ext cx="140676" cy="140676"/>
            </a:xfrm>
            <a:custGeom>
              <a:avLst/>
              <a:gdLst/>
              <a:ahLst/>
              <a:cxnLst/>
              <a:rect l="0" t="0" r="0" b="0"/>
              <a:pathLst>
                <a:path w="140676" h="140676">
                  <a:moveTo>
                    <a:pt x="0" y="70338"/>
                  </a:moveTo>
                  <a:cubicBezTo>
                    <a:pt x="0" y="31491"/>
                    <a:pt x="31491" y="0"/>
                    <a:pt x="70338" y="0"/>
                  </a:cubicBezTo>
                  <a:cubicBezTo>
                    <a:pt x="109185" y="0"/>
                    <a:pt x="140676" y="31491"/>
                    <a:pt x="140676" y="70338"/>
                  </a:cubicBezTo>
                  <a:cubicBezTo>
                    <a:pt x="140676" y="109185"/>
                    <a:pt x="109185" y="140676"/>
                    <a:pt x="70338" y="140676"/>
                  </a:cubicBezTo>
                  <a:cubicBezTo>
                    <a:pt x="31491" y="140676"/>
                    <a:pt x="0" y="109185"/>
                    <a:pt x="0" y="70338"/>
                  </a:cubicBezTo>
                </a:path>
              </a:pathLst>
            </a:custGeom>
            <a:gradFill flip="none" rotWithShape="1">
              <a:gsLst>
                <a:gs pos="0">
                  <a:srgbClr val="FF7012"/>
                </a:gs>
                <a:gs pos="50000">
                  <a:srgbClr val="EF3663"/>
                </a:gs>
                <a:gs pos="100000">
                  <a:srgbClr val="EF3663"/>
                </a:gs>
              </a:gsLst>
              <a:path path="circle">
                <a:fillToRect l="100000" t="100000"/>
              </a:path>
              <a:tileRect r="-100000" b="-100000"/>
            </a:gradFill>
            <a:ln>
              <a:noFill/>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grpSp>
      <p:sp>
        <p:nvSpPr>
          <p:cNvPr id="37" name="TextBox 11">
            <a:extLst>
              <a:ext uri="{FF2B5EF4-FFF2-40B4-BE49-F238E27FC236}">
                <a16:creationId xmlns:a16="http://schemas.microsoft.com/office/drawing/2014/main" id="{69390ACC-C5A3-BAE2-578A-3F5D4C2DCF8E}"/>
              </a:ext>
            </a:extLst>
          </p:cNvPr>
          <p:cNvSpPr txBox="1"/>
          <p:nvPr/>
        </p:nvSpPr>
        <p:spPr>
          <a:xfrm>
            <a:off x="3911373" y="1874485"/>
            <a:ext cx="4733727" cy="738664"/>
          </a:xfrm>
          <a:prstGeom prst="rect">
            <a:avLst/>
          </a:prstGeom>
          <a:noFill/>
          <a:ln>
            <a:noFill/>
          </a:ln>
        </p:spPr>
        <p:txBody>
          <a:bodyPr wrap="square" lIns="0" tIns="0" rIns="0" bIns="0" anchor="t">
            <a:spAutoFit/>
          </a:bodyPr>
          <a:lstStyle/>
          <a:p>
            <a:pPr algn="ctr"/>
            <a:r>
              <a:rPr sz="2400" dirty="0">
                <a:solidFill>
                  <a:srgbClr val="484848"/>
                </a:solidFill>
                <a:latin typeface="Lato" panose="020F0502020204030203" pitchFamily="34" charset="0"/>
                <a:ea typeface="Lato" panose="020F0502020204030203" pitchFamily="34" charset="0"/>
                <a:cs typeface="Lato" panose="020F0502020204030203" pitchFamily="34" charset="0"/>
              </a:rPr>
              <a:t>¿</a:t>
            </a:r>
            <a:r>
              <a:rPr lang="es-MX" sz="2400" noProof="0" dirty="0">
                <a:solidFill>
                  <a:srgbClr val="484848"/>
                </a:solidFill>
                <a:latin typeface="Lato" panose="020F0502020204030203" pitchFamily="34" charset="0"/>
                <a:ea typeface="Lato" panose="020F0502020204030203" pitchFamily="34" charset="0"/>
                <a:cs typeface="Lato" panose="020F0502020204030203" pitchFamily="34" charset="0"/>
              </a:rPr>
              <a:t>Debería elegir</a:t>
            </a:r>
            <a:r>
              <a:rPr sz="2400" dirty="0">
                <a:solidFill>
                  <a:srgbClr val="484848"/>
                </a:solidFill>
                <a:latin typeface="Lato" panose="020F0502020204030203" pitchFamily="34" charset="0"/>
                <a:ea typeface="Lato" panose="020F0502020204030203" pitchFamily="34" charset="0"/>
                <a:cs typeface="Lato" panose="020F0502020204030203" pitchFamily="34" charset="0"/>
              </a:rPr>
              <a:t> la </a:t>
            </a:r>
            <a:r>
              <a:rPr lang="es-MX" sz="2400" dirty="0">
                <a:solidFill>
                  <a:srgbClr val="484848"/>
                </a:solidFill>
                <a:latin typeface="Lato" panose="020F0502020204030203" pitchFamily="34" charset="0"/>
                <a:ea typeface="Lato" panose="020F0502020204030203" pitchFamily="34" charset="0"/>
                <a:cs typeface="Lato" panose="020F0502020204030203" pitchFamily="34" charset="0"/>
              </a:rPr>
              <a:t>C</a:t>
            </a:r>
            <a:r>
              <a:rPr lang="es-MX" sz="2400" noProof="0" dirty="0">
                <a:solidFill>
                  <a:srgbClr val="484848"/>
                </a:solidFill>
                <a:latin typeface="Lato" panose="020F0502020204030203" pitchFamily="34" charset="0"/>
                <a:ea typeface="Lato" panose="020F0502020204030203" pitchFamily="34" charset="0"/>
                <a:cs typeface="Lato" panose="020F0502020204030203" pitchFamily="34" charset="0"/>
              </a:rPr>
              <a:t>obertura</a:t>
            </a:r>
            <a:r>
              <a:rPr lang="es-MX" sz="2400" dirty="0">
                <a:solidFill>
                  <a:srgbClr val="484848"/>
                </a:solidFill>
                <a:latin typeface="Lato" panose="020F0502020204030203" pitchFamily="34" charset="0"/>
                <a:ea typeface="Lato" panose="020F0502020204030203" pitchFamily="34" charset="0"/>
                <a:cs typeface="Lato" panose="020F0502020204030203" pitchFamily="34" charset="0"/>
              </a:rPr>
              <a:t> </a:t>
            </a:r>
            <a:r>
              <a:rPr sz="2400" dirty="0">
                <a:solidFill>
                  <a:srgbClr val="484848"/>
                </a:solidFill>
                <a:latin typeface="Lato" panose="020F0502020204030203" pitchFamily="34" charset="0"/>
                <a:ea typeface="Lato" panose="020F0502020204030203" pitchFamily="34" charset="0"/>
                <a:cs typeface="Lato" panose="020F0502020204030203" pitchFamily="34" charset="0"/>
              </a:rPr>
              <a:t>de </a:t>
            </a:r>
            <a:r>
              <a:rPr lang="es-MX" sz="2400" b="1" dirty="0">
                <a:solidFill>
                  <a:schemeClr val="tx1"/>
                </a:solidFill>
                <a:latin typeface="Lato" panose="020F0502020204030203" pitchFamily="34" charset="0"/>
                <a:ea typeface="Lato" panose="020F0502020204030203" pitchFamily="34" charset="0"/>
                <a:cs typeface="Lato" panose="020F0502020204030203" pitchFamily="34" charset="0"/>
              </a:rPr>
              <a:t>E</a:t>
            </a:r>
            <a:r>
              <a:rPr sz="2400" b="1" dirty="0" err="1">
                <a:solidFill>
                  <a:schemeClr val="tx1"/>
                </a:solidFill>
                <a:latin typeface="Lato" panose="020F0502020204030203" pitchFamily="34" charset="0"/>
                <a:ea typeface="Lato" panose="020F0502020204030203" pitchFamily="34" charset="0"/>
                <a:cs typeface="Lato" panose="020F0502020204030203" pitchFamily="34" charset="0"/>
              </a:rPr>
              <a:t>mergencia</a:t>
            </a:r>
            <a:r>
              <a:rPr sz="2400" b="1" dirty="0">
                <a:solidFill>
                  <a:schemeClr val="tx1"/>
                </a:solidFill>
                <a:latin typeface="Lato" panose="020F0502020204030203" pitchFamily="34" charset="0"/>
                <a:ea typeface="Lato" panose="020F0502020204030203" pitchFamily="34" charset="0"/>
                <a:cs typeface="Lato" panose="020F0502020204030203" pitchFamily="34" charset="0"/>
              </a:rPr>
              <a:t> </a:t>
            </a:r>
            <a:r>
              <a:rPr sz="2400" b="1" dirty="0" err="1">
                <a:solidFill>
                  <a:schemeClr val="tx1"/>
                </a:solidFill>
                <a:latin typeface="Lato" panose="020F0502020204030203" pitchFamily="34" charset="0"/>
                <a:ea typeface="Lato" panose="020F0502020204030203" pitchFamily="34" charset="0"/>
                <a:cs typeface="Lato" panose="020F0502020204030203" pitchFamily="34" charset="0"/>
              </a:rPr>
              <a:t>en</a:t>
            </a:r>
            <a:r>
              <a:rPr sz="2400" b="1" dirty="0">
                <a:solidFill>
                  <a:schemeClr val="tx1"/>
                </a:solidFill>
                <a:latin typeface="Lato" panose="020F0502020204030203" pitchFamily="34" charset="0"/>
                <a:ea typeface="Lato" panose="020F0502020204030203" pitchFamily="34" charset="0"/>
                <a:cs typeface="Lato" panose="020F0502020204030203" pitchFamily="34" charset="0"/>
              </a:rPr>
              <a:t> </a:t>
            </a:r>
            <a:r>
              <a:rPr sz="2400" b="1" dirty="0" err="1">
                <a:solidFill>
                  <a:schemeClr val="tx1"/>
                </a:solidFill>
                <a:latin typeface="Lato" panose="020F0502020204030203" pitchFamily="34" charset="0"/>
                <a:ea typeface="Lato" panose="020F0502020204030203" pitchFamily="34" charset="0"/>
                <a:cs typeface="Lato" panose="020F0502020204030203" pitchFamily="34" charset="0"/>
              </a:rPr>
              <a:t>el</a:t>
            </a:r>
            <a:r>
              <a:rPr lang="es-MX" sz="2400" b="1" dirty="0">
                <a:solidFill>
                  <a:schemeClr val="tx1"/>
                </a:solidFill>
                <a:latin typeface="Lato" panose="020F0502020204030203" pitchFamily="34" charset="0"/>
                <a:ea typeface="Lato" panose="020F0502020204030203" pitchFamily="34" charset="0"/>
                <a:cs typeface="Lato" panose="020F0502020204030203" pitchFamily="34" charset="0"/>
              </a:rPr>
              <a:t> E</a:t>
            </a:r>
            <a:r>
              <a:rPr sz="2400" b="1" dirty="0" err="1">
                <a:solidFill>
                  <a:schemeClr val="tx1"/>
                </a:solidFill>
                <a:latin typeface="Lato" panose="020F0502020204030203" pitchFamily="34" charset="0"/>
                <a:ea typeface="Lato" panose="020F0502020204030203" pitchFamily="34" charset="0"/>
                <a:cs typeface="Lato" panose="020F0502020204030203" pitchFamily="34" charset="0"/>
              </a:rPr>
              <a:t>xtranjero</a:t>
            </a:r>
            <a:r>
              <a:rPr sz="2400" b="1" dirty="0">
                <a:solidFill>
                  <a:schemeClr val="tx1"/>
                </a:solidFill>
                <a:latin typeface="Lato" panose="020F0502020204030203" pitchFamily="34" charset="0"/>
                <a:ea typeface="Lato" panose="020F0502020204030203" pitchFamily="34" charset="0"/>
                <a:cs typeface="Lato" panose="020F0502020204030203" pitchFamily="34" charset="0"/>
              </a:rPr>
              <a:t>?</a:t>
            </a:r>
          </a:p>
        </p:txBody>
      </p:sp>
      <p:sp>
        <p:nvSpPr>
          <p:cNvPr id="38" name="TextBox 12">
            <a:extLst>
              <a:ext uri="{FF2B5EF4-FFF2-40B4-BE49-F238E27FC236}">
                <a16:creationId xmlns:a16="http://schemas.microsoft.com/office/drawing/2014/main" id="{0F407145-0976-4A1D-03B4-390235CC23F2}"/>
              </a:ext>
            </a:extLst>
          </p:cNvPr>
          <p:cNvSpPr txBox="1"/>
          <p:nvPr/>
        </p:nvSpPr>
        <p:spPr>
          <a:xfrm>
            <a:off x="2088141" y="3162037"/>
            <a:ext cx="1877117" cy="307777"/>
          </a:xfrm>
          <a:prstGeom prst="rect">
            <a:avLst/>
          </a:prstGeom>
          <a:noFill/>
          <a:ln>
            <a:noFill/>
          </a:ln>
        </p:spPr>
        <p:txBody>
          <a:bodyPr wrap="none" lIns="0" tIns="0" rIns="0" bIns="0" anchor="t">
            <a:spAutoFit/>
          </a:bodyPr>
          <a:lstStyle/>
          <a:p>
            <a:pPr algn="r"/>
            <a:r>
              <a:rPr lang="es-MX" sz="2000" b="1" noProof="0" dirty="0">
                <a:solidFill>
                  <a:srgbClr val="EF3663"/>
                </a:solidFill>
                <a:latin typeface="Lato Black" panose="020F0502020204030203" pitchFamily="34" charset="0"/>
                <a:ea typeface="Lato Black" panose="020F0502020204030203" pitchFamily="34" charset="0"/>
                <a:cs typeface="Lato Black" panose="020F0502020204030203" pitchFamily="34" charset="0"/>
              </a:rPr>
              <a:t>Elegir Cobertura</a:t>
            </a:r>
          </a:p>
        </p:txBody>
      </p:sp>
      <p:sp>
        <p:nvSpPr>
          <p:cNvPr id="39" name="TextBox 13">
            <a:extLst>
              <a:ext uri="{FF2B5EF4-FFF2-40B4-BE49-F238E27FC236}">
                <a16:creationId xmlns:a16="http://schemas.microsoft.com/office/drawing/2014/main" id="{FFEF26DF-059E-EB4F-B0EE-69699DC51D69}"/>
              </a:ext>
            </a:extLst>
          </p:cNvPr>
          <p:cNvSpPr txBox="1"/>
          <p:nvPr/>
        </p:nvSpPr>
        <p:spPr>
          <a:xfrm>
            <a:off x="9029606" y="2978395"/>
            <a:ext cx="2284280" cy="307777"/>
          </a:xfrm>
          <a:prstGeom prst="rect">
            <a:avLst/>
          </a:prstGeom>
          <a:noFill/>
          <a:ln>
            <a:noFill/>
          </a:ln>
        </p:spPr>
        <p:txBody>
          <a:bodyPr wrap="none" lIns="0" tIns="0" rIns="0" bIns="0" anchor="t">
            <a:spAutoFit/>
          </a:bodyPr>
          <a:lstStyle/>
          <a:p>
            <a:pPr algn="l"/>
            <a:r>
              <a:rPr lang="es-MX" sz="2000" b="1" noProof="0" dirty="0">
                <a:solidFill>
                  <a:srgbClr val="FF7012"/>
                </a:solidFill>
                <a:latin typeface="Lato Black" panose="020F0502020204030203" pitchFamily="34" charset="0"/>
                <a:ea typeface="Lato Black" panose="020F0502020204030203" pitchFamily="34" charset="0"/>
                <a:cs typeface="Lato Black" panose="020F0502020204030203" pitchFamily="34" charset="0"/>
              </a:rPr>
              <a:t>No Elegir Cobertura</a:t>
            </a:r>
          </a:p>
        </p:txBody>
      </p:sp>
      <p:sp>
        <p:nvSpPr>
          <p:cNvPr id="40" name="TextBox 14">
            <a:extLst>
              <a:ext uri="{FF2B5EF4-FFF2-40B4-BE49-F238E27FC236}">
                <a16:creationId xmlns:a16="http://schemas.microsoft.com/office/drawing/2014/main" id="{B20D833D-14A4-6412-53B8-0EF0F0D9A65B}"/>
              </a:ext>
            </a:extLst>
          </p:cNvPr>
          <p:cNvSpPr txBox="1"/>
          <p:nvPr/>
        </p:nvSpPr>
        <p:spPr>
          <a:xfrm>
            <a:off x="696688" y="3561632"/>
            <a:ext cx="3268570" cy="1231106"/>
          </a:xfrm>
          <a:prstGeom prst="rect">
            <a:avLst/>
          </a:prstGeom>
          <a:noFill/>
          <a:ln>
            <a:noFill/>
          </a:ln>
        </p:spPr>
        <p:txBody>
          <a:bodyPr wrap="square" lIns="0" tIns="0" rIns="0" bIns="0" anchor="t">
            <a:spAutoFit/>
          </a:bodyPr>
          <a:lstStyle/>
          <a:p>
            <a:pPr algn="r"/>
            <a:r>
              <a:rPr lang="es-MX" sz="1600" b="0" noProof="0" dirty="0">
                <a:solidFill>
                  <a:srgbClr val="3A4455"/>
                </a:solidFill>
                <a:latin typeface="Lato" panose="020F0502020204030203" pitchFamily="34" charset="0"/>
                <a:ea typeface="Lato" panose="020F0502020204030203" pitchFamily="34" charset="0"/>
                <a:cs typeface="Lato" panose="020F0502020204030203" pitchFamily="34" charset="0"/>
              </a:rPr>
              <a:t>Proporciona seguridad financiera para gastos médicos en el extranjero con una </a:t>
            </a:r>
            <a:r>
              <a:rPr lang="es-MX" sz="1600" b="1" noProof="0" dirty="0">
                <a:solidFill>
                  <a:schemeClr val="tx1"/>
                </a:solidFill>
                <a:latin typeface="Lato" panose="020F0502020204030203" pitchFamily="34" charset="0"/>
                <a:ea typeface="Lato" panose="020F0502020204030203" pitchFamily="34" charset="0"/>
                <a:cs typeface="Lato" panose="020F0502020204030203" pitchFamily="34" charset="0"/>
              </a:rPr>
              <a:t>suma asegurada de </a:t>
            </a:r>
            <a:r>
              <a:rPr lang="es-MX" sz="1600" b="1" noProof="0" dirty="0">
                <a:solidFill>
                  <a:schemeClr val="accent1"/>
                </a:solidFill>
                <a:latin typeface="Lato" panose="020F0502020204030203" pitchFamily="34" charset="0"/>
                <a:ea typeface="Lato" panose="020F0502020204030203" pitchFamily="34" charset="0"/>
                <a:cs typeface="Lato" panose="020F0502020204030203" pitchFamily="34" charset="0"/>
              </a:rPr>
              <a:t>1,500,000</a:t>
            </a:r>
            <a:r>
              <a:rPr lang="es-MX" sz="1600" b="1" noProof="0" dirty="0">
                <a:solidFill>
                  <a:schemeClr val="tx1"/>
                </a:solidFill>
                <a:latin typeface="Lato" panose="020F0502020204030203" pitchFamily="34" charset="0"/>
                <a:ea typeface="Lato" panose="020F0502020204030203" pitchFamily="34" charset="0"/>
                <a:cs typeface="Lato" panose="020F0502020204030203" pitchFamily="34" charset="0"/>
              </a:rPr>
              <a:t> y un deducible de </a:t>
            </a:r>
            <a:r>
              <a:rPr lang="es-MX" sz="1600" b="1" noProof="0" dirty="0">
                <a:solidFill>
                  <a:schemeClr val="accent1"/>
                </a:solidFill>
                <a:latin typeface="Lato" panose="020F0502020204030203" pitchFamily="34" charset="0"/>
                <a:ea typeface="Lato" panose="020F0502020204030203" pitchFamily="34" charset="0"/>
                <a:cs typeface="Lato" panose="020F0502020204030203" pitchFamily="34" charset="0"/>
              </a:rPr>
              <a:t>1,500 y 0% </a:t>
            </a:r>
            <a:r>
              <a:rPr lang="es-MX" sz="1600" b="1" noProof="0" dirty="0">
                <a:solidFill>
                  <a:schemeClr val="tx1"/>
                </a:solidFill>
                <a:latin typeface="Lato" panose="020F0502020204030203" pitchFamily="34" charset="0"/>
                <a:ea typeface="Lato" panose="020F0502020204030203" pitchFamily="34" charset="0"/>
                <a:cs typeface="Lato" panose="020F0502020204030203" pitchFamily="34" charset="0"/>
              </a:rPr>
              <a:t>coaseguro</a:t>
            </a:r>
            <a:r>
              <a:rPr lang="es-MX" sz="1600" b="0" noProof="0" dirty="0">
                <a:solidFill>
                  <a:srgbClr val="3A4455"/>
                </a:solidFill>
                <a:latin typeface="Lato" panose="020F0502020204030203" pitchFamily="34" charset="0"/>
                <a:ea typeface="Lato" panose="020F0502020204030203" pitchFamily="34" charset="0"/>
                <a:cs typeface="Lato" panose="020F0502020204030203" pitchFamily="34" charset="0"/>
              </a:rPr>
              <a:t>.</a:t>
            </a:r>
          </a:p>
        </p:txBody>
      </p:sp>
      <p:sp>
        <p:nvSpPr>
          <p:cNvPr id="41" name="TextBox 15">
            <a:extLst>
              <a:ext uri="{FF2B5EF4-FFF2-40B4-BE49-F238E27FC236}">
                <a16:creationId xmlns:a16="http://schemas.microsoft.com/office/drawing/2014/main" id="{B7751024-C370-942D-2449-83D6B9EDAFA4}"/>
              </a:ext>
            </a:extLst>
          </p:cNvPr>
          <p:cNvSpPr txBox="1"/>
          <p:nvPr/>
        </p:nvSpPr>
        <p:spPr>
          <a:xfrm>
            <a:off x="9029606" y="3377991"/>
            <a:ext cx="2618297" cy="738664"/>
          </a:xfrm>
          <a:prstGeom prst="rect">
            <a:avLst/>
          </a:prstGeom>
          <a:noFill/>
          <a:ln>
            <a:noFill/>
          </a:ln>
        </p:spPr>
        <p:txBody>
          <a:bodyPr wrap="square" lIns="0" tIns="0" rIns="0" bIns="0" anchor="t">
            <a:spAutoFit/>
          </a:bodyPr>
          <a:lstStyle/>
          <a:p>
            <a:pPr algn="l"/>
            <a:r>
              <a:rPr lang="es-MX" sz="1600" b="0" noProof="0" dirty="0">
                <a:solidFill>
                  <a:srgbClr val="543A3A"/>
                </a:solidFill>
                <a:latin typeface="Lato" panose="020F0502020204030203" pitchFamily="34" charset="0"/>
                <a:ea typeface="Lato" panose="020F0502020204030203" pitchFamily="34" charset="0"/>
                <a:cs typeface="Lato" panose="020F0502020204030203" pitchFamily="34" charset="0"/>
              </a:rPr>
              <a:t>No proporciona protección financiera para emergencias médicas en el extranjero.</a:t>
            </a:r>
          </a:p>
        </p:txBody>
      </p:sp>
      <p:sp>
        <p:nvSpPr>
          <p:cNvPr id="43" name="Rounded Rectangle 17">
            <a:extLst>
              <a:ext uri="{FF2B5EF4-FFF2-40B4-BE49-F238E27FC236}">
                <a16:creationId xmlns:a16="http://schemas.microsoft.com/office/drawing/2014/main" id="{0E07B6A4-0C8C-A2A8-452A-6DBC081E07A3}"/>
              </a:ext>
            </a:extLst>
          </p:cNvPr>
          <p:cNvSpPr/>
          <p:nvPr/>
        </p:nvSpPr>
        <p:spPr>
          <a:xfrm>
            <a:off x="4389258" y="3584479"/>
            <a:ext cx="408896" cy="408892"/>
          </a:xfrm>
          <a:custGeom>
            <a:avLst/>
            <a:gdLst/>
            <a:ahLst/>
            <a:cxnLst/>
            <a:rect l="0" t="0" r="0" b="0"/>
            <a:pathLst>
              <a:path w="304385" h="304383">
                <a:moveTo>
                  <a:pt x="137359" y="262580"/>
                </a:moveTo>
                <a:cubicBezTo>
                  <a:pt x="68201" y="262580"/>
                  <a:pt x="12138" y="206518"/>
                  <a:pt x="12138" y="137360"/>
                </a:cubicBezTo>
                <a:cubicBezTo>
                  <a:pt x="12138" y="68203"/>
                  <a:pt x="68201" y="12139"/>
                  <a:pt x="137359" y="12139"/>
                </a:cubicBezTo>
                <a:cubicBezTo>
                  <a:pt x="206516" y="12139"/>
                  <a:pt x="262579" y="68203"/>
                  <a:pt x="262579" y="137360"/>
                </a:cubicBezTo>
                <a:moveTo>
                  <a:pt x="12138" y="137360"/>
                </a:moveTo>
                <a:lnTo>
                  <a:pt x="262579" y="137360"/>
                </a:lnTo>
                <a:moveTo>
                  <a:pt x="181760" y="167840"/>
                </a:moveTo>
                <a:cubicBezTo>
                  <a:pt x="183725" y="157825"/>
                  <a:pt x="184987" y="147642"/>
                  <a:pt x="185519" y="137360"/>
                </a:cubicBezTo>
                <a:cubicBezTo>
                  <a:pt x="183153" y="91568"/>
                  <a:pt x="166286" y="47715"/>
                  <a:pt x="137357" y="12139"/>
                </a:cubicBezTo>
                <a:cubicBezTo>
                  <a:pt x="108428" y="47715"/>
                  <a:pt x="91561" y="91568"/>
                  <a:pt x="89195" y="137360"/>
                </a:cubicBezTo>
                <a:cubicBezTo>
                  <a:pt x="91561" y="183152"/>
                  <a:pt x="108428" y="227006"/>
                  <a:pt x="137357" y="262580"/>
                </a:cubicBezTo>
                <a:moveTo>
                  <a:pt x="0" y="0"/>
                </a:moveTo>
                <a:moveTo>
                  <a:pt x="266350" y="221564"/>
                </a:moveTo>
                <a:lnTo>
                  <a:pt x="304385" y="221564"/>
                </a:lnTo>
                <a:lnTo>
                  <a:pt x="304385" y="266348"/>
                </a:lnTo>
                <a:lnTo>
                  <a:pt x="266350" y="266348"/>
                </a:lnTo>
                <a:lnTo>
                  <a:pt x="266350" y="304383"/>
                </a:lnTo>
                <a:lnTo>
                  <a:pt x="221566" y="304383"/>
                </a:lnTo>
                <a:lnTo>
                  <a:pt x="221566" y="266348"/>
                </a:lnTo>
                <a:lnTo>
                  <a:pt x="183530" y="266348"/>
                </a:lnTo>
                <a:lnTo>
                  <a:pt x="183530" y="221564"/>
                </a:lnTo>
                <a:lnTo>
                  <a:pt x="221566" y="221564"/>
                </a:lnTo>
                <a:lnTo>
                  <a:pt x="221566" y="183527"/>
                </a:lnTo>
                <a:lnTo>
                  <a:pt x="266350" y="183527"/>
                </a:lnTo>
                <a:close/>
              </a:path>
            </a:pathLst>
          </a:custGeom>
          <a:noFill/>
          <a:ln w="19050">
            <a:solidFill>
              <a:srgbClr val="FFFFFF"/>
            </a:solidFill>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sp>
        <p:nvSpPr>
          <p:cNvPr id="44" name="Rounded Rectangle 18">
            <a:extLst>
              <a:ext uri="{FF2B5EF4-FFF2-40B4-BE49-F238E27FC236}">
                <a16:creationId xmlns:a16="http://schemas.microsoft.com/office/drawing/2014/main" id="{AB6E81DF-F758-9394-DD23-9D2689DF4B2B}"/>
              </a:ext>
            </a:extLst>
          </p:cNvPr>
          <p:cNvSpPr/>
          <p:nvPr/>
        </p:nvSpPr>
        <p:spPr>
          <a:xfrm>
            <a:off x="8294325" y="3228419"/>
            <a:ext cx="397418" cy="396518"/>
          </a:xfrm>
          <a:custGeom>
            <a:avLst/>
            <a:gdLst/>
            <a:ahLst/>
            <a:cxnLst/>
            <a:rect l="0" t="0" r="0" b="0"/>
            <a:pathLst>
              <a:path w="304424" h="303734">
                <a:moveTo>
                  <a:pt x="39565" y="92718"/>
                </a:moveTo>
                <a:lnTo>
                  <a:pt x="263769" y="92718"/>
                </a:lnTo>
                <a:cubicBezTo>
                  <a:pt x="263769" y="92718"/>
                  <a:pt x="303334" y="92718"/>
                  <a:pt x="303334" y="132284"/>
                </a:cubicBezTo>
                <a:lnTo>
                  <a:pt x="303334" y="264168"/>
                </a:lnTo>
                <a:cubicBezTo>
                  <a:pt x="303334" y="264168"/>
                  <a:pt x="303334" y="303734"/>
                  <a:pt x="263769" y="303734"/>
                </a:cubicBezTo>
                <a:lnTo>
                  <a:pt x="39565" y="303734"/>
                </a:lnTo>
                <a:cubicBezTo>
                  <a:pt x="39565" y="303734"/>
                  <a:pt x="0" y="303734"/>
                  <a:pt x="0" y="264168"/>
                </a:cubicBezTo>
                <a:lnTo>
                  <a:pt x="0" y="132284"/>
                </a:lnTo>
                <a:cubicBezTo>
                  <a:pt x="0" y="132284"/>
                  <a:pt x="0" y="92718"/>
                  <a:pt x="39565" y="92718"/>
                </a:cubicBezTo>
                <a:moveTo>
                  <a:pt x="105507" y="92718"/>
                </a:moveTo>
                <a:lnTo>
                  <a:pt x="105507" y="66341"/>
                </a:lnTo>
                <a:cubicBezTo>
                  <a:pt x="105507" y="51774"/>
                  <a:pt x="117316" y="39964"/>
                  <a:pt x="131884" y="39964"/>
                </a:cubicBezTo>
                <a:lnTo>
                  <a:pt x="171450" y="39964"/>
                </a:lnTo>
                <a:cubicBezTo>
                  <a:pt x="186017" y="39964"/>
                  <a:pt x="197826" y="51774"/>
                  <a:pt x="197826" y="66341"/>
                </a:cubicBezTo>
                <a:lnTo>
                  <a:pt x="197826" y="92718"/>
                </a:lnTo>
                <a:moveTo>
                  <a:pt x="250580" y="303734"/>
                </a:moveTo>
                <a:lnTo>
                  <a:pt x="250580" y="92718"/>
                </a:lnTo>
                <a:moveTo>
                  <a:pt x="52753" y="92718"/>
                </a:moveTo>
                <a:lnTo>
                  <a:pt x="52753" y="303734"/>
                </a:lnTo>
                <a:moveTo>
                  <a:pt x="85725" y="198226"/>
                </a:moveTo>
                <a:cubicBezTo>
                  <a:pt x="85725" y="234645"/>
                  <a:pt x="115248" y="264168"/>
                  <a:pt x="151667" y="264168"/>
                </a:cubicBezTo>
                <a:cubicBezTo>
                  <a:pt x="188086" y="264168"/>
                  <a:pt x="217609" y="234645"/>
                  <a:pt x="217609" y="198226"/>
                </a:cubicBezTo>
                <a:cubicBezTo>
                  <a:pt x="217609" y="161807"/>
                  <a:pt x="188086" y="132284"/>
                  <a:pt x="151667" y="132284"/>
                </a:cubicBezTo>
                <a:cubicBezTo>
                  <a:pt x="115248" y="132284"/>
                  <a:pt x="85725" y="161807"/>
                  <a:pt x="85725" y="198226"/>
                </a:cubicBezTo>
                <a:moveTo>
                  <a:pt x="151667" y="227900"/>
                </a:moveTo>
                <a:cubicBezTo>
                  <a:pt x="153488" y="227900"/>
                  <a:pt x="154964" y="229376"/>
                  <a:pt x="154964" y="231197"/>
                </a:cubicBezTo>
                <a:cubicBezTo>
                  <a:pt x="154964" y="233018"/>
                  <a:pt x="153488" y="234494"/>
                  <a:pt x="151667" y="234494"/>
                </a:cubicBezTo>
                <a:cubicBezTo>
                  <a:pt x="149846" y="234494"/>
                  <a:pt x="148370" y="233018"/>
                  <a:pt x="148370" y="231197"/>
                </a:cubicBezTo>
                <a:cubicBezTo>
                  <a:pt x="148370" y="229376"/>
                  <a:pt x="149846" y="227900"/>
                  <a:pt x="151667" y="227900"/>
                </a:cubicBezTo>
                <a:moveTo>
                  <a:pt x="131884" y="185038"/>
                </a:moveTo>
                <a:cubicBezTo>
                  <a:pt x="131884" y="174112"/>
                  <a:pt x="140741" y="165255"/>
                  <a:pt x="151667" y="165255"/>
                </a:cubicBezTo>
                <a:cubicBezTo>
                  <a:pt x="162592" y="165255"/>
                  <a:pt x="171450" y="174112"/>
                  <a:pt x="171450" y="185038"/>
                </a:cubicBezTo>
                <a:cubicBezTo>
                  <a:pt x="171450" y="195963"/>
                  <a:pt x="162592" y="204820"/>
                  <a:pt x="151667" y="204820"/>
                </a:cubicBezTo>
                <a:moveTo>
                  <a:pt x="245173" y="21501"/>
                </a:moveTo>
                <a:cubicBezTo>
                  <a:pt x="245080" y="19097"/>
                  <a:pt x="246358" y="16849"/>
                  <a:pt x="248470" y="15698"/>
                </a:cubicBezTo>
                <a:lnTo>
                  <a:pt x="272341" y="2509"/>
                </a:lnTo>
                <a:cubicBezTo>
                  <a:pt x="276171" y="400"/>
                  <a:pt x="280710" y="0"/>
                  <a:pt x="284850" y="1404"/>
                </a:cubicBezTo>
                <a:cubicBezTo>
                  <a:pt x="288990" y="2809"/>
                  <a:pt x="292348" y="5891"/>
                  <a:pt x="294102" y="9895"/>
                </a:cubicBezTo>
                <a:lnTo>
                  <a:pt x="301752" y="23083"/>
                </a:lnTo>
                <a:cubicBezTo>
                  <a:pt x="303845" y="26644"/>
                  <a:pt x="304424" y="30896"/>
                  <a:pt x="303358" y="34886"/>
                </a:cubicBezTo>
                <a:cubicBezTo>
                  <a:pt x="302292" y="38877"/>
                  <a:pt x="299671" y="42274"/>
                  <a:pt x="296080" y="44317"/>
                </a:cubicBezTo>
                <a:lnTo>
                  <a:pt x="272209" y="57505"/>
                </a:lnTo>
                <a:cubicBezTo>
                  <a:pt x="270278" y="58561"/>
                  <a:pt x="267942" y="58561"/>
                  <a:pt x="266011" y="57505"/>
                </a:cubicBezTo>
                <a:lnTo>
                  <a:pt x="243986" y="46559"/>
                </a:lnTo>
                <a:lnTo>
                  <a:pt x="245173" y="21501"/>
                </a:lnTo>
                <a:close/>
                <a:moveTo>
                  <a:pt x="243459" y="45899"/>
                </a:moveTo>
                <a:lnTo>
                  <a:pt x="197826" y="72276"/>
                </a:lnTo>
              </a:path>
            </a:pathLst>
          </a:custGeom>
          <a:noFill/>
          <a:ln w="19050">
            <a:solidFill>
              <a:srgbClr val="FFFFFF"/>
            </a:solidFill>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sp>
        <p:nvSpPr>
          <p:cNvPr id="45" name="Google Shape;941;g333a5785e25_1_56">
            <a:extLst>
              <a:ext uri="{FF2B5EF4-FFF2-40B4-BE49-F238E27FC236}">
                <a16:creationId xmlns:a16="http://schemas.microsoft.com/office/drawing/2014/main" id="{DFBADEF5-4892-B371-CE2C-CA2A26F1204A}"/>
              </a:ext>
            </a:extLst>
          </p:cNvPr>
          <p:cNvSpPr txBox="1"/>
          <p:nvPr/>
        </p:nvSpPr>
        <p:spPr>
          <a:xfrm>
            <a:off x="597874" y="419378"/>
            <a:ext cx="6336325"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COBERTURAS </a:t>
            </a:r>
            <a:r>
              <a:rPr lang="en-US" sz="3000" b="1" dirty="0">
                <a:solidFill>
                  <a:srgbClr val="EA2565"/>
                </a:solidFill>
                <a:latin typeface="Lato"/>
                <a:ea typeface="Lato"/>
                <a:cs typeface="Lato"/>
                <a:sym typeface="Lato"/>
              </a:rPr>
              <a:t>ADICIONALES</a:t>
            </a:r>
            <a:endParaRPr sz="3000" b="1" i="0" u="none" strike="noStrike" cap="none" dirty="0">
              <a:solidFill>
                <a:srgbClr val="EA2565"/>
              </a:solidFill>
              <a:latin typeface="Lato"/>
              <a:ea typeface="Lato"/>
              <a:cs typeface="Lato"/>
              <a:sym typeface="Lato"/>
            </a:endParaRPr>
          </a:p>
        </p:txBody>
      </p:sp>
      <p:pic>
        <p:nvPicPr>
          <p:cNvPr id="48" name="Gráfico 47" descr="A lightbulb">
            <a:extLst>
              <a:ext uri="{FF2B5EF4-FFF2-40B4-BE49-F238E27FC236}">
                <a16:creationId xmlns:a16="http://schemas.microsoft.com/office/drawing/2014/main" id="{5DEF9923-5B0B-B15F-E649-B93624E97D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81742" y="2881348"/>
            <a:ext cx="2954862" cy="2954862"/>
          </a:xfrm>
          <a:prstGeom prst="rect">
            <a:avLst/>
          </a:prstGeom>
        </p:spPr>
      </p:pic>
      <p:pic>
        <p:nvPicPr>
          <p:cNvPr id="6" name="Imagen 5">
            <a:extLst>
              <a:ext uri="{FF2B5EF4-FFF2-40B4-BE49-F238E27FC236}">
                <a16:creationId xmlns:a16="http://schemas.microsoft.com/office/drawing/2014/main" id="{427DE706-A206-9621-B82D-F7246A1680BF}"/>
              </a:ext>
            </a:extLst>
          </p:cNvPr>
          <p:cNvPicPr>
            <a:picLocks noChangeAspect="1"/>
          </p:cNvPicPr>
          <p:nvPr/>
        </p:nvPicPr>
        <p:blipFill>
          <a:blip r:embed="rId6"/>
          <a:stretch>
            <a:fillRect/>
          </a:stretch>
        </p:blipFill>
        <p:spPr>
          <a:xfrm>
            <a:off x="10458542" y="280915"/>
            <a:ext cx="1462112" cy="1188778"/>
          </a:xfrm>
          <a:prstGeom prst="rect">
            <a:avLst/>
          </a:prstGeom>
        </p:spPr>
      </p:pic>
      <p:grpSp>
        <p:nvGrpSpPr>
          <p:cNvPr id="7" name="Grupo 6">
            <a:extLst>
              <a:ext uri="{FF2B5EF4-FFF2-40B4-BE49-F238E27FC236}">
                <a16:creationId xmlns:a16="http://schemas.microsoft.com/office/drawing/2014/main" id="{1B3E3F01-4094-9375-4AC0-5C3CC8DD530A}"/>
              </a:ext>
            </a:extLst>
          </p:cNvPr>
          <p:cNvGrpSpPr/>
          <p:nvPr/>
        </p:nvGrpSpPr>
        <p:grpSpPr>
          <a:xfrm>
            <a:off x="620624" y="1005789"/>
            <a:ext cx="2706068" cy="77400"/>
            <a:chOff x="620624" y="1005789"/>
            <a:chExt cx="2706068" cy="77400"/>
          </a:xfrm>
        </p:grpSpPr>
        <p:cxnSp>
          <p:nvCxnSpPr>
            <p:cNvPr id="8" name="Google Shape;215;g31dbd23bb8a_0_92">
              <a:extLst>
                <a:ext uri="{FF2B5EF4-FFF2-40B4-BE49-F238E27FC236}">
                  <a16:creationId xmlns:a16="http://schemas.microsoft.com/office/drawing/2014/main" id="{6C70F8A2-26FD-BEC8-6BB2-CD3821B47C78}"/>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9" name="Google Shape;215;g31dbd23bb8a_0_92">
              <a:extLst>
                <a:ext uri="{FF2B5EF4-FFF2-40B4-BE49-F238E27FC236}">
                  <a16:creationId xmlns:a16="http://schemas.microsoft.com/office/drawing/2014/main" id="{E79F6331-D128-EABD-A475-95281C31A09B}"/>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345816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184">
          <a:extLst>
            <a:ext uri="{FF2B5EF4-FFF2-40B4-BE49-F238E27FC236}">
              <a16:creationId xmlns:a16="http://schemas.microsoft.com/office/drawing/2014/main" id="{C3F08135-3A78-1411-4F65-1770AC1853C1}"/>
            </a:ext>
          </a:extLst>
        </p:cNvPr>
        <p:cNvGrpSpPr/>
        <p:nvPr/>
      </p:nvGrpSpPr>
      <p:grpSpPr>
        <a:xfrm>
          <a:off x="0" y="0"/>
          <a:ext cx="0" cy="0"/>
          <a:chOff x="0" y="0"/>
          <a:chExt cx="0" cy="0"/>
        </a:xfrm>
      </p:grpSpPr>
      <p:grpSp>
        <p:nvGrpSpPr>
          <p:cNvPr id="185" name="Google Shape;185;g31dbd23bb8a_0_92">
            <a:extLst>
              <a:ext uri="{FF2B5EF4-FFF2-40B4-BE49-F238E27FC236}">
                <a16:creationId xmlns:a16="http://schemas.microsoft.com/office/drawing/2014/main" id="{2A197B6E-AE49-CC2E-226A-5FEBE6C6E3BA}"/>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E3377463-192F-911B-9BAA-9C168EB3D9EB}"/>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F994929A-0F84-F4A9-5DBF-BF457A7DD9D9}"/>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4163B6A2-4087-BDC0-97B8-198EAA64D98F}"/>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4" name="Google Shape;214;g31dbd23bb8a_0_92">
            <a:extLst>
              <a:ext uri="{FF2B5EF4-FFF2-40B4-BE49-F238E27FC236}">
                <a16:creationId xmlns:a16="http://schemas.microsoft.com/office/drawing/2014/main" id="{0965732E-8316-EF08-2CB1-8F32E85499AF}"/>
              </a:ext>
            </a:extLst>
          </p:cNvPr>
          <p:cNvSpPr txBox="1"/>
          <p:nvPr/>
        </p:nvSpPr>
        <p:spPr>
          <a:xfrm>
            <a:off x="620625" y="402750"/>
            <a:ext cx="4684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PROCESO DE</a:t>
            </a:r>
            <a:r>
              <a:rPr lang="en-US" sz="3000" b="1" i="0" u="none" strike="noStrike" cap="none" dirty="0">
                <a:solidFill>
                  <a:srgbClr val="EA2565"/>
                </a:solidFill>
                <a:latin typeface="Lato"/>
                <a:ea typeface="Lato"/>
                <a:cs typeface="Lato"/>
                <a:sym typeface="Lato"/>
              </a:rPr>
              <a:t> SINIESTRO</a:t>
            </a:r>
            <a:endParaRPr sz="3000" b="1" i="0" u="none" strike="noStrike" cap="none" dirty="0">
              <a:solidFill>
                <a:srgbClr val="EA2565"/>
              </a:solidFill>
              <a:latin typeface="Lato"/>
              <a:ea typeface="Lato"/>
              <a:cs typeface="Lato"/>
              <a:sym typeface="Lato"/>
            </a:endParaRPr>
          </a:p>
        </p:txBody>
      </p:sp>
      <p:grpSp>
        <p:nvGrpSpPr>
          <p:cNvPr id="165" name="Grupo 164">
            <a:extLst>
              <a:ext uri="{FF2B5EF4-FFF2-40B4-BE49-F238E27FC236}">
                <a16:creationId xmlns:a16="http://schemas.microsoft.com/office/drawing/2014/main" id="{6F0D325C-3D60-A718-E85D-6384C8378680}"/>
              </a:ext>
            </a:extLst>
          </p:cNvPr>
          <p:cNvGrpSpPr/>
          <p:nvPr/>
        </p:nvGrpSpPr>
        <p:grpSpPr>
          <a:xfrm>
            <a:off x="1933958" y="1387054"/>
            <a:ext cx="2160935" cy="415528"/>
            <a:chOff x="780385" y="2061025"/>
            <a:chExt cx="2256249" cy="413467"/>
          </a:xfrm>
          <a:solidFill>
            <a:srgbClr val="C30269"/>
          </a:solidFill>
          <a:effectLst>
            <a:outerShdw blurRad="50800" dist="38100" dir="2700000" algn="tl" rotWithShape="0">
              <a:prstClr val="black">
                <a:alpha val="40000"/>
              </a:prstClr>
            </a:outerShdw>
          </a:effectLst>
        </p:grpSpPr>
        <p:sp>
          <p:nvSpPr>
            <p:cNvPr id="164" name="Rectángulo 163">
              <a:extLst>
                <a:ext uri="{FF2B5EF4-FFF2-40B4-BE49-F238E27FC236}">
                  <a16:creationId xmlns:a16="http://schemas.microsoft.com/office/drawing/2014/main" id="{1C890CF0-5832-7089-42F6-25F8AE6AB63A}"/>
                </a:ext>
              </a:extLst>
            </p:cNvPr>
            <p:cNvSpPr/>
            <p:nvPr/>
          </p:nvSpPr>
          <p:spPr>
            <a:xfrm>
              <a:off x="1943262" y="2061025"/>
              <a:ext cx="1093372"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31" name="Group 18">
              <a:extLst>
                <a:ext uri="{FF2B5EF4-FFF2-40B4-BE49-F238E27FC236}">
                  <a16:creationId xmlns:a16="http://schemas.microsoft.com/office/drawing/2014/main" id="{621D1D80-FBAB-51D6-DA00-3B63E904A2BE}"/>
                </a:ext>
              </a:extLst>
            </p:cNvPr>
            <p:cNvGrpSpPr/>
            <p:nvPr/>
          </p:nvGrpSpPr>
          <p:grpSpPr>
            <a:xfrm>
              <a:off x="780385" y="2061025"/>
              <a:ext cx="1162878" cy="413467"/>
              <a:chOff x="469458" y="568518"/>
              <a:chExt cx="1162878" cy="413467"/>
            </a:xfrm>
            <a:grpFill/>
            <a:effectLst/>
          </p:grpSpPr>
          <p:sp>
            <p:nvSpPr>
              <p:cNvPr id="32" name="Rounded Rectangle 16">
                <a:extLst>
                  <a:ext uri="{FF2B5EF4-FFF2-40B4-BE49-F238E27FC236}">
                    <a16:creationId xmlns:a16="http://schemas.microsoft.com/office/drawing/2014/main" id="{AEE5AD8E-8D08-0103-F3E5-45D2A7062228}"/>
                  </a:ext>
                </a:extLst>
              </p:cNvPr>
              <p:cNvSpPr/>
              <p:nvPr/>
            </p:nvSpPr>
            <p:spPr>
              <a:xfrm>
                <a:off x="469458" y="568518"/>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sp>
            <p:nvSpPr>
              <p:cNvPr id="33" name="Rounded Rectangle 17">
                <a:extLst>
                  <a:ext uri="{FF2B5EF4-FFF2-40B4-BE49-F238E27FC236}">
                    <a16:creationId xmlns:a16="http://schemas.microsoft.com/office/drawing/2014/main" id="{F8B504E7-8760-E4D1-A9DE-13B200FE90D4}"/>
                  </a:ext>
                </a:extLst>
              </p:cNvPr>
              <p:cNvSpPr/>
              <p:nvPr/>
            </p:nvSpPr>
            <p:spPr>
              <a:xfrm>
                <a:off x="469458" y="568518"/>
                <a:ext cx="1162878" cy="413467"/>
              </a:xfrm>
              <a:custGeom>
                <a:avLst/>
                <a:gdLst/>
                <a:ahLst/>
                <a:cxnLst/>
                <a:rect l="0" t="0" r="0" b="0"/>
                <a:pathLst>
                  <a:path w="1162878" h="413467">
                    <a:moveTo>
                      <a:pt x="206733" y="0"/>
                    </a:moveTo>
                    <a:lnTo>
                      <a:pt x="1162878" y="0"/>
                    </a:lnTo>
                    <a:moveTo>
                      <a:pt x="1162878" y="413467"/>
                    </a:moveTo>
                    <a:lnTo>
                      <a:pt x="206733" y="413467"/>
                    </a:lnTo>
                    <a:moveTo>
                      <a:pt x="206733" y="413467"/>
                    </a:moveTo>
                    <a:cubicBezTo>
                      <a:pt x="92557" y="413467"/>
                      <a:pt x="0" y="320910"/>
                      <a:pt x="0" y="206733"/>
                    </a:cubicBezTo>
                    <a:cubicBezTo>
                      <a:pt x="0" y="92557"/>
                      <a:pt x="92557" y="0"/>
                      <a:pt x="206733" y="0"/>
                    </a:cubicBezTo>
                    <a:moveTo>
                      <a:pt x="1162878" y="0"/>
                    </a:moveTo>
                    <a:lnTo>
                      <a:pt x="1162878" y="413467"/>
                    </a:lnTo>
                  </a:path>
                </a:pathLst>
              </a:custGeom>
              <a:grpFill/>
              <a:ln w="6459">
                <a:noFill/>
              </a:ln>
            </p:spPr>
            <p:txBody>
              <a:bodyPr rtlCol="0" anchor="ctr"/>
              <a:lstStyle/>
              <a:p>
                <a:pPr algn="ctr"/>
                <a:endParaRPr/>
              </a:p>
            </p:txBody>
          </p:sp>
        </p:grpSp>
      </p:grpSp>
      <p:sp>
        <p:nvSpPr>
          <p:cNvPr id="134" name="Rounded Rectangle 32">
            <a:extLst>
              <a:ext uri="{FF2B5EF4-FFF2-40B4-BE49-F238E27FC236}">
                <a16:creationId xmlns:a16="http://schemas.microsoft.com/office/drawing/2014/main" id="{4036CABE-ACFD-E479-61A0-A49016886D6A}"/>
              </a:ext>
            </a:extLst>
          </p:cNvPr>
          <p:cNvSpPr/>
          <p:nvPr/>
        </p:nvSpPr>
        <p:spPr>
          <a:xfrm>
            <a:off x="6222047" y="2152844"/>
            <a:ext cx="148958" cy="153105"/>
          </a:xfrm>
          <a:custGeom>
            <a:avLst/>
            <a:gdLst/>
            <a:ahLst/>
            <a:cxnLst/>
            <a:rect l="0" t="0" r="0" b="0"/>
            <a:pathLst>
              <a:path w="148958" h="153105">
                <a:moveTo>
                  <a:pt x="0" y="0"/>
                </a:moveTo>
                <a:moveTo>
                  <a:pt x="95356" y="80703"/>
                </a:moveTo>
                <a:lnTo>
                  <a:pt x="66154" y="89037"/>
                </a:lnTo>
                <a:cubicBezTo>
                  <a:pt x="65091" y="89339"/>
                  <a:pt x="63947" y="89076"/>
                  <a:pt x="63121" y="88340"/>
                </a:cubicBezTo>
                <a:cubicBezTo>
                  <a:pt x="62296" y="87604"/>
                  <a:pt x="61905" y="86497"/>
                  <a:pt x="62084" y="85406"/>
                </a:cubicBezTo>
                <a:lnTo>
                  <a:pt x="66116" y="61212"/>
                </a:lnTo>
                <a:lnTo>
                  <a:pt x="66116" y="15763"/>
                </a:lnTo>
                <a:cubicBezTo>
                  <a:pt x="66119" y="10381"/>
                  <a:pt x="70483" y="6021"/>
                  <a:pt x="75864" y="6021"/>
                </a:cubicBezTo>
                <a:lnTo>
                  <a:pt x="139209" y="6021"/>
                </a:lnTo>
                <a:cubicBezTo>
                  <a:pt x="144591" y="6021"/>
                  <a:pt x="148954" y="10381"/>
                  <a:pt x="148958" y="15763"/>
                </a:cubicBezTo>
                <a:lnTo>
                  <a:pt x="148958" y="70954"/>
                </a:lnTo>
                <a:cubicBezTo>
                  <a:pt x="148958" y="76339"/>
                  <a:pt x="144593" y="80703"/>
                  <a:pt x="139209" y="80703"/>
                </a:cubicBezTo>
                <a:close/>
                <a:moveTo>
                  <a:pt x="112657" y="19329"/>
                </a:moveTo>
                <a:lnTo>
                  <a:pt x="102578" y="19329"/>
                </a:lnTo>
                <a:cubicBezTo>
                  <a:pt x="100794" y="19329"/>
                  <a:pt x="99348" y="20775"/>
                  <a:pt x="99348" y="22559"/>
                </a:cubicBezTo>
                <a:lnTo>
                  <a:pt x="99348" y="33374"/>
                </a:lnTo>
                <a:lnTo>
                  <a:pt x="88540" y="33374"/>
                </a:lnTo>
                <a:cubicBezTo>
                  <a:pt x="86756" y="33374"/>
                  <a:pt x="85310" y="34820"/>
                  <a:pt x="85310" y="36604"/>
                </a:cubicBezTo>
                <a:lnTo>
                  <a:pt x="85310" y="46683"/>
                </a:lnTo>
                <a:cubicBezTo>
                  <a:pt x="85310" y="48467"/>
                  <a:pt x="86756" y="49913"/>
                  <a:pt x="88540" y="49913"/>
                </a:cubicBezTo>
                <a:lnTo>
                  <a:pt x="99348" y="49913"/>
                </a:lnTo>
                <a:lnTo>
                  <a:pt x="99348" y="60721"/>
                </a:lnTo>
                <a:cubicBezTo>
                  <a:pt x="99348" y="62505"/>
                  <a:pt x="100794" y="63951"/>
                  <a:pt x="102578" y="63951"/>
                </a:cubicBezTo>
                <a:lnTo>
                  <a:pt x="112657" y="63951"/>
                </a:lnTo>
                <a:cubicBezTo>
                  <a:pt x="114441" y="63951"/>
                  <a:pt x="115887" y="62505"/>
                  <a:pt x="115887" y="60721"/>
                </a:cubicBezTo>
                <a:lnTo>
                  <a:pt x="115887" y="49913"/>
                </a:lnTo>
                <a:lnTo>
                  <a:pt x="126695" y="49913"/>
                </a:lnTo>
                <a:cubicBezTo>
                  <a:pt x="128479" y="49913"/>
                  <a:pt x="129925" y="48467"/>
                  <a:pt x="129925" y="46683"/>
                </a:cubicBezTo>
                <a:lnTo>
                  <a:pt x="129925" y="36604"/>
                </a:lnTo>
                <a:cubicBezTo>
                  <a:pt x="129925" y="34820"/>
                  <a:pt x="128479" y="33374"/>
                  <a:pt x="126695" y="33374"/>
                </a:cubicBezTo>
                <a:lnTo>
                  <a:pt x="115880" y="33374"/>
                </a:lnTo>
                <a:lnTo>
                  <a:pt x="115880" y="22566"/>
                </a:lnTo>
                <a:cubicBezTo>
                  <a:pt x="115880" y="20782"/>
                  <a:pt x="114434" y="19336"/>
                  <a:pt x="112650" y="19336"/>
                </a:cubicBezTo>
                <a:close/>
                <a:moveTo>
                  <a:pt x="96712" y="90394"/>
                </a:moveTo>
                <a:lnTo>
                  <a:pt x="101280" y="90394"/>
                </a:lnTo>
                <a:lnTo>
                  <a:pt x="101280" y="115506"/>
                </a:lnTo>
                <a:cubicBezTo>
                  <a:pt x="101280" y="115764"/>
                  <a:pt x="101267" y="116022"/>
                  <a:pt x="101241" y="116268"/>
                </a:cubicBezTo>
                <a:lnTo>
                  <a:pt x="113257" y="133511"/>
                </a:lnTo>
                <a:cubicBezTo>
                  <a:pt x="113387" y="133692"/>
                  <a:pt x="113503" y="133879"/>
                  <a:pt x="113600" y="134073"/>
                </a:cubicBezTo>
                <a:cubicBezTo>
                  <a:pt x="115525" y="137826"/>
                  <a:pt x="115990" y="142484"/>
                  <a:pt x="113968" y="146470"/>
                </a:cubicBezTo>
                <a:cubicBezTo>
                  <a:pt x="111810" y="150721"/>
                  <a:pt x="107411" y="153105"/>
                  <a:pt x="101965" y="153105"/>
                </a:cubicBezTo>
                <a:lnTo>
                  <a:pt x="14400" y="153105"/>
                </a:lnTo>
                <a:cubicBezTo>
                  <a:pt x="9160" y="153105"/>
                  <a:pt x="4929" y="150560"/>
                  <a:pt x="2810" y="146496"/>
                </a:cubicBezTo>
                <a:cubicBezTo>
                  <a:pt x="768" y="142575"/>
                  <a:pt x="1001" y="137826"/>
                  <a:pt x="3281" y="133860"/>
                </a:cubicBezTo>
                <a:cubicBezTo>
                  <a:pt x="3340" y="133758"/>
                  <a:pt x="3403" y="133659"/>
                  <a:pt x="3469" y="133563"/>
                </a:cubicBezTo>
                <a:lnTo>
                  <a:pt x="15098" y="116397"/>
                </a:lnTo>
                <a:cubicBezTo>
                  <a:pt x="15058" y="116102"/>
                  <a:pt x="15038" y="115804"/>
                  <a:pt x="15039" y="115506"/>
                </a:cubicBezTo>
                <a:lnTo>
                  <a:pt x="15039" y="74773"/>
                </a:lnTo>
                <a:cubicBezTo>
                  <a:pt x="15039" y="66706"/>
                  <a:pt x="21580" y="60168"/>
                  <a:pt x="29646" y="60172"/>
                </a:cubicBezTo>
                <a:lnTo>
                  <a:pt x="56425" y="60172"/>
                </a:lnTo>
                <a:lnTo>
                  <a:pt x="56425" y="60405"/>
                </a:lnTo>
                <a:lnTo>
                  <a:pt x="54312" y="73086"/>
                </a:lnTo>
                <a:lnTo>
                  <a:pt x="29653" y="73086"/>
                </a:lnTo>
                <a:cubicBezTo>
                  <a:pt x="28724" y="73090"/>
                  <a:pt x="27973" y="73844"/>
                  <a:pt x="27973" y="74773"/>
                </a:cubicBezTo>
                <a:lnTo>
                  <a:pt x="27973" y="109045"/>
                </a:lnTo>
                <a:lnTo>
                  <a:pt x="88365" y="109045"/>
                </a:lnTo>
                <a:lnTo>
                  <a:pt x="88365" y="92778"/>
                </a:lnTo>
                <a:lnTo>
                  <a:pt x="96719" y="90387"/>
                </a:lnTo>
                <a:close/>
              </a:path>
            </a:pathLst>
          </a:custGeom>
          <a:solidFill>
            <a:srgbClr val="FFFFFF"/>
          </a:solidFill>
          <a:ln>
            <a:noFill/>
          </a:ln>
        </p:spPr>
        <p:txBody>
          <a:bodyPr rtlCol="0" anchor="ctr"/>
          <a:lstStyle/>
          <a:p>
            <a:pPr algn="ctr"/>
            <a:endParaRPr/>
          </a:p>
        </p:txBody>
      </p:sp>
      <p:sp>
        <p:nvSpPr>
          <p:cNvPr id="138" name="Rounded Rectangle 36">
            <a:extLst>
              <a:ext uri="{FF2B5EF4-FFF2-40B4-BE49-F238E27FC236}">
                <a16:creationId xmlns:a16="http://schemas.microsoft.com/office/drawing/2014/main" id="{811094B0-2ABE-DDA2-E20F-1A57E3FC4169}"/>
              </a:ext>
            </a:extLst>
          </p:cNvPr>
          <p:cNvSpPr/>
          <p:nvPr/>
        </p:nvSpPr>
        <p:spPr>
          <a:xfrm>
            <a:off x="2065192" y="1507824"/>
            <a:ext cx="185458" cy="185472"/>
          </a:xfrm>
          <a:custGeom>
            <a:avLst/>
            <a:gdLst/>
            <a:ahLst/>
            <a:cxnLst/>
            <a:rect l="0" t="0" r="0" b="0"/>
            <a:pathLst>
              <a:path w="156264" h="156275">
                <a:moveTo>
                  <a:pt x="132438" y="22621"/>
                </a:moveTo>
                <a:lnTo>
                  <a:pt x="132438" y="25851"/>
                </a:lnTo>
                <a:cubicBezTo>
                  <a:pt x="132438" y="34771"/>
                  <a:pt x="125207" y="42002"/>
                  <a:pt x="116287" y="42002"/>
                </a:cubicBezTo>
                <a:cubicBezTo>
                  <a:pt x="107367" y="42002"/>
                  <a:pt x="100136" y="34771"/>
                  <a:pt x="100136" y="25851"/>
                </a:cubicBezTo>
                <a:lnTo>
                  <a:pt x="100136" y="22621"/>
                </a:lnTo>
                <a:close/>
                <a:moveTo>
                  <a:pt x="130823" y="16161"/>
                </a:moveTo>
                <a:lnTo>
                  <a:pt x="101751" y="16161"/>
                </a:lnTo>
                <a:cubicBezTo>
                  <a:pt x="100705" y="16145"/>
                  <a:pt x="99726" y="15644"/>
                  <a:pt x="99103" y="14804"/>
                </a:cubicBezTo>
                <a:cubicBezTo>
                  <a:pt x="98494" y="13961"/>
                  <a:pt x="98349" y="12869"/>
                  <a:pt x="98715" y="11897"/>
                </a:cubicBezTo>
                <a:lnTo>
                  <a:pt x="101945" y="2206"/>
                </a:lnTo>
                <a:cubicBezTo>
                  <a:pt x="102369" y="889"/>
                  <a:pt x="103598" y="0"/>
                  <a:pt x="104982" y="9"/>
                </a:cubicBezTo>
                <a:lnTo>
                  <a:pt x="127593" y="9"/>
                </a:lnTo>
                <a:cubicBezTo>
                  <a:pt x="128970" y="20"/>
                  <a:pt x="130189" y="902"/>
                  <a:pt x="130629" y="2206"/>
                </a:cubicBezTo>
                <a:lnTo>
                  <a:pt x="133860" y="11897"/>
                </a:lnTo>
                <a:cubicBezTo>
                  <a:pt x="134226" y="12869"/>
                  <a:pt x="134080" y="13961"/>
                  <a:pt x="133472" y="14804"/>
                </a:cubicBezTo>
                <a:cubicBezTo>
                  <a:pt x="132849" y="15644"/>
                  <a:pt x="131869" y="16145"/>
                  <a:pt x="130823" y="16161"/>
                </a:cubicBezTo>
                <a:close/>
                <a:moveTo>
                  <a:pt x="85600" y="111452"/>
                </a:moveTo>
                <a:lnTo>
                  <a:pt x="85600" y="122758"/>
                </a:lnTo>
                <a:cubicBezTo>
                  <a:pt x="85600" y="129894"/>
                  <a:pt x="79815" y="135679"/>
                  <a:pt x="72679" y="135679"/>
                </a:cubicBezTo>
                <a:lnTo>
                  <a:pt x="6460" y="135679"/>
                </a:lnTo>
                <a:cubicBezTo>
                  <a:pt x="2892" y="135679"/>
                  <a:pt x="0" y="132786"/>
                  <a:pt x="0" y="129218"/>
                </a:cubicBezTo>
                <a:cubicBezTo>
                  <a:pt x="0" y="125650"/>
                  <a:pt x="2892" y="122758"/>
                  <a:pt x="6460" y="122758"/>
                </a:cubicBezTo>
                <a:lnTo>
                  <a:pt x="72679" y="122758"/>
                </a:lnTo>
                <a:lnTo>
                  <a:pt x="72679" y="111452"/>
                </a:lnTo>
                <a:cubicBezTo>
                  <a:pt x="72679" y="107884"/>
                  <a:pt x="75572" y="104992"/>
                  <a:pt x="79140" y="104992"/>
                </a:cubicBezTo>
                <a:cubicBezTo>
                  <a:pt x="82708" y="104992"/>
                  <a:pt x="85600" y="107884"/>
                  <a:pt x="85600" y="111452"/>
                </a:cubicBezTo>
                <a:close/>
                <a:moveTo>
                  <a:pt x="6460" y="145369"/>
                </a:moveTo>
                <a:cubicBezTo>
                  <a:pt x="6460" y="140017"/>
                  <a:pt x="10799" y="135679"/>
                  <a:pt x="16151" y="135679"/>
                </a:cubicBezTo>
                <a:cubicBezTo>
                  <a:pt x="21503" y="135679"/>
                  <a:pt x="25841" y="140017"/>
                  <a:pt x="25841" y="145369"/>
                </a:cubicBezTo>
                <a:cubicBezTo>
                  <a:pt x="25841" y="150721"/>
                  <a:pt x="21503" y="155060"/>
                  <a:pt x="16151" y="155060"/>
                </a:cubicBezTo>
                <a:cubicBezTo>
                  <a:pt x="10799" y="155060"/>
                  <a:pt x="6460" y="150721"/>
                  <a:pt x="6460" y="145369"/>
                </a:cubicBezTo>
                <a:moveTo>
                  <a:pt x="48453" y="145369"/>
                </a:moveTo>
                <a:cubicBezTo>
                  <a:pt x="48453" y="140017"/>
                  <a:pt x="52791" y="135679"/>
                  <a:pt x="58143" y="135679"/>
                </a:cubicBezTo>
                <a:cubicBezTo>
                  <a:pt x="63495" y="135679"/>
                  <a:pt x="67834" y="140017"/>
                  <a:pt x="67834" y="145369"/>
                </a:cubicBezTo>
                <a:cubicBezTo>
                  <a:pt x="67834" y="150721"/>
                  <a:pt x="63495" y="155060"/>
                  <a:pt x="58143" y="155060"/>
                </a:cubicBezTo>
                <a:cubicBezTo>
                  <a:pt x="52791" y="155060"/>
                  <a:pt x="48453" y="150721"/>
                  <a:pt x="48453" y="145369"/>
                </a:cubicBezTo>
                <a:moveTo>
                  <a:pt x="3230" y="108222"/>
                </a:moveTo>
                <a:lnTo>
                  <a:pt x="3230" y="75920"/>
                </a:lnTo>
                <a:cubicBezTo>
                  <a:pt x="3230" y="72352"/>
                  <a:pt x="6122" y="69459"/>
                  <a:pt x="9690" y="69459"/>
                </a:cubicBezTo>
                <a:lnTo>
                  <a:pt x="19381" y="69459"/>
                </a:lnTo>
                <a:lnTo>
                  <a:pt x="19381" y="66229"/>
                </a:lnTo>
                <a:cubicBezTo>
                  <a:pt x="19381" y="58201"/>
                  <a:pt x="25889" y="51693"/>
                  <a:pt x="33917" y="51693"/>
                </a:cubicBezTo>
                <a:cubicBezTo>
                  <a:pt x="41945" y="51693"/>
                  <a:pt x="48453" y="58201"/>
                  <a:pt x="48453" y="66229"/>
                </a:cubicBezTo>
                <a:lnTo>
                  <a:pt x="48453" y="69459"/>
                </a:lnTo>
                <a:lnTo>
                  <a:pt x="58143" y="69459"/>
                </a:lnTo>
                <a:cubicBezTo>
                  <a:pt x="61711" y="69459"/>
                  <a:pt x="64604" y="72352"/>
                  <a:pt x="64604" y="75920"/>
                </a:cubicBezTo>
                <a:lnTo>
                  <a:pt x="64604" y="108222"/>
                </a:lnTo>
                <a:cubicBezTo>
                  <a:pt x="64604" y="111790"/>
                  <a:pt x="61711" y="114682"/>
                  <a:pt x="58143" y="114682"/>
                </a:cubicBezTo>
                <a:lnTo>
                  <a:pt x="9690" y="114682"/>
                </a:lnTo>
                <a:cubicBezTo>
                  <a:pt x="6122" y="114682"/>
                  <a:pt x="3230" y="111790"/>
                  <a:pt x="3230" y="108222"/>
                </a:cubicBezTo>
                <a:close/>
                <a:moveTo>
                  <a:pt x="29071" y="69459"/>
                </a:moveTo>
                <a:lnTo>
                  <a:pt x="38762" y="69459"/>
                </a:lnTo>
                <a:lnTo>
                  <a:pt x="38762" y="66229"/>
                </a:lnTo>
                <a:cubicBezTo>
                  <a:pt x="38762" y="63553"/>
                  <a:pt x="36593" y="61384"/>
                  <a:pt x="33917" y="61384"/>
                </a:cubicBezTo>
                <a:cubicBezTo>
                  <a:pt x="31241" y="61384"/>
                  <a:pt x="29071" y="63553"/>
                  <a:pt x="29071" y="66229"/>
                </a:cubicBezTo>
                <a:close/>
                <a:moveTo>
                  <a:pt x="0" y="9"/>
                </a:moveTo>
                <a:moveTo>
                  <a:pt x="147556" y="155062"/>
                </a:moveTo>
                <a:cubicBezTo>
                  <a:pt x="142203" y="156275"/>
                  <a:pt x="136881" y="152919"/>
                  <a:pt x="135669" y="147566"/>
                </a:cubicBezTo>
                <a:lnTo>
                  <a:pt x="128756" y="116103"/>
                </a:lnTo>
                <a:lnTo>
                  <a:pt x="123781" y="120367"/>
                </a:lnTo>
                <a:cubicBezTo>
                  <a:pt x="120727" y="122981"/>
                  <a:pt x="118767" y="126648"/>
                  <a:pt x="118290" y="130639"/>
                </a:cubicBezTo>
                <a:lnTo>
                  <a:pt x="116287" y="146597"/>
                </a:lnTo>
                <a:cubicBezTo>
                  <a:pt x="115609" y="151948"/>
                  <a:pt x="110721" y="155736"/>
                  <a:pt x="105369" y="155059"/>
                </a:cubicBezTo>
                <a:cubicBezTo>
                  <a:pt x="100018" y="154381"/>
                  <a:pt x="96229" y="149493"/>
                  <a:pt x="96906" y="144142"/>
                </a:cubicBezTo>
                <a:lnTo>
                  <a:pt x="98973" y="128249"/>
                </a:lnTo>
                <a:cubicBezTo>
                  <a:pt x="100081" y="119468"/>
                  <a:pt x="104409" y="111410"/>
                  <a:pt x="111119" y="105638"/>
                </a:cubicBezTo>
                <a:lnTo>
                  <a:pt x="123006" y="95818"/>
                </a:lnTo>
                <a:cubicBezTo>
                  <a:pt x="123458" y="95412"/>
                  <a:pt x="123655" y="94795"/>
                  <a:pt x="123523" y="94203"/>
                </a:cubicBezTo>
                <a:lnTo>
                  <a:pt x="121714" y="86321"/>
                </a:lnTo>
                <a:cubicBezTo>
                  <a:pt x="121606" y="85752"/>
                  <a:pt x="121177" y="85299"/>
                  <a:pt x="120616" y="85158"/>
                </a:cubicBezTo>
                <a:cubicBezTo>
                  <a:pt x="120136" y="84881"/>
                  <a:pt x="119545" y="84881"/>
                  <a:pt x="119065" y="85158"/>
                </a:cubicBezTo>
                <a:cubicBezTo>
                  <a:pt x="109477" y="93326"/>
                  <a:pt x="97710" y="98514"/>
                  <a:pt x="85213" y="100082"/>
                </a:cubicBezTo>
                <a:cubicBezTo>
                  <a:pt x="79861" y="100759"/>
                  <a:pt x="74974" y="96970"/>
                  <a:pt x="74296" y="91618"/>
                </a:cubicBezTo>
                <a:cubicBezTo>
                  <a:pt x="73618" y="86267"/>
                  <a:pt x="77406" y="81379"/>
                  <a:pt x="82758" y="80700"/>
                </a:cubicBezTo>
                <a:cubicBezTo>
                  <a:pt x="96223" y="79022"/>
                  <a:pt x="108224" y="71385"/>
                  <a:pt x="115447" y="59898"/>
                </a:cubicBezTo>
                <a:cubicBezTo>
                  <a:pt x="117838" y="56021"/>
                  <a:pt x="120487" y="50595"/>
                  <a:pt x="127593" y="51693"/>
                </a:cubicBezTo>
                <a:cubicBezTo>
                  <a:pt x="131581" y="52269"/>
                  <a:pt x="134797" y="55253"/>
                  <a:pt x="135669" y="59187"/>
                </a:cubicBezTo>
                <a:lnTo>
                  <a:pt x="155050" y="143173"/>
                </a:lnTo>
                <a:cubicBezTo>
                  <a:pt x="156264" y="148525"/>
                  <a:pt x="152909" y="153849"/>
                  <a:pt x="147556" y="155062"/>
                </a:cubicBezTo>
                <a:close/>
              </a:path>
            </a:pathLst>
          </a:custGeom>
          <a:solidFill>
            <a:srgbClr val="FFFFFF"/>
          </a:solidFill>
          <a:ln>
            <a:noFill/>
          </a:ln>
        </p:spPr>
        <p:txBody>
          <a:bodyPr rtlCol="0" anchor="ctr"/>
          <a:lstStyle/>
          <a:p>
            <a:pPr algn="ctr"/>
            <a:endParaRPr/>
          </a:p>
        </p:txBody>
      </p:sp>
      <p:sp>
        <p:nvSpPr>
          <p:cNvPr id="145" name="TextBox 43">
            <a:extLst>
              <a:ext uri="{FF2B5EF4-FFF2-40B4-BE49-F238E27FC236}">
                <a16:creationId xmlns:a16="http://schemas.microsoft.com/office/drawing/2014/main" id="{3AC696A5-21CC-955F-705A-2075ED0A95B6}"/>
              </a:ext>
            </a:extLst>
          </p:cNvPr>
          <p:cNvSpPr txBox="1"/>
          <p:nvPr/>
        </p:nvSpPr>
        <p:spPr>
          <a:xfrm>
            <a:off x="4179149" y="1263612"/>
            <a:ext cx="3047804" cy="646331"/>
          </a:xfrm>
          <a:prstGeom prst="rect">
            <a:avLst/>
          </a:prstGeom>
          <a:noFill/>
          <a:ln>
            <a:noFill/>
          </a:ln>
        </p:spPr>
        <p:txBody>
          <a:bodyPr wrap="square" lIns="0" tIns="0" rIns="0" bIns="0" anchor="t">
            <a:spAutoFit/>
          </a:bodyPr>
          <a:lstStyle/>
          <a:p>
            <a:pPr marL="171450" indent="-171450" algn="l">
              <a:buFont typeface="Arial" panose="020B0604020202020204" pitchFamily="34" charset="0"/>
              <a:buChar char="•"/>
            </a:pP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El Asegurado llega</a:t>
            </a:r>
          </a:p>
          <a:p>
            <a:pPr marL="171450" indent="-171450" algn="l">
              <a:buFont typeface="Arial" panose="020B0604020202020204" pitchFamily="34" charset="0"/>
              <a:buChar char="•"/>
            </a:pPr>
            <a:r>
              <a:rPr lang="es-MX" dirty="0">
                <a:solidFill>
                  <a:srgbClr val="484848"/>
                </a:solidFill>
                <a:latin typeface="Lato" panose="020F0502020204030203" pitchFamily="34" charset="0"/>
                <a:ea typeface="Lato" panose="020F0502020204030203" pitchFamily="34" charset="0"/>
                <a:cs typeface="Lato" panose="020F0502020204030203" pitchFamily="34" charset="0"/>
              </a:rPr>
              <a:t>Llama al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Centro de Atención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endParaRPr lang="es-MX" b="1" dirty="0">
              <a:solidFill>
                <a:srgbClr val="484848"/>
              </a:solidFill>
              <a:latin typeface="Lato" panose="020F0502020204030203" pitchFamily="34" charset="0"/>
              <a:ea typeface="Lato" panose="020F0502020204030203" pitchFamily="34" charset="0"/>
              <a:cs typeface="Lato" panose="020F0502020204030203" pitchFamily="34" charset="0"/>
            </a:endParaRPr>
          </a:p>
          <a:p>
            <a:pPr marL="171450" indent="-171450" algn="l">
              <a:buFont typeface="Arial" panose="020B0604020202020204" pitchFamily="34" charset="0"/>
              <a:buChar char="•"/>
            </a:pP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Paga el depósito para su ingreso</a:t>
            </a:r>
          </a:p>
        </p:txBody>
      </p:sp>
      <p:sp>
        <p:nvSpPr>
          <p:cNvPr id="163" name="TextBox 61">
            <a:extLst>
              <a:ext uri="{FF2B5EF4-FFF2-40B4-BE49-F238E27FC236}">
                <a16:creationId xmlns:a16="http://schemas.microsoft.com/office/drawing/2014/main" id="{8FB18916-2C46-1081-F6FA-3A0FACD9823B}"/>
              </a:ext>
            </a:extLst>
          </p:cNvPr>
          <p:cNvSpPr txBox="1"/>
          <p:nvPr/>
        </p:nvSpPr>
        <p:spPr>
          <a:xfrm>
            <a:off x="2327697" y="1481026"/>
            <a:ext cx="1699184"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Llegada al Hospital</a:t>
            </a:r>
          </a:p>
        </p:txBody>
      </p:sp>
      <p:grpSp>
        <p:nvGrpSpPr>
          <p:cNvPr id="173" name="Grupo 172">
            <a:extLst>
              <a:ext uri="{FF2B5EF4-FFF2-40B4-BE49-F238E27FC236}">
                <a16:creationId xmlns:a16="http://schemas.microsoft.com/office/drawing/2014/main" id="{A16D0FA6-740A-043D-1F5F-8997AD140FC0}"/>
              </a:ext>
            </a:extLst>
          </p:cNvPr>
          <p:cNvGrpSpPr/>
          <p:nvPr/>
        </p:nvGrpSpPr>
        <p:grpSpPr>
          <a:xfrm>
            <a:off x="4094893" y="1972860"/>
            <a:ext cx="2575146" cy="415528"/>
            <a:chOff x="2949787" y="2482676"/>
            <a:chExt cx="2304169" cy="508650"/>
          </a:xfrm>
          <a:solidFill>
            <a:srgbClr val="EA2565"/>
          </a:solidFill>
          <a:effectLst>
            <a:outerShdw blurRad="50800" dist="38100" dir="2700000" algn="tl" rotWithShape="0">
              <a:prstClr val="black">
                <a:alpha val="40000"/>
              </a:prstClr>
            </a:outerShdw>
          </a:effectLst>
        </p:grpSpPr>
        <p:sp>
          <p:nvSpPr>
            <p:cNvPr id="167" name="Rectángulo 166">
              <a:extLst>
                <a:ext uri="{FF2B5EF4-FFF2-40B4-BE49-F238E27FC236}">
                  <a16:creationId xmlns:a16="http://schemas.microsoft.com/office/drawing/2014/main" id="{638C1646-45CA-4D89-04F4-DD9A165C99E6}"/>
                </a:ext>
              </a:extLst>
            </p:cNvPr>
            <p:cNvSpPr/>
            <p:nvPr/>
          </p:nvSpPr>
          <p:spPr>
            <a:xfrm>
              <a:off x="2949787" y="2482676"/>
              <a:ext cx="1047183"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168" name="Group 3">
              <a:extLst>
                <a:ext uri="{FF2B5EF4-FFF2-40B4-BE49-F238E27FC236}">
                  <a16:creationId xmlns:a16="http://schemas.microsoft.com/office/drawing/2014/main" id="{D59674D7-0FE8-F15A-6A86-C02855C7B087}"/>
                </a:ext>
              </a:extLst>
            </p:cNvPr>
            <p:cNvGrpSpPr/>
            <p:nvPr/>
          </p:nvGrpSpPr>
          <p:grpSpPr>
            <a:xfrm>
              <a:off x="3729294" y="2482676"/>
              <a:ext cx="1524662" cy="508650"/>
              <a:chOff x="1632336" y="1085353"/>
              <a:chExt cx="1524662" cy="413467"/>
            </a:xfrm>
            <a:grpFill/>
          </p:grpSpPr>
          <p:sp>
            <p:nvSpPr>
              <p:cNvPr id="169" name="Rounded Rectangle 1">
                <a:extLst>
                  <a:ext uri="{FF2B5EF4-FFF2-40B4-BE49-F238E27FC236}">
                    <a16:creationId xmlns:a16="http://schemas.microsoft.com/office/drawing/2014/main" id="{3C74BB7B-91F6-83EC-6D2A-C5BB1C1E607A}"/>
                  </a:ext>
                </a:extLst>
              </p:cNvPr>
              <p:cNvSpPr/>
              <p:nvPr/>
            </p:nvSpPr>
            <p:spPr>
              <a:xfrm>
                <a:off x="1632336"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170" name="Rounded Rectangle 2">
                <a:extLst>
                  <a:ext uri="{FF2B5EF4-FFF2-40B4-BE49-F238E27FC236}">
                    <a16:creationId xmlns:a16="http://schemas.microsoft.com/office/drawing/2014/main" id="{66B4DAE4-9358-633B-1A19-80BB048F57E7}"/>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a:p>
            </p:txBody>
          </p:sp>
        </p:grpSp>
      </p:grpSp>
      <p:sp>
        <p:nvSpPr>
          <p:cNvPr id="171" name="Rounded Rectangle 31">
            <a:extLst>
              <a:ext uri="{FF2B5EF4-FFF2-40B4-BE49-F238E27FC236}">
                <a16:creationId xmlns:a16="http://schemas.microsoft.com/office/drawing/2014/main" id="{309D2B66-AA3F-155B-9E5D-693AEE5EA46F}"/>
              </a:ext>
            </a:extLst>
          </p:cNvPr>
          <p:cNvSpPr/>
          <p:nvPr/>
        </p:nvSpPr>
        <p:spPr>
          <a:xfrm>
            <a:off x="6318025" y="2070405"/>
            <a:ext cx="227118" cy="227720"/>
          </a:xfrm>
          <a:custGeom>
            <a:avLst/>
            <a:gdLst/>
            <a:ahLst/>
            <a:cxnLst/>
            <a:rect l="0" t="0" r="0" b="0"/>
            <a:pathLst>
              <a:path w="152802" h="153209">
                <a:moveTo>
                  <a:pt x="17649" y="12927"/>
                </a:moveTo>
                <a:cubicBezTo>
                  <a:pt x="15039" y="12930"/>
                  <a:pt x="12924" y="15046"/>
                  <a:pt x="12920" y="17656"/>
                </a:cubicBezTo>
                <a:lnTo>
                  <a:pt x="12920" y="118406"/>
                </a:lnTo>
                <a:cubicBezTo>
                  <a:pt x="12920" y="121019"/>
                  <a:pt x="15037" y="123138"/>
                  <a:pt x="17649" y="123142"/>
                </a:cubicBezTo>
                <a:lnTo>
                  <a:pt x="85374" y="123142"/>
                </a:lnTo>
                <a:cubicBezTo>
                  <a:pt x="81882" y="126935"/>
                  <a:pt x="79077" y="131307"/>
                  <a:pt x="77085" y="136063"/>
                </a:cubicBezTo>
                <a:lnTo>
                  <a:pt x="17649" y="136063"/>
                </a:lnTo>
                <a:cubicBezTo>
                  <a:pt x="7901" y="136059"/>
                  <a:pt x="0" y="128155"/>
                  <a:pt x="0" y="118406"/>
                </a:cubicBezTo>
                <a:lnTo>
                  <a:pt x="0" y="17656"/>
                </a:lnTo>
                <a:cubicBezTo>
                  <a:pt x="0" y="7907"/>
                  <a:pt x="7901" y="3"/>
                  <a:pt x="17649" y="0"/>
                </a:cubicBezTo>
                <a:lnTo>
                  <a:pt x="84819" y="0"/>
                </a:lnTo>
                <a:cubicBezTo>
                  <a:pt x="86532" y="0"/>
                  <a:pt x="88175" y="681"/>
                  <a:pt x="89386" y="1892"/>
                </a:cubicBezTo>
                <a:lnTo>
                  <a:pt x="122974" y="35474"/>
                </a:lnTo>
                <a:cubicBezTo>
                  <a:pt x="124187" y="36687"/>
                  <a:pt x="124868" y="38332"/>
                  <a:pt x="124867" y="40048"/>
                </a:cubicBezTo>
                <a:lnTo>
                  <a:pt x="124867" y="60786"/>
                </a:lnTo>
                <a:cubicBezTo>
                  <a:pt x="120626" y="59765"/>
                  <a:pt x="116211" y="59709"/>
                  <a:pt x="111946" y="60624"/>
                </a:cubicBezTo>
                <a:lnTo>
                  <a:pt x="111946" y="42722"/>
                </a:lnTo>
                <a:lnTo>
                  <a:pt x="82144" y="12920"/>
                </a:lnTo>
                <a:lnTo>
                  <a:pt x="17649" y="12920"/>
                </a:lnTo>
                <a:close/>
                <a:moveTo>
                  <a:pt x="137381" y="89024"/>
                </a:moveTo>
                <a:cubicBezTo>
                  <a:pt x="137382" y="99712"/>
                  <a:pt x="128719" y="108376"/>
                  <a:pt x="118032" y="108376"/>
                </a:cubicBezTo>
                <a:cubicBezTo>
                  <a:pt x="107344" y="108376"/>
                  <a:pt x="98681" y="99712"/>
                  <a:pt x="98683" y="89024"/>
                </a:cubicBezTo>
                <a:cubicBezTo>
                  <a:pt x="98684" y="78339"/>
                  <a:pt x="107347" y="69678"/>
                  <a:pt x="118032" y="69678"/>
                </a:cubicBezTo>
                <a:cubicBezTo>
                  <a:pt x="128717" y="69678"/>
                  <a:pt x="137379" y="78339"/>
                  <a:pt x="137381" y="89024"/>
                </a:cubicBezTo>
                <a:close/>
                <a:moveTo>
                  <a:pt x="83927" y="146787"/>
                </a:moveTo>
                <a:cubicBezTo>
                  <a:pt x="87019" y="130388"/>
                  <a:pt x="101344" y="118511"/>
                  <a:pt x="118032" y="118511"/>
                </a:cubicBezTo>
                <a:cubicBezTo>
                  <a:pt x="134719" y="118511"/>
                  <a:pt x="149045" y="130388"/>
                  <a:pt x="152136" y="146787"/>
                </a:cubicBezTo>
                <a:cubicBezTo>
                  <a:pt x="152802" y="150289"/>
                  <a:pt x="149843" y="153209"/>
                  <a:pt x="146277" y="153209"/>
                </a:cubicBezTo>
                <a:lnTo>
                  <a:pt x="89793" y="153209"/>
                </a:lnTo>
                <a:cubicBezTo>
                  <a:pt x="86227" y="153209"/>
                  <a:pt x="83275" y="150289"/>
                  <a:pt x="83933" y="146787"/>
                </a:cubicBezTo>
                <a:close/>
                <a:moveTo>
                  <a:pt x="49105" y="29401"/>
                </a:moveTo>
                <a:lnTo>
                  <a:pt x="64494" y="29401"/>
                </a:lnTo>
                <a:cubicBezTo>
                  <a:pt x="66278" y="29401"/>
                  <a:pt x="67724" y="30847"/>
                  <a:pt x="67724" y="32631"/>
                </a:cubicBezTo>
                <a:lnTo>
                  <a:pt x="67724" y="48640"/>
                </a:lnTo>
                <a:lnTo>
                  <a:pt x="83727" y="48640"/>
                </a:lnTo>
                <a:cubicBezTo>
                  <a:pt x="85511" y="48640"/>
                  <a:pt x="86957" y="50086"/>
                  <a:pt x="86957" y="51870"/>
                </a:cubicBezTo>
                <a:lnTo>
                  <a:pt x="86957" y="67259"/>
                </a:lnTo>
                <a:cubicBezTo>
                  <a:pt x="86957" y="69043"/>
                  <a:pt x="85511" y="70489"/>
                  <a:pt x="83727" y="70489"/>
                </a:cubicBezTo>
                <a:lnTo>
                  <a:pt x="67724" y="70489"/>
                </a:lnTo>
                <a:lnTo>
                  <a:pt x="67724" y="86492"/>
                </a:lnTo>
                <a:cubicBezTo>
                  <a:pt x="67724" y="88276"/>
                  <a:pt x="66278" y="89722"/>
                  <a:pt x="64494" y="89722"/>
                </a:cubicBezTo>
                <a:lnTo>
                  <a:pt x="49105" y="89722"/>
                </a:lnTo>
                <a:cubicBezTo>
                  <a:pt x="47321" y="89722"/>
                  <a:pt x="45875" y="88276"/>
                  <a:pt x="45875" y="86492"/>
                </a:cubicBezTo>
                <a:lnTo>
                  <a:pt x="45875" y="70489"/>
                </a:lnTo>
                <a:lnTo>
                  <a:pt x="29860" y="70489"/>
                </a:lnTo>
                <a:cubicBezTo>
                  <a:pt x="28076" y="70489"/>
                  <a:pt x="26629" y="69043"/>
                  <a:pt x="26629" y="67259"/>
                </a:cubicBezTo>
                <a:lnTo>
                  <a:pt x="26629" y="51870"/>
                </a:lnTo>
                <a:cubicBezTo>
                  <a:pt x="26629" y="50086"/>
                  <a:pt x="28076" y="48640"/>
                  <a:pt x="29860" y="48640"/>
                </a:cubicBezTo>
                <a:lnTo>
                  <a:pt x="45875" y="48640"/>
                </a:lnTo>
                <a:lnTo>
                  <a:pt x="45875" y="32631"/>
                </a:lnTo>
                <a:cubicBezTo>
                  <a:pt x="45875" y="30847"/>
                  <a:pt x="47321" y="29401"/>
                  <a:pt x="49105" y="29401"/>
                </a:cubicBezTo>
                <a:close/>
              </a:path>
            </a:pathLst>
          </a:custGeom>
          <a:solidFill>
            <a:srgbClr val="FFFFFF"/>
          </a:solidFill>
          <a:ln>
            <a:noFill/>
          </a:ln>
        </p:spPr>
        <p:txBody>
          <a:bodyPr rtlCol="0" anchor="ctr"/>
          <a:lstStyle/>
          <a:p>
            <a:pPr algn="ctr"/>
            <a:endParaRPr/>
          </a:p>
        </p:txBody>
      </p:sp>
      <p:sp>
        <p:nvSpPr>
          <p:cNvPr id="166" name="TextBox 61">
            <a:extLst>
              <a:ext uri="{FF2B5EF4-FFF2-40B4-BE49-F238E27FC236}">
                <a16:creationId xmlns:a16="http://schemas.microsoft.com/office/drawing/2014/main" id="{4DB9378C-F80D-7021-DE9D-42241A3981F8}"/>
              </a:ext>
            </a:extLst>
          </p:cNvPr>
          <p:cNvSpPr txBox="1"/>
          <p:nvPr/>
        </p:nvSpPr>
        <p:spPr>
          <a:xfrm>
            <a:off x="4166996" y="2061154"/>
            <a:ext cx="2055051"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Notificación a </a:t>
            </a:r>
            <a:r>
              <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rPr>
              <a:t>Aliado P</a:t>
            </a:r>
          </a:p>
        </p:txBody>
      </p:sp>
      <p:sp>
        <p:nvSpPr>
          <p:cNvPr id="172" name="TextBox 43">
            <a:extLst>
              <a:ext uri="{FF2B5EF4-FFF2-40B4-BE49-F238E27FC236}">
                <a16:creationId xmlns:a16="http://schemas.microsoft.com/office/drawing/2014/main" id="{74DB2458-DBFF-817A-6EFA-D5740272DCB8}"/>
              </a:ext>
            </a:extLst>
          </p:cNvPr>
          <p:cNvSpPr txBox="1"/>
          <p:nvPr/>
        </p:nvSpPr>
        <p:spPr>
          <a:xfrm>
            <a:off x="937277" y="1859904"/>
            <a:ext cx="3056918" cy="646331"/>
          </a:xfrm>
          <a:prstGeom prst="rect">
            <a:avLst/>
          </a:prstGeom>
          <a:noFill/>
          <a:ln>
            <a:noFill/>
          </a:ln>
        </p:spPr>
        <p:txBody>
          <a:bodyPr wrap="square" lIns="0" tIns="0" rIns="0" bIns="0" anchor="t">
            <a:spAutoFit/>
          </a:bodyPr>
          <a:lstStyle/>
          <a:p>
            <a:pPr algn="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El </a:t>
            </a:r>
            <a:r>
              <a:rPr lang="es-MX" b="1" noProof="0" dirty="0">
                <a:solidFill>
                  <a:srgbClr val="484848"/>
                </a:solidFill>
                <a:latin typeface="Lato" panose="020F0502020204030203" pitchFamily="34" charset="0"/>
                <a:ea typeface="Lato" panose="020F0502020204030203" pitchFamily="34" charset="0"/>
                <a:cs typeface="Lato" panose="020F0502020204030203" pitchFamily="34" charset="0"/>
              </a:rPr>
              <a:t>Centro de Atención </a:t>
            </a:r>
            <a:r>
              <a:rPr lang="es-MX" b="1"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n</a:t>
            </a:r>
            <a:r>
              <a:rPr lang="es-MX" b="0" noProof="0" dirty="0" err="1">
                <a:solidFill>
                  <a:srgbClr val="484848"/>
                </a:solidFill>
                <a:latin typeface="Lato" panose="020F0502020204030203" pitchFamily="34" charset="0"/>
                <a:ea typeface="Lato" panose="020F0502020204030203" pitchFamily="34" charset="0"/>
                <a:cs typeface="Lato" panose="020F0502020204030203" pitchFamily="34" charset="0"/>
              </a:rPr>
              <a:t>otifica</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al </a:t>
            </a:r>
            <a:r>
              <a:rPr lang="es-MX" b="1" noProof="0"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1" noProof="0" dirty="0">
                <a:solidFill>
                  <a:srgbClr val="484848"/>
                </a:solidFill>
                <a:latin typeface="Lato" panose="020F0502020204030203" pitchFamily="34" charset="0"/>
                <a:ea typeface="Lato" panose="020F0502020204030203" pitchFamily="34" charset="0"/>
                <a:cs typeface="Lato" panose="020F0502020204030203" pitchFamily="34" charset="0"/>
              </a:rPr>
              <a:t> </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sobre el ingreso del Asegurado al Hospital</a:t>
            </a:r>
          </a:p>
        </p:txBody>
      </p:sp>
      <p:grpSp>
        <p:nvGrpSpPr>
          <p:cNvPr id="174" name="Grupo 173">
            <a:extLst>
              <a:ext uri="{FF2B5EF4-FFF2-40B4-BE49-F238E27FC236}">
                <a16:creationId xmlns:a16="http://schemas.microsoft.com/office/drawing/2014/main" id="{1D1A801E-1125-76B5-661C-81755B688B88}"/>
              </a:ext>
            </a:extLst>
          </p:cNvPr>
          <p:cNvGrpSpPr/>
          <p:nvPr/>
        </p:nvGrpSpPr>
        <p:grpSpPr>
          <a:xfrm>
            <a:off x="1690359" y="4867607"/>
            <a:ext cx="2404534" cy="413128"/>
            <a:chOff x="1072474" y="2061025"/>
            <a:chExt cx="2304253" cy="413467"/>
          </a:xfrm>
          <a:solidFill>
            <a:srgbClr val="F37132"/>
          </a:solidFill>
          <a:effectLst>
            <a:outerShdw blurRad="50800" dist="38100" dir="2700000" algn="tl" rotWithShape="0">
              <a:prstClr val="black">
                <a:alpha val="40000"/>
              </a:prstClr>
            </a:outerShdw>
          </a:effectLst>
        </p:grpSpPr>
        <p:sp>
          <p:nvSpPr>
            <p:cNvPr id="175" name="Rectángulo 174">
              <a:extLst>
                <a:ext uri="{FF2B5EF4-FFF2-40B4-BE49-F238E27FC236}">
                  <a16:creationId xmlns:a16="http://schemas.microsoft.com/office/drawing/2014/main" id="{D9E4B8AA-121F-ADE3-E5D3-1B4AD73C1EEA}"/>
                </a:ext>
              </a:extLst>
            </p:cNvPr>
            <p:cNvSpPr/>
            <p:nvPr/>
          </p:nvSpPr>
          <p:spPr>
            <a:xfrm>
              <a:off x="2213848" y="2061025"/>
              <a:ext cx="1162879"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77" name="Rounded Rectangle 16">
              <a:extLst>
                <a:ext uri="{FF2B5EF4-FFF2-40B4-BE49-F238E27FC236}">
                  <a16:creationId xmlns:a16="http://schemas.microsoft.com/office/drawing/2014/main" id="{23971689-3FC9-C188-27D5-D6F60AB04A8A}"/>
                </a:ext>
              </a:extLst>
            </p:cNvPr>
            <p:cNvSpPr/>
            <p:nvPr/>
          </p:nvSpPr>
          <p:spPr>
            <a:xfrm>
              <a:off x="1072474" y="2061025"/>
              <a:ext cx="1162877"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grpSp>
      <p:sp>
        <p:nvSpPr>
          <p:cNvPr id="180" name="TextBox 61">
            <a:extLst>
              <a:ext uri="{FF2B5EF4-FFF2-40B4-BE49-F238E27FC236}">
                <a16:creationId xmlns:a16="http://schemas.microsoft.com/office/drawing/2014/main" id="{F9D55CB9-F860-8B29-8AA1-091B38426890}"/>
              </a:ext>
            </a:extLst>
          </p:cNvPr>
          <p:cNvSpPr txBox="1"/>
          <p:nvPr/>
        </p:nvSpPr>
        <p:spPr>
          <a:xfrm>
            <a:off x="2474519" y="4947491"/>
            <a:ext cx="1522853"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Entrega de Carta</a:t>
            </a:r>
          </a:p>
        </p:txBody>
      </p:sp>
      <p:sp>
        <p:nvSpPr>
          <p:cNvPr id="182" name="TextBox 43">
            <a:extLst>
              <a:ext uri="{FF2B5EF4-FFF2-40B4-BE49-F238E27FC236}">
                <a16:creationId xmlns:a16="http://schemas.microsoft.com/office/drawing/2014/main" id="{16BDFF44-4E48-3C0B-6B65-68ECEB34B643}"/>
              </a:ext>
            </a:extLst>
          </p:cNvPr>
          <p:cNvSpPr txBox="1"/>
          <p:nvPr/>
        </p:nvSpPr>
        <p:spPr>
          <a:xfrm>
            <a:off x="4179148" y="2436001"/>
            <a:ext cx="3134127" cy="646331"/>
          </a:xfrm>
          <a:prstGeom prst="rect">
            <a:avLst/>
          </a:prstGeom>
          <a:noFill/>
          <a:ln>
            <a:noFill/>
          </a:ln>
        </p:spPr>
        <p:txBody>
          <a:bodyPr wrap="square" lIns="0" tIns="0" rIns="0" bIns="0" anchor="t">
            <a:spAutoFit/>
          </a:bodyPr>
          <a:lstStyle/>
          <a:p>
            <a:r>
              <a:rPr lang="es-MX" dirty="0">
                <a:solidFill>
                  <a:srgbClr val="484848"/>
                </a:solidFill>
                <a:latin typeface="Lato" panose="020F0502020204030203" pitchFamily="34" charset="0"/>
                <a:ea typeface="Lato" panose="020F0502020204030203" pitchFamily="34" charset="0"/>
                <a:cs typeface="Lato" panose="020F0502020204030203" pitchFamily="34" charset="0"/>
              </a:rPr>
              <a:t>El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 llega al hospital para asesorar al Asegurado y su familia sobre todo el proceso</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grpSp>
        <p:nvGrpSpPr>
          <p:cNvPr id="183" name="Grupo 182">
            <a:extLst>
              <a:ext uri="{FF2B5EF4-FFF2-40B4-BE49-F238E27FC236}">
                <a16:creationId xmlns:a16="http://schemas.microsoft.com/office/drawing/2014/main" id="{E0FF5510-A59A-B85B-115B-3AB6D8BDB199}"/>
              </a:ext>
            </a:extLst>
          </p:cNvPr>
          <p:cNvGrpSpPr/>
          <p:nvPr/>
        </p:nvGrpSpPr>
        <p:grpSpPr>
          <a:xfrm>
            <a:off x="4094893" y="3109797"/>
            <a:ext cx="2927775" cy="409310"/>
            <a:chOff x="2326181" y="2482676"/>
            <a:chExt cx="2927775" cy="508650"/>
          </a:xfrm>
          <a:solidFill>
            <a:srgbClr val="F79519"/>
          </a:solidFill>
          <a:effectLst>
            <a:outerShdw blurRad="50800" dist="38100" dir="2700000" algn="tl" rotWithShape="0">
              <a:prstClr val="black">
                <a:alpha val="40000"/>
              </a:prstClr>
            </a:outerShdw>
          </a:effectLst>
        </p:grpSpPr>
        <p:sp>
          <p:nvSpPr>
            <p:cNvPr id="184" name="Rectángulo 183">
              <a:extLst>
                <a:ext uri="{FF2B5EF4-FFF2-40B4-BE49-F238E27FC236}">
                  <a16:creationId xmlns:a16="http://schemas.microsoft.com/office/drawing/2014/main" id="{D6A0A8D9-F17D-62A0-08D6-F2DF2CCAA509}"/>
                </a:ext>
              </a:extLst>
            </p:cNvPr>
            <p:cNvSpPr/>
            <p:nvPr/>
          </p:nvSpPr>
          <p:spPr>
            <a:xfrm>
              <a:off x="2326181" y="2482676"/>
              <a:ext cx="1670789"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189" name="Group 3">
              <a:extLst>
                <a:ext uri="{FF2B5EF4-FFF2-40B4-BE49-F238E27FC236}">
                  <a16:creationId xmlns:a16="http://schemas.microsoft.com/office/drawing/2014/main" id="{65ADC8BD-0CC7-DC50-F25D-A02444F05900}"/>
                </a:ext>
              </a:extLst>
            </p:cNvPr>
            <p:cNvGrpSpPr/>
            <p:nvPr/>
          </p:nvGrpSpPr>
          <p:grpSpPr>
            <a:xfrm>
              <a:off x="3729294" y="2482676"/>
              <a:ext cx="1524662" cy="508650"/>
              <a:chOff x="1632336" y="1085353"/>
              <a:chExt cx="1524662" cy="413467"/>
            </a:xfrm>
            <a:grpFill/>
          </p:grpSpPr>
          <p:sp>
            <p:nvSpPr>
              <p:cNvPr id="190" name="Rounded Rectangle 1">
                <a:extLst>
                  <a:ext uri="{FF2B5EF4-FFF2-40B4-BE49-F238E27FC236}">
                    <a16:creationId xmlns:a16="http://schemas.microsoft.com/office/drawing/2014/main" id="{FB822ADF-2099-D0A6-1387-E0C463F45ED3}"/>
                  </a:ext>
                </a:extLst>
              </p:cNvPr>
              <p:cNvSpPr/>
              <p:nvPr/>
            </p:nvSpPr>
            <p:spPr>
              <a:xfrm>
                <a:off x="1632336"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191" name="Rounded Rectangle 2">
                <a:extLst>
                  <a:ext uri="{FF2B5EF4-FFF2-40B4-BE49-F238E27FC236}">
                    <a16:creationId xmlns:a16="http://schemas.microsoft.com/office/drawing/2014/main" id="{0631762B-4D95-0331-B889-F1D0AFA75D07}"/>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a:p>
            </p:txBody>
          </p:sp>
        </p:grpSp>
      </p:grpSp>
      <p:sp>
        <p:nvSpPr>
          <p:cNvPr id="197" name="TextBox 61">
            <a:extLst>
              <a:ext uri="{FF2B5EF4-FFF2-40B4-BE49-F238E27FC236}">
                <a16:creationId xmlns:a16="http://schemas.microsoft.com/office/drawing/2014/main" id="{270FD78E-A6DC-21C3-2EE9-65CDEFDAEBD5}"/>
              </a:ext>
            </a:extLst>
          </p:cNvPr>
          <p:cNvSpPr txBox="1"/>
          <p:nvPr/>
        </p:nvSpPr>
        <p:spPr>
          <a:xfrm>
            <a:off x="4167242" y="3190548"/>
            <a:ext cx="2353208"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Recopilación Documentos</a:t>
            </a:r>
          </a:p>
        </p:txBody>
      </p:sp>
      <p:sp>
        <p:nvSpPr>
          <p:cNvPr id="198" name="Rounded Rectangle 38">
            <a:extLst>
              <a:ext uri="{FF2B5EF4-FFF2-40B4-BE49-F238E27FC236}">
                <a16:creationId xmlns:a16="http://schemas.microsoft.com/office/drawing/2014/main" id="{2430A646-CA63-FC28-E3D6-5EACC973177B}"/>
              </a:ext>
            </a:extLst>
          </p:cNvPr>
          <p:cNvSpPr/>
          <p:nvPr/>
        </p:nvSpPr>
        <p:spPr>
          <a:xfrm>
            <a:off x="6589497" y="3203452"/>
            <a:ext cx="219074" cy="221998"/>
          </a:xfrm>
          <a:custGeom>
            <a:avLst/>
            <a:gdLst/>
            <a:ahLst/>
            <a:cxnLst/>
            <a:rect l="0" t="0" r="0" b="0"/>
            <a:pathLst>
              <a:path w="153114" h="155158">
                <a:moveTo>
                  <a:pt x="128304" y="153112"/>
                </a:moveTo>
                <a:cubicBezTo>
                  <a:pt x="127835" y="153043"/>
                  <a:pt x="127427" y="152755"/>
                  <a:pt x="127205" y="152337"/>
                </a:cubicBezTo>
                <a:cubicBezTo>
                  <a:pt x="124061" y="147680"/>
                  <a:pt x="121987" y="142385"/>
                  <a:pt x="121133" y="136832"/>
                </a:cubicBezTo>
                <a:lnTo>
                  <a:pt x="121133" y="127787"/>
                </a:lnTo>
                <a:cubicBezTo>
                  <a:pt x="121121" y="127378"/>
                  <a:pt x="120960" y="126987"/>
                  <a:pt x="120680" y="126689"/>
                </a:cubicBezTo>
                <a:lnTo>
                  <a:pt x="102914" y="108599"/>
                </a:lnTo>
                <a:cubicBezTo>
                  <a:pt x="101270" y="106869"/>
                  <a:pt x="100447" y="104517"/>
                  <a:pt x="100653" y="102139"/>
                </a:cubicBezTo>
                <a:cubicBezTo>
                  <a:pt x="100828" y="99822"/>
                  <a:pt x="102008" y="97697"/>
                  <a:pt x="103883" y="96325"/>
                </a:cubicBezTo>
                <a:cubicBezTo>
                  <a:pt x="106362" y="94492"/>
                  <a:pt x="109663" y="94217"/>
                  <a:pt x="112411" y="95614"/>
                </a:cubicBezTo>
                <a:lnTo>
                  <a:pt x="125784" y="109052"/>
                </a:lnTo>
                <a:cubicBezTo>
                  <a:pt x="127676" y="110941"/>
                  <a:pt x="130740" y="110941"/>
                  <a:pt x="132632" y="109052"/>
                </a:cubicBezTo>
                <a:cubicBezTo>
                  <a:pt x="134522" y="107160"/>
                  <a:pt x="134522" y="104095"/>
                  <a:pt x="132632" y="102204"/>
                </a:cubicBezTo>
                <a:lnTo>
                  <a:pt x="116740" y="86311"/>
                </a:lnTo>
                <a:cubicBezTo>
                  <a:pt x="116460" y="85986"/>
                  <a:pt x="116301" y="85576"/>
                  <a:pt x="116287" y="85148"/>
                </a:cubicBezTo>
                <a:lnTo>
                  <a:pt x="116287" y="68803"/>
                </a:lnTo>
                <a:cubicBezTo>
                  <a:pt x="116287" y="66127"/>
                  <a:pt x="118457" y="63958"/>
                  <a:pt x="121133" y="63958"/>
                </a:cubicBezTo>
                <a:cubicBezTo>
                  <a:pt x="123809" y="63958"/>
                  <a:pt x="125978" y="66127"/>
                  <a:pt x="125978" y="68803"/>
                </a:cubicBezTo>
                <a:lnTo>
                  <a:pt x="125978" y="72163"/>
                </a:lnTo>
                <a:cubicBezTo>
                  <a:pt x="125982" y="72637"/>
                  <a:pt x="126195" y="73086"/>
                  <a:pt x="126559" y="73390"/>
                </a:cubicBezTo>
                <a:cubicBezTo>
                  <a:pt x="137219" y="82370"/>
                  <a:pt x="146974" y="91285"/>
                  <a:pt x="146974" y="101105"/>
                </a:cubicBezTo>
                <a:lnTo>
                  <a:pt x="146974" y="130177"/>
                </a:lnTo>
                <a:cubicBezTo>
                  <a:pt x="146916" y="130432"/>
                  <a:pt x="146916" y="130697"/>
                  <a:pt x="146974" y="130953"/>
                </a:cubicBezTo>
                <a:lnTo>
                  <a:pt x="152789" y="142194"/>
                </a:lnTo>
                <a:cubicBezTo>
                  <a:pt x="153114" y="142730"/>
                  <a:pt x="153114" y="143402"/>
                  <a:pt x="152789" y="143938"/>
                </a:cubicBezTo>
                <a:cubicBezTo>
                  <a:pt x="146834" y="151125"/>
                  <a:pt x="137515" y="154616"/>
                  <a:pt x="128304" y="153112"/>
                </a:cubicBezTo>
                <a:close/>
                <a:moveTo>
                  <a:pt x="0" y="0"/>
                </a:moveTo>
                <a:moveTo>
                  <a:pt x="2261" y="12274"/>
                </a:moveTo>
                <a:cubicBezTo>
                  <a:pt x="8274" y="5181"/>
                  <a:pt x="17572" y="1771"/>
                  <a:pt x="26746" y="3294"/>
                </a:cubicBezTo>
                <a:cubicBezTo>
                  <a:pt x="27204" y="3389"/>
                  <a:pt x="27602" y="3670"/>
                  <a:pt x="27844" y="4070"/>
                </a:cubicBezTo>
                <a:cubicBezTo>
                  <a:pt x="30942" y="8679"/>
                  <a:pt x="33013" y="13901"/>
                  <a:pt x="33917" y="19381"/>
                </a:cubicBezTo>
                <a:lnTo>
                  <a:pt x="33917" y="29265"/>
                </a:lnTo>
                <a:lnTo>
                  <a:pt x="52135" y="47613"/>
                </a:lnTo>
                <a:cubicBezTo>
                  <a:pt x="53779" y="49343"/>
                  <a:pt x="54603" y="51695"/>
                  <a:pt x="54396" y="54073"/>
                </a:cubicBezTo>
                <a:cubicBezTo>
                  <a:pt x="54281" y="56597"/>
                  <a:pt x="52991" y="58921"/>
                  <a:pt x="50911" y="60354"/>
                </a:cubicBezTo>
                <a:cubicBezTo>
                  <a:pt x="48831" y="61787"/>
                  <a:pt x="46200" y="62164"/>
                  <a:pt x="43801" y="61374"/>
                </a:cubicBezTo>
                <a:lnTo>
                  <a:pt x="30880" y="48453"/>
                </a:lnTo>
                <a:cubicBezTo>
                  <a:pt x="28971" y="46674"/>
                  <a:pt x="25996" y="46726"/>
                  <a:pt x="24151" y="48572"/>
                </a:cubicBezTo>
                <a:cubicBezTo>
                  <a:pt x="22306" y="50417"/>
                  <a:pt x="22253" y="53392"/>
                  <a:pt x="24032" y="55301"/>
                </a:cubicBezTo>
                <a:lnTo>
                  <a:pt x="41799" y="73132"/>
                </a:lnTo>
                <a:cubicBezTo>
                  <a:pt x="42301" y="73657"/>
                  <a:pt x="42921" y="74056"/>
                  <a:pt x="43607" y="74294"/>
                </a:cubicBezTo>
                <a:lnTo>
                  <a:pt x="43607" y="138899"/>
                </a:lnTo>
                <a:cubicBezTo>
                  <a:pt x="43607" y="140683"/>
                  <a:pt x="45054" y="142129"/>
                  <a:pt x="46838" y="142129"/>
                </a:cubicBezTo>
                <a:lnTo>
                  <a:pt x="111442" y="142129"/>
                </a:lnTo>
                <a:cubicBezTo>
                  <a:pt x="115010" y="142129"/>
                  <a:pt x="117902" y="145021"/>
                  <a:pt x="117902" y="148589"/>
                </a:cubicBezTo>
                <a:cubicBezTo>
                  <a:pt x="117902" y="152158"/>
                  <a:pt x="115010" y="155050"/>
                  <a:pt x="111442" y="155050"/>
                </a:cubicBezTo>
                <a:lnTo>
                  <a:pt x="40377" y="155050"/>
                </a:lnTo>
                <a:cubicBezTo>
                  <a:pt x="35025" y="155158"/>
                  <a:pt x="30599" y="150906"/>
                  <a:pt x="30493" y="145553"/>
                </a:cubicBezTo>
                <a:lnTo>
                  <a:pt x="30493" y="85471"/>
                </a:lnTo>
                <a:cubicBezTo>
                  <a:pt x="30520" y="84990"/>
                  <a:pt x="30301" y="84528"/>
                  <a:pt x="29911" y="84244"/>
                </a:cubicBezTo>
                <a:cubicBezTo>
                  <a:pt x="18670" y="74488"/>
                  <a:pt x="7881" y="65444"/>
                  <a:pt x="7881" y="55107"/>
                </a:cubicBezTo>
                <a:lnTo>
                  <a:pt x="7881" y="26035"/>
                </a:lnTo>
                <a:cubicBezTo>
                  <a:pt x="7939" y="25780"/>
                  <a:pt x="7939" y="25515"/>
                  <a:pt x="7881" y="25260"/>
                </a:cubicBezTo>
                <a:lnTo>
                  <a:pt x="2067" y="14019"/>
                </a:lnTo>
                <a:cubicBezTo>
                  <a:pt x="1813" y="13445"/>
                  <a:pt x="1887" y="12779"/>
                  <a:pt x="2261" y="12274"/>
                </a:cubicBezTo>
                <a:close/>
                <a:moveTo>
                  <a:pt x="92061" y="95291"/>
                </a:moveTo>
                <a:lnTo>
                  <a:pt x="56528" y="95291"/>
                </a:lnTo>
                <a:cubicBezTo>
                  <a:pt x="53852" y="95291"/>
                  <a:pt x="51683" y="93122"/>
                  <a:pt x="51683" y="90446"/>
                </a:cubicBezTo>
                <a:cubicBezTo>
                  <a:pt x="51683" y="87770"/>
                  <a:pt x="53852" y="85600"/>
                  <a:pt x="56528" y="85600"/>
                </a:cubicBezTo>
                <a:lnTo>
                  <a:pt x="92061" y="85600"/>
                </a:lnTo>
                <a:cubicBezTo>
                  <a:pt x="94737" y="85600"/>
                  <a:pt x="96906" y="87770"/>
                  <a:pt x="96906" y="90446"/>
                </a:cubicBezTo>
                <a:cubicBezTo>
                  <a:pt x="96871" y="93107"/>
                  <a:pt x="94722" y="95256"/>
                  <a:pt x="92061" y="95291"/>
                </a:cubicBezTo>
                <a:close/>
                <a:moveTo>
                  <a:pt x="79140" y="111636"/>
                </a:moveTo>
                <a:cubicBezTo>
                  <a:pt x="81816" y="111636"/>
                  <a:pt x="83985" y="113805"/>
                  <a:pt x="83985" y="116481"/>
                </a:cubicBezTo>
                <a:cubicBezTo>
                  <a:pt x="83985" y="119157"/>
                  <a:pt x="81816" y="121326"/>
                  <a:pt x="79140" y="121326"/>
                </a:cubicBezTo>
                <a:lnTo>
                  <a:pt x="56528" y="121326"/>
                </a:lnTo>
                <a:cubicBezTo>
                  <a:pt x="53852" y="121326"/>
                  <a:pt x="51683" y="119157"/>
                  <a:pt x="51683" y="116481"/>
                </a:cubicBezTo>
                <a:cubicBezTo>
                  <a:pt x="51683" y="113805"/>
                  <a:pt x="53852" y="111636"/>
                  <a:pt x="56528" y="111636"/>
                </a:cubicBezTo>
                <a:close/>
                <a:moveTo>
                  <a:pt x="90446" y="64604"/>
                </a:moveTo>
                <a:cubicBezTo>
                  <a:pt x="72606" y="64604"/>
                  <a:pt x="58143" y="50142"/>
                  <a:pt x="58143" y="32302"/>
                </a:cubicBezTo>
                <a:cubicBezTo>
                  <a:pt x="58143" y="14462"/>
                  <a:pt x="72606" y="0"/>
                  <a:pt x="90446" y="0"/>
                </a:cubicBezTo>
                <a:cubicBezTo>
                  <a:pt x="108286" y="0"/>
                  <a:pt x="122748" y="14462"/>
                  <a:pt x="122748" y="32302"/>
                </a:cubicBezTo>
                <a:cubicBezTo>
                  <a:pt x="122748" y="50142"/>
                  <a:pt x="108286" y="64604"/>
                  <a:pt x="90446" y="64604"/>
                </a:cubicBezTo>
                <a:close/>
                <a:moveTo>
                  <a:pt x="107889" y="17249"/>
                </a:moveTo>
                <a:cubicBezTo>
                  <a:pt x="105748" y="15643"/>
                  <a:pt x="102711" y="16077"/>
                  <a:pt x="101105" y="18218"/>
                </a:cubicBezTo>
                <a:lnTo>
                  <a:pt x="87603" y="36243"/>
                </a:lnTo>
                <a:cubicBezTo>
                  <a:pt x="87326" y="36615"/>
                  <a:pt x="86903" y="36850"/>
                  <a:pt x="86440" y="36889"/>
                </a:cubicBezTo>
                <a:cubicBezTo>
                  <a:pt x="85955" y="36911"/>
                  <a:pt x="85484" y="36723"/>
                  <a:pt x="85148" y="36372"/>
                </a:cubicBezTo>
                <a:lnTo>
                  <a:pt x="79334" y="30557"/>
                </a:lnTo>
                <a:cubicBezTo>
                  <a:pt x="78126" y="29261"/>
                  <a:pt x="76307" y="28727"/>
                  <a:pt x="74590" y="29166"/>
                </a:cubicBezTo>
                <a:cubicBezTo>
                  <a:pt x="72873" y="29604"/>
                  <a:pt x="71533" y="30945"/>
                  <a:pt x="71094" y="32662"/>
                </a:cubicBezTo>
                <a:cubicBezTo>
                  <a:pt x="70656" y="34378"/>
                  <a:pt x="71189" y="36197"/>
                  <a:pt x="72486" y="37405"/>
                </a:cubicBezTo>
                <a:lnTo>
                  <a:pt x="80109" y="45287"/>
                </a:lnTo>
                <a:cubicBezTo>
                  <a:pt x="81802" y="47021"/>
                  <a:pt x="84148" y="47959"/>
                  <a:pt x="86569" y="47871"/>
                </a:cubicBezTo>
                <a:cubicBezTo>
                  <a:pt x="89337" y="47892"/>
                  <a:pt x="91951" y="46597"/>
                  <a:pt x="93611" y="44383"/>
                </a:cubicBezTo>
                <a:lnTo>
                  <a:pt x="108858" y="24032"/>
                </a:lnTo>
                <a:cubicBezTo>
                  <a:pt x="110463" y="21891"/>
                  <a:pt x="110030" y="18854"/>
                  <a:pt x="107889" y="17249"/>
                </a:cubicBezTo>
                <a:close/>
              </a:path>
            </a:pathLst>
          </a:custGeom>
          <a:solidFill>
            <a:srgbClr val="FFFFFF"/>
          </a:solidFill>
          <a:ln>
            <a:noFill/>
          </a:ln>
        </p:spPr>
        <p:txBody>
          <a:bodyPr rtlCol="0" anchor="ctr"/>
          <a:lstStyle/>
          <a:p>
            <a:pPr algn="ctr"/>
            <a:endParaRPr/>
          </a:p>
        </p:txBody>
      </p:sp>
      <p:sp>
        <p:nvSpPr>
          <p:cNvPr id="199" name="TextBox 43">
            <a:extLst>
              <a:ext uri="{FF2B5EF4-FFF2-40B4-BE49-F238E27FC236}">
                <a16:creationId xmlns:a16="http://schemas.microsoft.com/office/drawing/2014/main" id="{61A67974-8521-D425-EC9B-3EEF8D4C27C0}"/>
              </a:ext>
            </a:extLst>
          </p:cNvPr>
          <p:cNvSpPr txBox="1"/>
          <p:nvPr/>
        </p:nvSpPr>
        <p:spPr>
          <a:xfrm>
            <a:off x="628913" y="3021435"/>
            <a:ext cx="3379794" cy="646331"/>
          </a:xfrm>
          <a:prstGeom prst="rect">
            <a:avLst/>
          </a:prstGeom>
          <a:noFill/>
          <a:ln>
            <a:noFill/>
          </a:ln>
        </p:spPr>
        <p:txBody>
          <a:bodyPr wrap="square" lIns="0" tIns="0" rIns="0" bIns="0" anchor="t">
            <a:spAutoFit/>
          </a:bodyPr>
          <a:lstStyle/>
          <a:p>
            <a:pPr algn="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solicita información del </a:t>
            </a:r>
            <a:r>
              <a:rPr lang="es-MX" b="0" noProof="0">
                <a:solidFill>
                  <a:srgbClr val="484848"/>
                </a:solidFill>
                <a:latin typeface="Lato" panose="020F0502020204030203" pitchFamily="34" charset="0"/>
                <a:ea typeface="Lato" panose="020F0502020204030203" pitchFamily="34" charset="0"/>
                <a:cs typeface="Lato" panose="020F0502020204030203" pitchFamily="34" charset="0"/>
              </a:rPr>
              <a:t>Asegurado y </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expediente médico al hospital y notifica que el pago lo hará </a:t>
            </a:r>
            <a:r>
              <a:rPr lang="es-MX"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a:t>
            </a:r>
          </a:p>
        </p:txBody>
      </p:sp>
      <p:grpSp>
        <p:nvGrpSpPr>
          <p:cNvPr id="200" name="Grupo 199">
            <a:extLst>
              <a:ext uri="{FF2B5EF4-FFF2-40B4-BE49-F238E27FC236}">
                <a16:creationId xmlns:a16="http://schemas.microsoft.com/office/drawing/2014/main" id="{0B4A2C5C-689E-4134-9B75-419E088D5FB8}"/>
              </a:ext>
            </a:extLst>
          </p:cNvPr>
          <p:cNvGrpSpPr/>
          <p:nvPr/>
        </p:nvGrpSpPr>
        <p:grpSpPr>
          <a:xfrm>
            <a:off x="1167118" y="3711189"/>
            <a:ext cx="2927775" cy="408205"/>
            <a:chOff x="780385" y="2061025"/>
            <a:chExt cx="3056913" cy="413467"/>
          </a:xfrm>
          <a:solidFill>
            <a:srgbClr val="C30269"/>
          </a:solidFill>
          <a:effectLst>
            <a:outerShdw blurRad="50800" dist="38100" dir="2700000" algn="tl" rotWithShape="0">
              <a:prstClr val="black">
                <a:alpha val="40000"/>
              </a:prstClr>
            </a:outerShdw>
          </a:effectLst>
        </p:grpSpPr>
        <p:sp>
          <p:nvSpPr>
            <p:cNvPr id="201" name="Rectángulo 200">
              <a:extLst>
                <a:ext uri="{FF2B5EF4-FFF2-40B4-BE49-F238E27FC236}">
                  <a16:creationId xmlns:a16="http://schemas.microsoft.com/office/drawing/2014/main" id="{C4C467BE-87B7-B4A2-C081-F0E77C190002}"/>
                </a:ext>
              </a:extLst>
            </p:cNvPr>
            <p:cNvSpPr/>
            <p:nvPr/>
          </p:nvSpPr>
          <p:spPr>
            <a:xfrm>
              <a:off x="1943262" y="2061025"/>
              <a:ext cx="1894036"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02" name="Group 18">
              <a:extLst>
                <a:ext uri="{FF2B5EF4-FFF2-40B4-BE49-F238E27FC236}">
                  <a16:creationId xmlns:a16="http://schemas.microsoft.com/office/drawing/2014/main" id="{4BDBD1EA-BF21-04C3-0B12-4E771891F937}"/>
                </a:ext>
              </a:extLst>
            </p:cNvPr>
            <p:cNvGrpSpPr/>
            <p:nvPr/>
          </p:nvGrpSpPr>
          <p:grpSpPr>
            <a:xfrm>
              <a:off x="780385" y="2061025"/>
              <a:ext cx="1162878" cy="413467"/>
              <a:chOff x="469458" y="568518"/>
              <a:chExt cx="1162878" cy="413467"/>
            </a:xfrm>
            <a:grpFill/>
            <a:effectLst/>
          </p:grpSpPr>
          <p:sp>
            <p:nvSpPr>
              <p:cNvPr id="203" name="Rounded Rectangle 16">
                <a:extLst>
                  <a:ext uri="{FF2B5EF4-FFF2-40B4-BE49-F238E27FC236}">
                    <a16:creationId xmlns:a16="http://schemas.microsoft.com/office/drawing/2014/main" id="{98310799-500D-1826-03F2-E92A1B75E31C}"/>
                  </a:ext>
                </a:extLst>
              </p:cNvPr>
              <p:cNvSpPr/>
              <p:nvPr/>
            </p:nvSpPr>
            <p:spPr>
              <a:xfrm>
                <a:off x="469458" y="568518"/>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sp>
            <p:nvSpPr>
              <p:cNvPr id="204" name="Rounded Rectangle 17">
                <a:extLst>
                  <a:ext uri="{FF2B5EF4-FFF2-40B4-BE49-F238E27FC236}">
                    <a16:creationId xmlns:a16="http://schemas.microsoft.com/office/drawing/2014/main" id="{FFE47123-1B3D-88B4-5671-C4B6C5485EB4}"/>
                  </a:ext>
                </a:extLst>
              </p:cNvPr>
              <p:cNvSpPr/>
              <p:nvPr/>
            </p:nvSpPr>
            <p:spPr>
              <a:xfrm>
                <a:off x="469458" y="568518"/>
                <a:ext cx="1162878" cy="413467"/>
              </a:xfrm>
              <a:custGeom>
                <a:avLst/>
                <a:gdLst/>
                <a:ahLst/>
                <a:cxnLst/>
                <a:rect l="0" t="0" r="0" b="0"/>
                <a:pathLst>
                  <a:path w="1162878" h="413467">
                    <a:moveTo>
                      <a:pt x="206733" y="0"/>
                    </a:moveTo>
                    <a:lnTo>
                      <a:pt x="1162878" y="0"/>
                    </a:lnTo>
                    <a:moveTo>
                      <a:pt x="1162878" y="413467"/>
                    </a:moveTo>
                    <a:lnTo>
                      <a:pt x="206733" y="413467"/>
                    </a:lnTo>
                    <a:moveTo>
                      <a:pt x="206733" y="413467"/>
                    </a:moveTo>
                    <a:cubicBezTo>
                      <a:pt x="92557" y="413467"/>
                      <a:pt x="0" y="320910"/>
                      <a:pt x="0" y="206733"/>
                    </a:cubicBezTo>
                    <a:cubicBezTo>
                      <a:pt x="0" y="92557"/>
                      <a:pt x="92557" y="0"/>
                      <a:pt x="206733" y="0"/>
                    </a:cubicBezTo>
                    <a:moveTo>
                      <a:pt x="1162878" y="0"/>
                    </a:moveTo>
                    <a:lnTo>
                      <a:pt x="1162878" y="413467"/>
                    </a:lnTo>
                  </a:path>
                </a:pathLst>
              </a:custGeom>
              <a:grpFill/>
              <a:ln w="6459">
                <a:noFill/>
              </a:ln>
            </p:spPr>
            <p:txBody>
              <a:bodyPr rtlCol="0" anchor="ctr"/>
              <a:lstStyle/>
              <a:p>
                <a:pPr algn="ctr"/>
                <a:endParaRPr/>
              </a:p>
            </p:txBody>
          </p:sp>
        </p:grpSp>
      </p:grpSp>
      <p:sp>
        <p:nvSpPr>
          <p:cNvPr id="206" name="TextBox 61">
            <a:extLst>
              <a:ext uri="{FF2B5EF4-FFF2-40B4-BE49-F238E27FC236}">
                <a16:creationId xmlns:a16="http://schemas.microsoft.com/office/drawing/2014/main" id="{F51FD82E-8150-1D25-CC0B-A83DA746B706}"/>
              </a:ext>
            </a:extLst>
          </p:cNvPr>
          <p:cNvSpPr txBox="1"/>
          <p:nvPr/>
        </p:nvSpPr>
        <p:spPr>
          <a:xfrm>
            <a:off x="1561882" y="3798207"/>
            <a:ext cx="2420535"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Validación de Documentos</a:t>
            </a:r>
          </a:p>
        </p:txBody>
      </p:sp>
      <p:sp>
        <p:nvSpPr>
          <p:cNvPr id="208" name="Rounded Rectangle 32">
            <a:extLst>
              <a:ext uri="{FF2B5EF4-FFF2-40B4-BE49-F238E27FC236}">
                <a16:creationId xmlns:a16="http://schemas.microsoft.com/office/drawing/2014/main" id="{C05C4F9E-F16D-23A9-E0E0-7410DD2FA278}"/>
              </a:ext>
            </a:extLst>
          </p:cNvPr>
          <p:cNvSpPr/>
          <p:nvPr/>
        </p:nvSpPr>
        <p:spPr>
          <a:xfrm>
            <a:off x="1296092" y="3811004"/>
            <a:ext cx="190926" cy="196242"/>
          </a:xfrm>
          <a:custGeom>
            <a:avLst/>
            <a:gdLst/>
            <a:ahLst/>
            <a:cxnLst/>
            <a:rect l="0" t="0" r="0" b="0"/>
            <a:pathLst>
              <a:path w="148958" h="153105">
                <a:moveTo>
                  <a:pt x="0" y="0"/>
                </a:moveTo>
                <a:moveTo>
                  <a:pt x="95356" y="80703"/>
                </a:moveTo>
                <a:lnTo>
                  <a:pt x="66154" y="89037"/>
                </a:lnTo>
                <a:cubicBezTo>
                  <a:pt x="65091" y="89339"/>
                  <a:pt x="63947" y="89076"/>
                  <a:pt x="63121" y="88340"/>
                </a:cubicBezTo>
                <a:cubicBezTo>
                  <a:pt x="62296" y="87604"/>
                  <a:pt x="61905" y="86497"/>
                  <a:pt x="62084" y="85406"/>
                </a:cubicBezTo>
                <a:lnTo>
                  <a:pt x="66116" y="61212"/>
                </a:lnTo>
                <a:lnTo>
                  <a:pt x="66116" y="15763"/>
                </a:lnTo>
                <a:cubicBezTo>
                  <a:pt x="66119" y="10381"/>
                  <a:pt x="70483" y="6021"/>
                  <a:pt x="75864" y="6021"/>
                </a:cubicBezTo>
                <a:lnTo>
                  <a:pt x="139209" y="6021"/>
                </a:lnTo>
                <a:cubicBezTo>
                  <a:pt x="144591" y="6021"/>
                  <a:pt x="148954" y="10381"/>
                  <a:pt x="148958" y="15763"/>
                </a:cubicBezTo>
                <a:lnTo>
                  <a:pt x="148958" y="70954"/>
                </a:lnTo>
                <a:cubicBezTo>
                  <a:pt x="148958" y="76339"/>
                  <a:pt x="144593" y="80703"/>
                  <a:pt x="139209" y="80703"/>
                </a:cubicBezTo>
                <a:close/>
                <a:moveTo>
                  <a:pt x="112657" y="19329"/>
                </a:moveTo>
                <a:lnTo>
                  <a:pt x="102578" y="19329"/>
                </a:lnTo>
                <a:cubicBezTo>
                  <a:pt x="100794" y="19329"/>
                  <a:pt x="99348" y="20775"/>
                  <a:pt x="99348" y="22559"/>
                </a:cubicBezTo>
                <a:lnTo>
                  <a:pt x="99348" y="33374"/>
                </a:lnTo>
                <a:lnTo>
                  <a:pt x="88540" y="33374"/>
                </a:lnTo>
                <a:cubicBezTo>
                  <a:pt x="86756" y="33374"/>
                  <a:pt x="85310" y="34820"/>
                  <a:pt x="85310" y="36604"/>
                </a:cubicBezTo>
                <a:lnTo>
                  <a:pt x="85310" y="46683"/>
                </a:lnTo>
                <a:cubicBezTo>
                  <a:pt x="85310" y="48467"/>
                  <a:pt x="86756" y="49913"/>
                  <a:pt x="88540" y="49913"/>
                </a:cubicBezTo>
                <a:lnTo>
                  <a:pt x="99348" y="49913"/>
                </a:lnTo>
                <a:lnTo>
                  <a:pt x="99348" y="60721"/>
                </a:lnTo>
                <a:cubicBezTo>
                  <a:pt x="99348" y="62505"/>
                  <a:pt x="100794" y="63951"/>
                  <a:pt x="102578" y="63951"/>
                </a:cubicBezTo>
                <a:lnTo>
                  <a:pt x="112657" y="63951"/>
                </a:lnTo>
                <a:cubicBezTo>
                  <a:pt x="114441" y="63951"/>
                  <a:pt x="115887" y="62505"/>
                  <a:pt x="115887" y="60721"/>
                </a:cubicBezTo>
                <a:lnTo>
                  <a:pt x="115887" y="49913"/>
                </a:lnTo>
                <a:lnTo>
                  <a:pt x="126695" y="49913"/>
                </a:lnTo>
                <a:cubicBezTo>
                  <a:pt x="128479" y="49913"/>
                  <a:pt x="129925" y="48467"/>
                  <a:pt x="129925" y="46683"/>
                </a:cubicBezTo>
                <a:lnTo>
                  <a:pt x="129925" y="36604"/>
                </a:lnTo>
                <a:cubicBezTo>
                  <a:pt x="129925" y="34820"/>
                  <a:pt x="128479" y="33374"/>
                  <a:pt x="126695" y="33374"/>
                </a:cubicBezTo>
                <a:lnTo>
                  <a:pt x="115880" y="33374"/>
                </a:lnTo>
                <a:lnTo>
                  <a:pt x="115880" y="22566"/>
                </a:lnTo>
                <a:cubicBezTo>
                  <a:pt x="115880" y="20782"/>
                  <a:pt x="114434" y="19336"/>
                  <a:pt x="112650" y="19336"/>
                </a:cubicBezTo>
                <a:close/>
                <a:moveTo>
                  <a:pt x="96712" y="90394"/>
                </a:moveTo>
                <a:lnTo>
                  <a:pt x="101280" y="90394"/>
                </a:lnTo>
                <a:lnTo>
                  <a:pt x="101280" y="115506"/>
                </a:lnTo>
                <a:cubicBezTo>
                  <a:pt x="101280" y="115764"/>
                  <a:pt x="101267" y="116022"/>
                  <a:pt x="101241" y="116268"/>
                </a:cubicBezTo>
                <a:lnTo>
                  <a:pt x="113257" y="133511"/>
                </a:lnTo>
                <a:cubicBezTo>
                  <a:pt x="113387" y="133692"/>
                  <a:pt x="113503" y="133879"/>
                  <a:pt x="113600" y="134073"/>
                </a:cubicBezTo>
                <a:cubicBezTo>
                  <a:pt x="115525" y="137826"/>
                  <a:pt x="115990" y="142484"/>
                  <a:pt x="113968" y="146470"/>
                </a:cubicBezTo>
                <a:cubicBezTo>
                  <a:pt x="111810" y="150721"/>
                  <a:pt x="107411" y="153105"/>
                  <a:pt x="101965" y="153105"/>
                </a:cubicBezTo>
                <a:lnTo>
                  <a:pt x="14400" y="153105"/>
                </a:lnTo>
                <a:cubicBezTo>
                  <a:pt x="9160" y="153105"/>
                  <a:pt x="4929" y="150560"/>
                  <a:pt x="2810" y="146496"/>
                </a:cubicBezTo>
                <a:cubicBezTo>
                  <a:pt x="768" y="142575"/>
                  <a:pt x="1001" y="137826"/>
                  <a:pt x="3281" y="133860"/>
                </a:cubicBezTo>
                <a:cubicBezTo>
                  <a:pt x="3340" y="133758"/>
                  <a:pt x="3403" y="133659"/>
                  <a:pt x="3469" y="133563"/>
                </a:cubicBezTo>
                <a:lnTo>
                  <a:pt x="15098" y="116397"/>
                </a:lnTo>
                <a:cubicBezTo>
                  <a:pt x="15058" y="116102"/>
                  <a:pt x="15038" y="115804"/>
                  <a:pt x="15039" y="115506"/>
                </a:cubicBezTo>
                <a:lnTo>
                  <a:pt x="15039" y="74773"/>
                </a:lnTo>
                <a:cubicBezTo>
                  <a:pt x="15039" y="66706"/>
                  <a:pt x="21580" y="60168"/>
                  <a:pt x="29646" y="60172"/>
                </a:cubicBezTo>
                <a:lnTo>
                  <a:pt x="56425" y="60172"/>
                </a:lnTo>
                <a:lnTo>
                  <a:pt x="56425" y="60405"/>
                </a:lnTo>
                <a:lnTo>
                  <a:pt x="54312" y="73086"/>
                </a:lnTo>
                <a:lnTo>
                  <a:pt x="29653" y="73086"/>
                </a:lnTo>
                <a:cubicBezTo>
                  <a:pt x="28724" y="73090"/>
                  <a:pt x="27973" y="73844"/>
                  <a:pt x="27973" y="74773"/>
                </a:cubicBezTo>
                <a:lnTo>
                  <a:pt x="27973" y="109045"/>
                </a:lnTo>
                <a:lnTo>
                  <a:pt x="88365" y="109045"/>
                </a:lnTo>
                <a:lnTo>
                  <a:pt x="88365" y="92778"/>
                </a:lnTo>
                <a:lnTo>
                  <a:pt x="96719" y="90387"/>
                </a:lnTo>
                <a:close/>
              </a:path>
            </a:pathLst>
          </a:custGeom>
          <a:solidFill>
            <a:srgbClr val="FFFFFF"/>
          </a:solidFill>
          <a:ln>
            <a:noFill/>
          </a:ln>
        </p:spPr>
        <p:txBody>
          <a:bodyPr rtlCol="0" anchor="ctr"/>
          <a:lstStyle/>
          <a:p>
            <a:pPr algn="ctr"/>
            <a:endParaRPr/>
          </a:p>
        </p:txBody>
      </p:sp>
      <p:sp>
        <p:nvSpPr>
          <p:cNvPr id="209" name="TextBox 43">
            <a:extLst>
              <a:ext uri="{FF2B5EF4-FFF2-40B4-BE49-F238E27FC236}">
                <a16:creationId xmlns:a16="http://schemas.microsoft.com/office/drawing/2014/main" id="{E5EF8DFA-9061-4B2F-108E-4F59DEBB362A}"/>
              </a:ext>
            </a:extLst>
          </p:cNvPr>
          <p:cNvSpPr txBox="1"/>
          <p:nvPr/>
        </p:nvSpPr>
        <p:spPr>
          <a:xfrm>
            <a:off x="4179148" y="3582522"/>
            <a:ext cx="3379794" cy="646331"/>
          </a:xfrm>
          <a:prstGeom prst="rect">
            <a:avLst/>
          </a:prstGeom>
          <a:noFill/>
          <a:ln>
            <a:noFill/>
          </a:ln>
        </p:spPr>
        <p:txBody>
          <a:bodyPr wrap="square" lIns="0" tIns="0" rIns="0" bIns="0" anchor="t">
            <a:spAutoFit/>
          </a:bodyPr>
          <a:lstStyle/>
          <a:p>
            <a:r>
              <a:rPr lang="es-MX" dirty="0">
                <a:solidFill>
                  <a:srgbClr val="484848"/>
                </a:solidFill>
                <a:latin typeface="Lato" panose="020F0502020204030203" pitchFamily="34" charset="0"/>
                <a:ea typeface="Lato" panose="020F0502020204030203" pitchFamily="34" charset="0"/>
                <a:cs typeface="Lato" panose="020F0502020204030203" pitchFamily="34" charset="0"/>
              </a:rPr>
              <a:t>El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 valida los documentos y llenado de formatos para enviarlos al dictaminador y solicitar la autorización</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0" name="TextBox 43">
            <a:extLst>
              <a:ext uri="{FF2B5EF4-FFF2-40B4-BE49-F238E27FC236}">
                <a16:creationId xmlns:a16="http://schemas.microsoft.com/office/drawing/2014/main" id="{28C069CA-3616-12AB-F31F-863D3E94C44B}"/>
              </a:ext>
            </a:extLst>
          </p:cNvPr>
          <p:cNvSpPr txBox="1"/>
          <p:nvPr/>
        </p:nvSpPr>
        <p:spPr>
          <a:xfrm>
            <a:off x="1167118" y="4170335"/>
            <a:ext cx="2837759" cy="646331"/>
          </a:xfrm>
          <a:prstGeom prst="rect">
            <a:avLst/>
          </a:prstGeom>
          <a:noFill/>
          <a:ln>
            <a:noFill/>
          </a:ln>
        </p:spPr>
        <p:txBody>
          <a:bodyPr wrap="square" lIns="0" tIns="0" rIns="0" bIns="0" anchor="t">
            <a:spAutoFit/>
          </a:bodyPr>
          <a:lstStyle/>
          <a:p>
            <a:pPr algn="r"/>
            <a:r>
              <a:rPr lang="es-MX" dirty="0">
                <a:solidFill>
                  <a:srgbClr val="484848"/>
                </a:solidFill>
                <a:latin typeface="Lato" panose="020F0502020204030203" pitchFamily="34" charset="0"/>
                <a:ea typeface="Lato" panose="020F0502020204030203" pitchFamily="34" charset="0"/>
                <a:cs typeface="Lato" panose="020F0502020204030203" pitchFamily="34" charset="0"/>
              </a:rPr>
              <a:t>Una vez autorizado, el dictaminador genera la carta de autorización y la envía al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 </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1" name="TextBox 43">
            <a:extLst>
              <a:ext uri="{FF2B5EF4-FFF2-40B4-BE49-F238E27FC236}">
                <a16:creationId xmlns:a16="http://schemas.microsoft.com/office/drawing/2014/main" id="{8D0E4C5F-F9BE-0193-56CD-027EE68075BE}"/>
              </a:ext>
            </a:extLst>
          </p:cNvPr>
          <p:cNvSpPr txBox="1"/>
          <p:nvPr/>
        </p:nvSpPr>
        <p:spPr>
          <a:xfrm>
            <a:off x="4177403" y="4764694"/>
            <a:ext cx="3469327" cy="646331"/>
          </a:xfrm>
          <a:prstGeom prst="rect">
            <a:avLst/>
          </a:prstGeom>
          <a:noFill/>
          <a:ln>
            <a:noFill/>
          </a:ln>
        </p:spPr>
        <p:txBody>
          <a:bodyPr wrap="square" lIns="0" tIns="0" rIns="0" bIns="0" anchor="t">
            <a:spAutoFit/>
          </a:bodyPr>
          <a:lstStyle/>
          <a:p>
            <a:r>
              <a:rPr lang="es-MX" dirty="0">
                <a:solidFill>
                  <a:srgbClr val="484848"/>
                </a:solidFill>
                <a:latin typeface="Lato" panose="020F0502020204030203" pitchFamily="34" charset="0"/>
                <a:ea typeface="Lato" panose="020F0502020204030203" pitchFamily="34" charset="0"/>
                <a:cs typeface="Lato" panose="020F0502020204030203" pitchFamily="34" charset="0"/>
              </a:rPr>
              <a:t>El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 entrega la carta al Asegurado, Médicos y Hospital y se actualiza hasta el alta del Asegurado</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2" name="TextBox 43">
            <a:extLst>
              <a:ext uri="{FF2B5EF4-FFF2-40B4-BE49-F238E27FC236}">
                <a16:creationId xmlns:a16="http://schemas.microsoft.com/office/drawing/2014/main" id="{A3D2BCB6-FC91-4542-9AE3-28DA7A54DAC3}"/>
              </a:ext>
            </a:extLst>
          </p:cNvPr>
          <p:cNvSpPr txBox="1"/>
          <p:nvPr/>
        </p:nvSpPr>
        <p:spPr>
          <a:xfrm>
            <a:off x="899160" y="5365388"/>
            <a:ext cx="3105717" cy="646331"/>
          </a:xfrm>
          <a:prstGeom prst="rect">
            <a:avLst/>
          </a:prstGeom>
          <a:noFill/>
          <a:ln>
            <a:noFill/>
          </a:ln>
        </p:spPr>
        <p:txBody>
          <a:bodyPr wrap="square" lIns="0" tIns="0" rIns="0" bIns="0" anchor="t">
            <a:spAutoFit/>
          </a:bodyPr>
          <a:lstStyle/>
          <a:p>
            <a:pPr algn="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Cuando se confirma el buen estado de salud, el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tramita el alta y asesora al </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Asegurado para su salida</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3" name="TextBox 43">
            <a:extLst>
              <a:ext uri="{FF2B5EF4-FFF2-40B4-BE49-F238E27FC236}">
                <a16:creationId xmlns:a16="http://schemas.microsoft.com/office/drawing/2014/main" id="{1A09F038-8A8E-2BBE-CF64-5C2511213AE3}"/>
              </a:ext>
            </a:extLst>
          </p:cNvPr>
          <p:cNvSpPr txBox="1"/>
          <p:nvPr/>
        </p:nvSpPr>
        <p:spPr>
          <a:xfrm>
            <a:off x="4148840" y="5957687"/>
            <a:ext cx="2873828" cy="646331"/>
          </a:xfrm>
          <a:prstGeom prst="rect">
            <a:avLst/>
          </a:prstGeom>
          <a:noFill/>
          <a:ln>
            <a:noFill/>
          </a:ln>
        </p:spPr>
        <p:txBody>
          <a:bodyPr wrap="square" lIns="0" tIns="0" rIns="0" bIns="0" anchor="t">
            <a:spAutoFit/>
          </a:bodyPr>
          <a:lstStyle/>
          <a:p>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El Asegurado paga el monto correspondiente al Deducible y Coaseguro y sale del hospital</a:t>
            </a:r>
          </a:p>
        </p:txBody>
      </p:sp>
      <p:sp>
        <p:nvSpPr>
          <p:cNvPr id="217" name="Rounded Rectangle 32">
            <a:extLst>
              <a:ext uri="{FF2B5EF4-FFF2-40B4-BE49-F238E27FC236}">
                <a16:creationId xmlns:a16="http://schemas.microsoft.com/office/drawing/2014/main" id="{F88EC716-B68E-04ED-BDD6-A7A445F4B456}"/>
              </a:ext>
            </a:extLst>
          </p:cNvPr>
          <p:cNvSpPr/>
          <p:nvPr/>
        </p:nvSpPr>
        <p:spPr>
          <a:xfrm>
            <a:off x="6222047" y="4456392"/>
            <a:ext cx="148958" cy="153105"/>
          </a:xfrm>
          <a:custGeom>
            <a:avLst/>
            <a:gdLst/>
            <a:ahLst/>
            <a:cxnLst/>
            <a:rect l="0" t="0" r="0" b="0"/>
            <a:pathLst>
              <a:path w="148958" h="153105">
                <a:moveTo>
                  <a:pt x="0" y="0"/>
                </a:moveTo>
                <a:moveTo>
                  <a:pt x="95356" y="80703"/>
                </a:moveTo>
                <a:lnTo>
                  <a:pt x="66154" y="89037"/>
                </a:lnTo>
                <a:cubicBezTo>
                  <a:pt x="65091" y="89339"/>
                  <a:pt x="63947" y="89076"/>
                  <a:pt x="63121" y="88340"/>
                </a:cubicBezTo>
                <a:cubicBezTo>
                  <a:pt x="62296" y="87604"/>
                  <a:pt x="61905" y="86497"/>
                  <a:pt x="62084" y="85406"/>
                </a:cubicBezTo>
                <a:lnTo>
                  <a:pt x="66116" y="61212"/>
                </a:lnTo>
                <a:lnTo>
                  <a:pt x="66116" y="15763"/>
                </a:lnTo>
                <a:cubicBezTo>
                  <a:pt x="66119" y="10381"/>
                  <a:pt x="70483" y="6021"/>
                  <a:pt x="75864" y="6021"/>
                </a:cubicBezTo>
                <a:lnTo>
                  <a:pt x="139209" y="6021"/>
                </a:lnTo>
                <a:cubicBezTo>
                  <a:pt x="144591" y="6021"/>
                  <a:pt x="148954" y="10381"/>
                  <a:pt x="148958" y="15763"/>
                </a:cubicBezTo>
                <a:lnTo>
                  <a:pt x="148958" y="70954"/>
                </a:lnTo>
                <a:cubicBezTo>
                  <a:pt x="148958" y="76339"/>
                  <a:pt x="144593" y="80703"/>
                  <a:pt x="139209" y="80703"/>
                </a:cubicBezTo>
                <a:close/>
                <a:moveTo>
                  <a:pt x="112657" y="19329"/>
                </a:moveTo>
                <a:lnTo>
                  <a:pt x="102578" y="19329"/>
                </a:lnTo>
                <a:cubicBezTo>
                  <a:pt x="100794" y="19329"/>
                  <a:pt x="99348" y="20775"/>
                  <a:pt x="99348" y="22559"/>
                </a:cubicBezTo>
                <a:lnTo>
                  <a:pt x="99348" y="33374"/>
                </a:lnTo>
                <a:lnTo>
                  <a:pt x="88540" y="33374"/>
                </a:lnTo>
                <a:cubicBezTo>
                  <a:pt x="86756" y="33374"/>
                  <a:pt x="85310" y="34820"/>
                  <a:pt x="85310" y="36604"/>
                </a:cubicBezTo>
                <a:lnTo>
                  <a:pt x="85310" y="46683"/>
                </a:lnTo>
                <a:cubicBezTo>
                  <a:pt x="85310" y="48467"/>
                  <a:pt x="86756" y="49913"/>
                  <a:pt x="88540" y="49913"/>
                </a:cubicBezTo>
                <a:lnTo>
                  <a:pt x="99348" y="49913"/>
                </a:lnTo>
                <a:lnTo>
                  <a:pt x="99348" y="60721"/>
                </a:lnTo>
                <a:cubicBezTo>
                  <a:pt x="99348" y="62505"/>
                  <a:pt x="100794" y="63951"/>
                  <a:pt x="102578" y="63951"/>
                </a:cubicBezTo>
                <a:lnTo>
                  <a:pt x="112657" y="63951"/>
                </a:lnTo>
                <a:cubicBezTo>
                  <a:pt x="114441" y="63951"/>
                  <a:pt x="115887" y="62505"/>
                  <a:pt x="115887" y="60721"/>
                </a:cubicBezTo>
                <a:lnTo>
                  <a:pt x="115887" y="49913"/>
                </a:lnTo>
                <a:lnTo>
                  <a:pt x="126695" y="49913"/>
                </a:lnTo>
                <a:cubicBezTo>
                  <a:pt x="128479" y="49913"/>
                  <a:pt x="129925" y="48467"/>
                  <a:pt x="129925" y="46683"/>
                </a:cubicBezTo>
                <a:lnTo>
                  <a:pt x="129925" y="36604"/>
                </a:lnTo>
                <a:cubicBezTo>
                  <a:pt x="129925" y="34820"/>
                  <a:pt x="128479" y="33374"/>
                  <a:pt x="126695" y="33374"/>
                </a:cubicBezTo>
                <a:lnTo>
                  <a:pt x="115880" y="33374"/>
                </a:lnTo>
                <a:lnTo>
                  <a:pt x="115880" y="22566"/>
                </a:lnTo>
                <a:cubicBezTo>
                  <a:pt x="115880" y="20782"/>
                  <a:pt x="114434" y="19336"/>
                  <a:pt x="112650" y="19336"/>
                </a:cubicBezTo>
                <a:close/>
                <a:moveTo>
                  <a:pt x="96712" y="90394"/>
                </a:moveTo>
                <a:lnTo>
                  <a:pt x="101280" y="90394"/>
                </a:lnTo>
                <a:lnTo>
                  <a:pt x="101280" y="115506"/>
                </a:lnTo>
                <a:cubicBezTo>
                  <a:pt x="101280" y="115764"/>
                  <a:pt x="101267" y="116022"/>
                  <a:pt x="101241" y="116268"/>
                </a:cubicBezTo>
                <a:lnTo>
                  <a:pt x="113257" y="133511"/>
                </a:lnTo>
                <a:cubicBezTo>
                  <a:pt x="113387" y="133692"/>
                  <a:pt x="113503" y="133879"/>
                  <a:pt x="113600" y="134073"/>
                </a:cubicBezTo>
                <a:cubicBezTo>
                  <a:pt x="115525" y="137826"/>
                  <a:pt x="115990" y="142484"/>
                  <a:pt x="113968" y="146470"/>
                </a:cubicBezTo>
                <a:cubicBezTo>
                  <a:pt x="111810" y="150721"/>
                  <a:pt x="107411" y="153105"/>
                  <a:pt x="101965" y="153105"/>
                </a:cubicBezTo>
                <a:lnTo>
                  <a:pt x="14400" y="153105"/>
                </a:lnTo>
                <a:cubicBezTo>
                  <a:pt x="9160" y="153105"/>
                  <a:pt x="4929" y="150560"/>
                  <a:pt x="2810" y="146496"/>
                </a:cubicBezTo>
                <a:cubicBezTo>
                  <a:pt x="768" y="142575"/>
                  <a:pt x="1001" y="137826"/>
                  <a:pt x="3281" y="133860"/>
                </a:cubicBezTo>
                <a:cubicBezTo>
                  <a:pt x="3340" y="133758"/>
                  <a:pt x="3403" y="133659"/>
                  <a:pt x="3469" y="133563"/>
                </a:cubicBezTo>
                <a:lnTo>
                  <a:pt x="15098" y="116397"/>
                </a:lnTo>
                <a:cubicBezTo>
                  <a:pt x="15058" y="116102"/>
                  <a:pt x="15038" y="115804"/>
                  <a:pt x="15039" y="115506"/>
                </a:cubicBezTo>
                <a:lnTo>
                  <a:pt x="15039" y="74773"/>
                </a:lnTo>
                <a:cubicBezTo>
                  <a:pt x="15039" y="66706"/>
                  <a:pt x="21580" y="60168"/>
                  <a:pt x="29646" y="60172"/>
                </a:cubicBezTo>
                <a:lnTo>
                  <a:pt x="56425" y="60172"/>
                </a:lnTo>
                <a:lnTo>
                  <a:pt x="56425" y="60405"/>
                </a:lnTo>
                <a:lnTo>
                  <a:pt x="54312" y="73086"/>
                </a:lnTo>
                <a:lnTo>
                  <a:pt x="29653" y="73086"/>
                </a:lnTo>
                <a:cubicBezTo>
                  <a:pt x="28724" y="73090"/>
                  <a:pt x="27973" y="73844"/>
                  <a:pt x="27973" y="74773"/>
                </a:cubicBezTo>
                <a:lnTo>
                  <a:pt x="27973" y="109045"/>
                </a:lnTo>
                <a:lnTo>
                  <a:pt x="88365" y="109045"/>
                </a:lnTo>
                <a:lnTo>
                  <a:pt x="88365" y="92778"/>
                </a:lnTo>
                <a:lnTo>
                  <a:pt x="96719" y="90387"/>
                </a:lnTo>
                <a:close/>
              </a:path>
            </a:pathLst>
          </a:custGeom>
          <a:solidFill>
            <a:srgbClr val="FFFFFF"/>
          </a:solidFill>
          <a:ln>
            <a:noFill/>
          </a:ln>
        </p:spPr>
        <p:txBody>
          <a:bodyPr rtlCol="0" anchor="ctr"/>
          <a:lstStyle/>
          <a:p>
            <a:pPr algn="ctr"/>
            <a:endParaRPr/>
          </a:p>
        </p:txBody>
      </p:sp>
      <p:grpSp>
        <p:nvGrpSpPr>
          <p:cNvPr id="218" name="Grupo 217">
            <a:extLst>
              <a:ext uri="{FF2B5EF4-FFF2-40B4-BE49-F238E27FC236}">
                <a16:creationId xmlns:a16="http://schemas.microsoft.com/office/drawing/2014/main" id="{3C5F62E9-8804-4DD8-F6BB-03C7E83D3C7C}"/>
              </a:ext>
            </a:extLst>
          </p:cNvPr>
          <p:cNvGrpSpPr/>
          <p:nvPr/>
        </p:nvGrpSpPr>
        <p:grpSpPr>
          <a:xfrm>
            <a:off x="4094893" y="4276408"/>
            <a:ext cx="2927775" cy="415528"/>
            <a:chOff x="2949787" y="2482676"/>
            <a:chExt cx="2927775" cy="508650"/>
          </a:xfrm>
          <a:solidFill>
            <a:srgbClr val="EA2565"/>
          </a:solidFill>
          <a:effectLst>
            <a:outerShdw blurRad="50800" dist="38100" dir="2700000" algn="tl" rotWithShape="0">
              <a:prstClr val="black">
                <a:alpha val="40000"/>
              </a:prstClr>
            </a:outerShdw>
          </a:effectLst>
        </p:grpSpPr>
        <p:sp>
          <p:nvSpPr>
            <p:cNvPr id="219" name="Rectángulo 218">
              <a:extLst>
                <a:ext uri="{FF2B5EF4-FFF2-40B4-BE49-F238E27FC236}">
                  <a16:creationId xmlns:a16="http://schemas.microsoft.com/office/drawing/2014/main" id="{93F7F114-814D-6DFB-EFA8-BF1153C607CD}"/>
                </a:ext>
              </a:extLst>
            </p:cNvPr>
            <p:cNvSpPr/>
            <p:nvPr/>
          </p:nvSpPr>
          <p:spPr>
            <a:xfrm>
              <a:off x="2949787" y="2482676"/>
              <a:ext cx="1452349"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20" name="Group 3">
              <a:extLst>
                <a:ext uri="{FF2B5EF4-FFF2-40B4-BE49-F238E27FC236}">
                  <a16:creationId xmlns:a16="http://schemas.microsoft.com/office/drawing/2014/main" id="{9B1AB7D2-957C-2CCA-EC51-BB866C7BF3D8}"/>
                </a:ext>
              </a:extLst>
            </p:cNvPr>
            <p:cNvGrpSpPr/>
            <p:nvPr/>
          </p:nvGrpSpPr>
          <p:grpSpPr>
            <a:xfrm>
              <a:off x="3729294" y="2482676"/>
              <a:ext cx="2148268" cy="508650"/>
              <a:chOff x="1632336" y="1085353"/>
              <a:chExt cx="2148268" cy="413467"/>
            </a:xfrm>
            <a:grpFill/>
          </p:grpSpPr>
          <p:sp>
            <p:nvSpPr>
              <p:cNvPr id="221" name="Rounded Rectangle 1">
                <a:extLst>
                  <a:ext uri="{FF2B5EF4-FFF2-40B4-BE49-F238E27FC236}">
                    <a16:creationId xmlns:a16="http://schemas.microsoft.com/office/drawing/2014/main" id="{454CA8CE-AF0E-FD0C-3121-B947E61778FB}"/>
                  </a:ext>
                </a:extLst>
              </p:cNvPr>
              <p:cNvSpPr/>
              <p:nvPr/>
            </p:nvSpPr>
            <p:spPr>
              <a:xfrm>
                <a:off x="2255942"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222" name="Rounded Rectangle 2">
                <a:extLst>
                  <a:ext uri="{FF2B5EF4-FFF2-40B4-BE49-F238E27FC236}">
                    <a16:creationId xmlns:a16="http://schemas.microsoft.com/office/drawing/2014/main" id="{886C1E32-4F41-F0C4-7A60-BED3F8D92404}"/>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dirty="0"/>
              </a:p>
            </p:txBody>
          </p:sp>
        </p:grpSp>
      </p:grpSp>
      <p:sp>
        <p:nvSpPr>
          <p:cNvPr id="224" name="TextBox 61">
            <a:extLst>
              <a:ext uri="{FF2B5EF4-FFF2-40B4-BE49-F238E27FC236}">
                <a16:creationId xmlns:a16="http://schemas.microsoft.com/office/drawing/2014/main" id="{807F8C99-A504-6C6E-10FA-654EFF7CB81B}"/>
              </a:ext>
            </a:extLst>
          </p:cNvPr>
          <p:cNvSpPr txBox="1"/>
          <p:nvPr/>
        </p:nvSpPr>
        <p:spPr>
          <a:xfrm>
            <a:off x="4227847" y="4368294"/>
            <a:ext cx="1965282"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Carta de Autorización</a:t>
            </a:r>
          </a:p>
        </p:txBody>
      </p:sp>
      <p:grpSp>
        <p:nvGrpSpPr>
          <p:cNvPr id="225" name="Grupo 224">
            <a:extLst>
              <a:ext uri="{FF2B5EF4-FFF2-40B4-BE49-F238E27FC236}">
                <a16:creationId xmlns:a16="http://schemas.microsoft.com/office/drawing/2014/main" id="{75EB372B-12E0-4E84-D06F-C3189A2EF410}"/>
              </a:ext>
            </a:extLst>
          </p:cNvPr>
          <p:cNvGrpSpPr/>
          <p:nvPr/>
        </p:nvGrpSpPr>
        <p:grpSpPr>
          <a:xfrm>
            <a:off x="1037976" y="2537085"/>
            <a:ext cx="3056918" cy="413128"/>
            <a:chOff x="571052" y="2061025"/>
            <a:chExt cx="2805676" cy="413467"/>
          </a:xfrm>
          <a:solidFill>
            <a:srgbClr val="F37132"/>
          </a:solidFill>
          <a:effectLst>
            <a:outerShdw blurRad="50800" dist="38100" dir="2700000" algn="tl" rotWithShape="0">
              <a:prstClr val="black">
                <a:alpha val="40000"/>
              </a:prstClr>
            </a:outerShdw>
          </a:effectLst>
        </p:grpSpPr>
        <p:sp>
          <p:nvSpPr>
            <p:cNvPr id="226" name="Rectángulo 225">
              <a:extLst>
                <a:ext uri="{FF2B5EF4-FFF2-40B4-BE49-F238E27FC236}">
                  <a16:creationId xmlns:a16="http://schemas.microsoft.com/office/drawing/2014/main" id="{BF893BB3-4FA6-BBBC-0445-DD696C38CDC5}"/>
                </a:ext>
              </a:extLst>
            </p:cNvPr>
            <p:cNvSpPr/>
            <p:nvPr/>
          </p:nvSpPr>
          <p:spPr>
            <a:xfrm>
              <a:off x="1726033" y="2061025"/>
              <a:ext cx="1650695"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27" name="Group 18">
              <a:extLst>
                <a:ext uri="{FF2B5EF4-FFF2-40B4-BE49-F238E27FC236}">
                  <a16:creationId xmlns:a16="http://schemas.microsoft.com/office/drawing/2014/main" id="{77D1EBCE-E077-5E6C-776B-E4C361A396A2}"/>
                </a:ext>
              </a:extLst>
            </p:cNvPr>
            <p:cNvGrpSpPr/>
            <p:nvPr/>
          </p:nvGrpSpPr>
          <p:grpSpPr>
            <a:xfrm>
              <a:off x="571052" y="2061025"/>
              <a:ext cx="1372211" cy="413467"/>
              <a:chOff x="260125" y="568518"/>
              <a:chExt cx="1372211" cy="413467"/>
            </a:xfrm>
            <a:grpFill/>
            <a:effectLst/>
          </p:grpSpPr>
          <p:sp>
            <p:nvSpPr>
              <p:cNvPr id="228" name="Rounded Rectangle 16">
                <a:extLst>
                  <a:ext uri="{FF2B5EF4-FFF2-40B4-BE49-F238E27FC236}">
                    <a16:creationId xmlns:a16="http://schemas.microsoft.com/office/drawing/2014/main" id="{180D0A64-C96F-E991-A40E-744CD047CE16}"/>
                  </a:ext>
                </a:extLst>
              </p:cNvPr>
              <p:cNvSpPr/>
              <p:nvPr/>
            </p:nvSpPr>
            <p:spPr>
              <a:xfrm>
                <a:off x="260125" y="568518"/>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sp>
            <p:nvSpPr>
              <p:cNvPr id="229" name="Rounded Rectangle 17">
                <a:extLst>
                  <a:ext uri="{FF2B5EF4-FFF2-40B4-BE49-F238E27FC236}">
                    <a16:creationId xmlns:a16="http://schemas.microsoft.com/office/drawing/2014/main" id="{7A869B55-10FC-B7FA-57CA-02147D9A8265}"/>
                  </a:ext>
                </a:extLst>
              </p:cNvPr>
              <p:cNvSpPr/>
              <p:nvPr/>
            </p:nvSpPr>
            <p:spPr>
              <a:xfrm>
                <a:off x="469458" y="568518"/>
                <a:ext cx="1162878" cy="413467"/>
              </a:xfrm>
              <a:custGeom>
                <a:avLst/>
                <a:gdLst/>
                <a:ahLst/>
                <a:cxnLst/>
                <a:rect l="0" t="0" r="0" b="0"/>
                <a:pathLst>
                  <a:path w="1162878" h="413467">
                    <a:moveTo>
                      <a:pt x="206733" y="0"/>
                    </a:moveTo>
                    <a:lnTo>
                      <a:pt x="1162878" y="0"/>
                    </a:lnTo>
                    <a:moveTo>
                      <a:pt x="1162878" y="413467"/>
                    </a:moveTo>
                    <a:lnTo>
                      <a:pt x="206733" y="413467"/>
                    </a:lnTo>
                    <a:moveTo>
                      <a:pt x="206733" y="413467"/>
                    </a:moveTo>
                    <a:cubicBezTo>
                      <a:pt x="92557" y="413467"/>
                      <a:pt x="0" y="320910"/>
                      <a:pt x="0" y="206733"/>
                    </a:cubicBezTo>
                    <a:cubicBezTo>
                      <a:pt x="0" y="92557"/>
                      <a:pt x="92557" y="0"/>
                      <a:pt x="206733" y="0"/>
                    </a:cubicBezTo>
                    <a:moveTo>
                      <a:pt x="1162878" y="0"/>
                    </a:moveTo>
                    <a:lnTo>
                      <a:pt x="1162878" y="413467"/>
                    </a:lnTo>
                  </a:path>
                </a:pathLst>
              </a:custGeom>
              <a:grpFill/>
              <a:ln w="6459">
                <a:noFill/>
              </a:ln>
            </p:spPr>
            <p:txBody>
              <a:bodyPr rtlCol="0" anchor="ctr"/>
              <a:lstStyle/>
              <a:p>
                <a:pPr algn="ctr"/>
                <a:endParaRPr/>
              </a:p>
            </p:txBody>
          </p:sp>
        </p:grpSp>
      </p:grpSp>
      <p:sp>
        <p:nvSpPr>
          <p:cNvPr id="230" name="Rounded Rectangle 36">
            <a:extLst>
              <a:ext uri="{FF2B5EF4-FFF2-40B4-BE49-F238E27FC236}">
                <a16:creationId xmlns:a16="http://schemas.microsoft.com/office/drawing/2014/main" id="{0F5F80D8-44D1-3CDB-B8A2-B1F179B5BB96}"/>
              </a:ext>
            </a:extLst>
          </p:cNvPr>
          <p:cNvSpPr/>
          <p:nvPr/>
        </p:nvSpPr>
        <p:spPr>
          <a:xfrm>
            <a:off x="1148006" y="2650913"/>
            <a:ext cx="185458" cy="185472"/>
          </a:xfrm>
          <a:custGeom>
            <a:avLst/>
            <a:gdLst/>
            <a:ahLst/>
            <a:cxnLst/>
            <a:rect l="0" t="0" r="0" b="0"/>
            <a:pathLst>
              <a:path w="156264" h="156275">
                <a:moveTo>
                  <a:pt x="132438" y="22621"/>
                </a:moveTo>
                <a:lnTo>
                  <a:pt x="132438" y="25851"/>
                </a:lnTo>
                <a:cubicBezTo>
                  <a:pt x="132438" y="34771"/>
                  <a:pt x="125207" y="42002"/>
                  <a:pt x="116287" y="42002"/>
                </a:cubicBezTo>
                <a:cubicBezTo>
                  <a:pt x="107367" y="42002"/>
                  <a:pt x="100136" y="34771"/>
                  <a:pt x="100136" y="25851"/>
                </a:cubicBezTo>
                <a:lnTo>
                  <a:pt x="100136" y="22621"/>
                </a:lnTo>
                <a:close/>
                <a:moveTo>
                  <a:pt x="130823" y="16161"/>
                </a:moveTo>
                <a:lnTo>
                  <a:pt x="101751" y="16161"/>
                </a:lnTo>
                <a:cubicBezTo>
                  <a:pt x="100705" y="16145"/>
                  <a:pt x="99726" y="15644"/>
                  <a:pt x="99103" y="14804"/>
                </a:cubicBezTo>
                <a:cubicBezTo>
                  <a:pt x="98494" y="13961"/>
                  <a:pt x="98349" y="12869"/>
                  <a:pt x="98715" y="11897"/>
                </a:cubicBezTo>
                <a:lnTo>
                  <a:pt x="101945" y="2206"/>
                </a:lnTo>
                <a:cubicBezTo>
                  <a:pt x="102369" y="889"/>
                  <a:pt x="103598" y="0"/>
                  <a:pt x="104982" y="9"/>
                </a:cubicBezTo>
                <a:lnTo>
                  <a:pt x="127593" y="9"/>
                </a:lnTo>
                <a:cubicBezTo>
                  <a:pt x="128970" y="20"/>
                  <a:pt x="130189" y="902"/>
                  <a:pt x="130629" y="2206"/>
                </a:cubicBezTo>
                <a:lnTo>
                  <a:pt x="133860" y="11897"/>
                </a:lnTo>
                <a:cubicBezTo>
                  <a:pt x="134226" y="12869"/>
                  <a:pt x="134080" y="13961"/>
                  <a:pt x="133472" y="14804"/>
                </a:cubicBezTo>
                <a:cubicBezTo>
                  <a:pt x="132849" y="15644"/>
                  <a:pt x="131869" y="16145"/>
                  <a:pt x="130823" y="16161"/>
                </a:cubicBezTo>
                <a:close/>
                <a:moveTo>
                  <a:pt x="85600" y="111452"/>
                </a:moveTo>
                <a:lnTo>
                  <a:pt x="85600" y="122758"/>
                </a:lnTo>
                <a:cubicBezTo>
                  <a:pt x="85600" y="129894"/>
                  <a:pt x="79815" y="135679"/>
                  <a:pt x="72679" y="135679"/>
                </a:cubicBezTo>
                <a:lnTo>
                  <a:pt x="6460" y="135679"/>
                </a:lnTo>
                <a:cubicBezTo>
                  <a:pt x="2892" y="135679"/>
                  <a:pt x="0" y="132786"/>
                  <a:pt x="0" y="129218"/>
                </a:cubicBezTo>
                <a:cubicBezTo>
                  <a:pt x="0" y="125650"/>
                  <a:pt x="2892" y="122758"/>
                  <a:pt x="6460" y="122758"/>
                </a:cubicBezTo>
                <a:lnTo>
                  <a:pt x="72679" y="122758"/>
                </a:lnTo>
                <a:lnTo>
                  <a:pt x="72679" y="111452"/>
                </a:lnTo>
                <a:cubicBezTo>
                  <a:pt x="72679" y="107884"/>
                  <a:pt x="75572" y="104992"/>
                  <a:pt x="79140" y="104992"/>
                </a:cubicBezTo>
                <a:cubicBezTo>
                  <a:pt x="82708" y="104992"/>
                  <a:pt x="85600" y="107884"/>
                  <a:pt x="85600" y="111452"/>
                </a:cubicBezTo>
                <a:close/>
                <a:moveTo>
                  <a:pt x="6460" y="145369"/>
                </a:moveTo>
                <a:cubicBezTo>
                  <a:pt x="6460" y="140017"/>
                  <a:pt x="10799" y="135679"/>
                  <a:pt x="16151" y="135679"/>
                </a:cubicBezTo>
                <a:cubicBezTo>
                  <a:pt x="21503" y="135679"/>
                  <a:pt x="25841" y="140017"/>
                  <a:pt x="25841" y="145369"/>
                </a:cubicBezTo>
                <a:cubicBezTo>
                  <a:pt x="25841" y="150721"/>
                  <a:pt x="21503" y="155060"/>
                  <a:pt x="16151" y="155060"/>
                </a:cubicBezTo>
                <a:cubicBezTo>
                  <a:pt x="10799" y="155060"/>
                  <a:pt x="6460" y="150721"/>
                  <a:pt x="6460" y="145369"/>
                </a:cubicBezTo>
                <a:moveTo>
                  <a:pt x="48453" y="145369"/>
                </a:moveTo>
                <a:cubicBezTo>
                  <a:pt x="48453" y="140017"/>
                  <a:pt x="52791" y="135679"/>
                  <a:pt x="58143" y="135679"/>
                </a:cubicBezTo>
                <a:cubicBezTo>
                  <a:pt x="63495" y="135679"/>
                  <a:pt x="67834" y="140017"/>
                  <a:pt x="67834" y="145369"/>
                </a:cubicBezTo>
                <a:cubicBezTo>
                  <a:pt x="67834" y="150721"/>
                  <a:pt x="63495" y="155060"/>
                  <a:pt x="58143" y="155060"/>
                </a:cubicBezTo>
                <a:cubicBezTo>
                  <a:pt x="52791" y="155060"/>
                  <a:pt x="48453" y="150721"/>
                  <a:pt x="48453" y="145369"/>
                </a:cubicBezTo>
                <a:moveTo>
                  <a:pt x="3230" y="108222"/>
                </a:moveTo>
                <a:lnTo>
                  <a:pt x="3230" y="75920"/>
                </a:lnTo>
                <a:cubicBezTo>
                  <a:pt x="3230" y="72352"/>
                  <a:pt x="6122" y="69459"/>
                  <a:pt x="9690" y="69459"/>
                </a:cubicBezTo>
                <a:lnTo>
                  <a:pt x="19381" y="69459"/>
                </a:lnTo>
                <a:lnTo>
                  <a:pt x="19381" y="66229"/>
                </a:lnTo>
                <a:cubicBezTo>
                  <a:pt x="19381" y="58201"/>
                  <a:pt x="25889" y="51693"/>
                  <a:pt x="33917" y="51693"/>
                </a:cubicBezTo>
                <a:cubicBezTo>
                  <a:pt x="41945" y="51693"/>
                  <a:pt x="48453" y="58201"/>
                  <a:pt x="48453" y="66229"/>
                </a:cubicBezTo>
                <a:lnTo>
                  <a:pt x="48453" y="69459"/>
                </a:lnTo>
                <a:lnTo>
                  <a:pt x="58143" y="69459"/>
                </a:lnTo>
                <a:cubicBezTo>
                  <a:pt x="61711" y="69459"/>
                  <a:pt x="64604" y="72352"/>
                  <a:pt x="64604" y="75920"/>
                </a:cubicBezTo>
                <a:lnTo>
                  <a:pt x="64604" y="108222"/>
                </a:lnTo>
                <a:cubicBezTo>
                  <a:pt x="64604" y="111790"/>
                  <a:pt x="61711" y="114682"/>
                  <a:pt x="58143" y="114682"/>
                </a:cubicBezTo>
                <a:lnTo>
                  <a:pt x="9690" y="114682"/>
                </a:lnTo>
                <a:cubicBezTo>
                  <a:pt x="6122" y="114682"/>
                  <a:pt x="3230" y="111790"/>
                  <a:pt x="3230" y="108222"/>
                </a:cubicBezTo>
                <a:close/>
                <a:moveTo>
                  <a:pt x="29071" y="69459"/>
                </a:moveTo>
                <a:lnTo>
                  <a:pt x="38762" y="69459"/>
                </a:lnTo>
                <a:lnTo>
                  <a:pt x="38762" y="66229"/>
                </a:lnTo>
                <a:cubicBezTo>
                  <a:pt x="38762" y="63553"/>
                  <a:pt x="36593" y="61384"/>
                  <a:pt x="33917" y="61384"/>
                </a:cubicBezTo>
                <a:cubicBezTo>
                  <a:pt x="31241" y="61384"/>
                  <a:pt x="29071" y="63553"/>
                  <a:pt x="29071" y="66229"/>
                </a:cubicBezTo>
                <a:close/>
                <a:moveTo>
                  <a:pt x="0" y="9"/>
                </a:moveTo>
                <a:moveTo>
                  <a:pt x="147556" y="155062"/>
                </a:moveTo>
                <a:cubicBezTo>
                  <a:pt x="142203" y="156275"/>
                  <a:pt x="136881" y="152919"/>
                  <a:pt x="135669" y="147566"/>
                </a:cubicBezTo>
                <a:lnTo>
                  <a:pt x="128756" y="116103"/>
                </a:lnTo>
                <a:lnTo>
                  <a:pt x="123781" y="120367"/>
                </a:lnTo>
                <a:cubicBezTo>
                  <a:pt x="120727" y="122981"/>
                  <a:pt x="118767" y="126648"/>
                  <a:pt x="118290" y="130639"/>
                </a:cubicBezTo>
                <a:lnTo>
                  <a:pt x="116287" y="146597"/>
                </a:lnTo>
                <a:cubicBezTo>
                  <a:pt x="115609" y="151948"/>
                  <a:pt x="110721" y="155736"/>
                  <a:pt x="105369" y="155059"/>
                </a:cubicBezTo>
                <a:cubicBezTo>
                  <a:pt x="100018" y="154381"/>
                  <a:pt x="96229" y="149493"/>
                  <a:pt x="96906" y="144142"/>
                </a:cubicBezTo>
                <a:lnTo>
                  <a:pt x="98973" y="128249"/>
                </a:lnTo>
                <a:cubicBezTo>
                  <a:pt x="100081" y="119468"/>
                  <a:pt x="104409" y="111410"/>
                  <a:pt x="111119" y="105638"/>
                </a:cubicBezTo>
                <a:lnTo>
                  <a:pt x="123006" y="95818"/>
                </a:lnTo>
                <a:cubicBezTo>
                  <a:pt x="123458" y="95412"/>
                  <a:pt x="123655" y="94795"/>
                  <a:pt x="123523" y="94203"/>
                </a:cubicBezTo>
                <a:lnTo>
                  <a:pt x="121714" y="86321"/>
                </a:lnTo>
                <a:cubicBezTo>
                  <a:pt x="121606" y="85752"/>
                  <a:pt x="121177" y="85299"/>
                  <a:pt x="120616" y="85158"/>
                </a:cubicBezTo>
                <a:cubicBezTo>
                  <a:pt x="120136" y="84881"/>
                  <a:pt x="119545" y="84881"/>
                  <a:pt x="119065" y="85158"/>
                </a:cubicBezTo>
                <a:cubicBezTo>
                  <a:pt x="109477" y="93326"/>
                  <a:pt x="97710" y="98514"/>
                  <a:pt x="85213" y="100082"/>
                </a:cubicBezTo>
                <a:cubicBezTo>
                  <a:pt x="79861" y="100759"/>
                  <a:pt x="74974" y="96970"/>
                  <a:pt x="74296" y="91618"/>
                </a:cubicBezTo>
                <a:cubicBezTo>
                  <a:pt x="73618" y="86267"/>
                  <a:pt x="77406" y="81379"/>
                  <a:pt x="82758" y="80700"/>
                </a:cubicBezTo>
                <a:cubicBezTo>
                  <a:pt x="96223" y="79022"/>
                  <a:pt x="108224" y="71385"/>
                  <a:pt x="115447" y="59898"/>
                </a:cubicBezTo>
                <a:cubicBezTo>
                  <a:pt x="117838" y="56021"/>
                  <a:pt x="120487" y="50595"/>
                  <a:pt x="127593" y="51693"/>
                </a:cubicBezTo>
                <a:cubicBezTo>
                  <a:pt x="131581" y="52269"/>
                  <a:pt x="134797" y="55253"/>
                  <a:pt x="135669" y="59187"/>
                </a:cubicBezTo>
                <a:lnTo>
                  <a:pt x="155050" y="143173"/>
                </a:lnTo>
                <a:cubicBezTo>
                  <a:pt x="156264" y="148525"/>
                  <a:pt x="152909" y="153849"/>
                  <a:pt x="147556" y="155062"/>
                </a:cubicBezTo>
                <a:close/>
              </a:path>
            </a:pathLst>
          </a:custGeom>
          <a:solidFill>
            <a:srgbClr val="FFFFFF"/>
          </a:solidFill>
          <a:ln>
            <a:noFill/>
          </a:ln>
        </p:spPr>
        <p:txBody>
          <a:bodyPr rtlCol="0" anchor="ctr"/>
          <a:lstStyle/>
          <a:p>
            <a:pPr algn="ctr"/>
            <a:endParaRPr/>
          </a:p>
        </p:txBody>
      </p:sp>
      <p:sp>
        <p:nvSpPr>
          <p:cNvPr id="231" name="TextBox 61">
            <a:extLst>
              <a:ext uri="{FF2B5EF4-FFF2-40B4-BE49-F238E27FC236}">
                <a16:creationId xmlns:a16="http://schemas.microsoft.com/office/drawing/2014/main" id="{EEAFE96B-9643-0DB0-BD7B-68319BF0C84B}"/>
              </a:ext>
            </a:extLst>
          </p:cNvPr>
          <p:cNvSpPr txBox="1"/>
          <p:nvPr/>
        </p:nvSpPr>
        <p:spPr>
          <a:xfrm>
            <a:off x="1400874" y="2627483"/>
            <a:ext cx="2580836"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Traslado </a:t>
            </a:r>
            <a:r>
              <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rPr>
              <a:t>Aliado P</a:t>
            </a: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 al Hospital</a:t>
            </a:r>
          </a:p>
        </p:txBody>
      </p:sp>
      <p:grpSp>
        <p:nvGrpSpPr>
          <p:cNvPr id="232" name="Grupo 231">
            <a:extLst>
              <a:ext uri="{FF2B5EF4-FFF2-40B4-BE49-F238E27FC236}">
                <a16:creationId xmlns:a16="http://schemas.microsoft.com/office/drawing/2014/main" id="{AAA7C3BC-EF17-D1D1-3E8B-53FE727DE57F}"/>
              </a:ext>
            </a:extLst>
          </p:cNvPr>
          <p:cNvGrpSpPr/>
          <p:nvPr/>
        </p:nvGrpSpPr>
        <p:grpSpPr>
          <a:xfrm>
            <a:off x="4094893" y="5471712"/>
            <a:ext cx="2404537" cy="409310"/>
            <a:chOff x="2849419" y="2482676"/>
            <a:chExt cx="2404537" cy="508650"/>
          </a:xfrm>
          <a:solidFill>
            <a:srgbClr val="F79519"/>
          </a:solidFill>
          <a:effectLst>
            <a:outerShdw blurRad="50800" dist="38100" dir="2700000" algn="tl" rotWithShape="0">
              <a:prstClr val="black">
                <a:alpha val="40000"/>
              </a:prstClr>
            </a:outerShdw>
          </a:effectLst>
        </p:grpSpPr>
        <p:sp>
          <p:nvSpPr>
            <p:cNvPr id="233" name="Rectángulo 232">
              <a:extLst>
                <a:ext uri="{FF2B5EF4-FFF2-40B4-BE49-F238E27FC236}">
                  <a16:creationId xmlns:a16="http://schemas.microsoft.com/office/drawing/2014/main" id="{9D4BFA35-2F2A-FF1A-8758-454FB307033E}"/>
                </a:ext>
              </a:extLst>
            </p:cNvPr>
            <p:cNvSpPr/>
            <p:nvPr/>
          </p:nvSpPr>
          <p:spPr>
            <a:xfrm>
              <a:off x="2849419" y="2482676"/>
              <a:ext cx="1147551"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34" name="Group 3">
              <a:extLst>
                <a:ext uri="{FF2B5EF4-FFF2-40B4-BE49-F238E27FC236}">
                  <a16:creationId xmlns:a16="http://schemas.microsoft.com/office/drawing/2014/main" id="{31C29073-9874-1E78-F7DC-E926661D81AA}"/>
                </a:ext>
              </a:extLst>
            </p:cNvPr>
            <p:cNvGrpSpPr/>
            <p:nvPr/>
          </p:nvGrpSpPr>
          <p:grpSpPr>
            <a:xfrm>
              <a:off x="3729294" y="2482676"/>
              <a:ext cx="1524662" cy="508650"/>
              <a:chOff x="1632336" y="1085353"/>
              <a:chExt cx="1524662" cy="413467"/>
            </a:xfrm>
            <a:grpFill/>
          </p:grpSpPr>
          <p:sp>
            <p:nvSpPr>
              <p:cNvPr id="235" name="Rounded Rectangle 1">
                <a:extLst>
                  <a:ext uri="{FF2B5EF4-FFF2-40B4-BE49-F238E27FC236}">
                    <a16:creationId xmlns:a16="http://schemas.microsoft.com/office/drawing/2014/main" id="{BAAAF9CE-58B0-1B5E-55A1-49EFFCF761C0}"/>
                  </a:ext>
                </a:extLst>
              </p:cNvPr>
              <p:cNvSpPr/>
              <p:nvPr/>
            </p:nvSpPr>
            <p:spPr>
              <a:xfrm>
                <a:off x="1632336"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236" name="Rounded Rectangle 2">
                <a:extLst>
                  <a:ext uri="{FF2B5EF4-FFF2-40B4-BE49-F238E27FC236}">
                    <a16:creationId xmlns:a16="http://schemas.microsoft.com/office/drawing/2014/main" id="{1406AEE4-E30B-5967-ECE9-51729636F230}"/>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a:p>
            </p:txBody>
          </p:sp>
        </p:grpSp>
      </p:grpSp>
      <p:sp>
        <p:nvSpPr>
          <p:cNvPr id="237" name="TextBox 61">
            <a:extLst>
              <a:ext uri="{FF2B5EF4-FFF2-40B4-BE49-F238E27FC236}">
                <a16:creationId xmlns:a16="http://schemas.microsoft.com/office/drawing/2014/main" id="{75B28DE6-2E8D-AF42-1236-197BDF37869A}"/>
              </a:ext>
            </a:extLst>
          </p:cNvPr>
          <p:cNvSpPr txBox="1"/>
          <p:nvPr/>
        </p:nvSpPr>
        <p:spPr>
          <a:xfrm>
            <a:off x="4179149" y="5548377"/>
            <a:ext cx="1442703"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Trámite del Alta</a:t>
            </a:r>
          </a:p>
        </p:txBody>
      </p:sp>
      <p:sp>
        <p:nvSpPr>
          <p:cNvPr id="238" name="Rounded Rectangle 38">
            <a:extLst>
              <a:ext uri="{FF2B5EF4-FFF2-40B4-BE49-F238E27FC236}">
                <a16:creationId xmlns:a16="http://schemas.microsoft.com/office/drawing/2014/main" id="{A52DF558-2296-5D0B-FA2C-405ABC85933F}"/>
              </a:ext>
            </a:extLst>
          </p:cNvPr>
          <p:cNvSpPr/>
          <p:nvPr/>
        </p:nvSpPr>
        <p:spPr>
          <a:xfrm>
            <a:off x="6035779" y="5565367"/>
            <a:ext cx="219074" cy="221998"/>
          </a:xfrm>
          <a:custGeom>
            <a:avLst/>
            <a:gdLst/>
            <a:ahLst/>
            <a:cxnLst/>
            <a:rect l="0" t="0" r="0" b="0"/>
            <a:pathLst>
              <a:path w="153114" h="155158">
                <a:moveTo>
                  <a:pt x="128304" y="153112"/>
                </a:moveTo>
                <a:cubicBezTo>
                  <a:pt x="127835" y="153043"/>
                  <a:pt x="127427" y="152755"/>
                  <a:pt x="127205" y="152337"/>
                </a:cubicBezTo>
                <a:cubicBezTo>
                  <a:pt x="124061" y="147680"/>
                  <a:pt x="121987" y="142385"/>
                  <a:pt x="121133" y="136832"/>
                </a:cubicBezTo>
                <a:lnTo>
                  <a:pt x="121133" y="127787"/>
                </a:lnTo>
                <a:cubicBezTo>
                  <a:pt x="121121" y="127378"/>
                  <a:pt x="120960" y="126987"/>
                  <a:pt x="120680" y="126689"/>
                </a:cubicBezTo>
                <a:lnTo>
                  <a:pt x="102914" y="108599"/>
                </a:lnTo>
                <a:cubicBezTo>
                  <a:pt x="101270" y="106869"/>
                  <a:pt x="100447" y="104517"/>
                  <a:pt x="100653" y="102139"/>
                </a:cubicBezTo>
                <a:cubicBezTo>
                  <a:pt x="100828" y="99822"/>
                  <a:pt x="102008" y="97697"/>
                  <a:pt x="103883" y="96325"/>
                </a:cubicBezTo>
                <a:cubicBezTo>
                  <a:pt x="106362" y="94492"/>
                  <a:pt x="109663" y="94217"/>
                  <a:pt x="112411" y="95614"/>
                </a:cubicBezTo>
                <a:lnTo>
                  <a:pt x="125784" y="109052"/>
                </a:lnTo>
                <a:cubicBezTo>
                  <a:pt x="127676" y="110941"/>
                  <a:pt x="130740" y="110941"/>
                  <a:pt x="132632" y="109052"/>
                </a:cubicBezTo>
                <a:cubicBezTo>
                  <a:pt x="134522" y="107160"/>
                  <a:pt x="134522" y="104095"/>
                  <a:pt x="132632" y="102204"/>
                </a:cubicBezTo>
                <a:lnTo>
                  <a:pt x="116740" y="86311"/>
                </a:lnTo>
                <a:cubicBezTo>
                  <a:pt x="116460" y="85986"/>
                  <a:pt x="116301" y="85576"/>
                  <a:pt x="116287" y="85148"/>
                </a:cubicBezTo>
                <a:lnTo>
                  <a:pt x="116287" y="68803"/>
                </a:lnTo>
                <a:cubicBezTo>
                  <a:pt x="116287" y="66127"/>
                  <a:pt x="118457" y="63958"/>
                  <a:pt x="121133" y="63958"/>
                </a:cubicBezTo>
                <a:cubicBezTo>
                  <a:pt x="123809" y="63958"/>
                  <a:pt x="125978" y="66127"/>
                  <a:pt x="125978" y="68803"/>
                </a:cubicBezTo>
                <a:lnTo>
                  <a:pt x="125978" y="72163"/>
                </a:lnTo>
                <a:cubicBezTo>
                  <a:pt x="125982" y="72637"/>
                  <a:pt x="126195" y="73086"/>
                  <a:pt x="126559" y="73390"/>
                </a:cubicBezTo>
                <a:cubicBezTo>
                  <a:pt x="137219" y="82370"/>
                  <a:pt x="146974" y="91285"/>
                  <a:pt x="146974" y="101105"/>
                </a:cubicBezTo>
                <a:lnTo>
                  <a:pt x="146974" y="130177"/>
                </a:lnTo>
                <a:cubicBezTo>
                  <a:pt x="146916" y="130432"/>
                  <a:pt x="146916" y="130697"/>
                  <a:pt x="146974" y="130953"/>
                </a:cubicBezTo>
                <a:lnTo>
                  <a:pt x="152789" y="142194"/>
                </a:lnTo>
                <a:cubicBezTo>
                  <a:pt x="153114" y="142730"/>
                  <a:pt x="153114" y="143402"/>
                  <a:pt x="152789" y="143938"/>
                </a:cubicBezTo>
                <a:cubicBezTo>
                  <a:pt x="146834" y="151125"/>
                  <a:pt x="137515" y="154616"/>
                  <a:pt x="128304" y="153112"/>
                </a:cubicBezTo>
                <a:close/>
                <a:moveTo>
                  <a:pt x="0" y="0"/>
                </a:moveTo>
                <a:moveTo>
                  <a:pt x="2261" y="12274"/>
                </a:moveTo>
                <a:cubicBezTo>
                  <a:pt x="8274" y="5181"/>
                  <a:pt x="17572" y="1771"/>
                  <a:pt x="26746" y="3294"/>
                </a:cubicBezTo>
                <a:cubicBezTo>
                  <a:pt x="27204" y="3389"/>
                  <a:pt x="27602" y="3670"/>
                  <a:pt x="27844" y="4070"/>
                </a:cubicBezTo>
                <a:cubicBezTo>
                  <a:pt x="30942" y="8679"/>
                  <a:pt x="33013" y="13901"/>
                  <a:pt x="33917" y="19381"/>
                </a:cubicBezTo>
                <a:lnTo>
                  <a:pt x="33917" y="29265"/>
                </a:lnTo>
                <a:lnTo>
                  <a:pt x="52135" y="47613"/>
                </a:lnTo>
                <a:cubicBezTo>
                  <a:pt x="53779" y="49343"/>
                  <a:pt x="54603" y="51695"/>
                  <a:pt x="54396" y="54073"/>
                </a:cubicBezTo>
                <a:cubicBezTo>
                  <a:pt x="54281" y="56597"/>
                  <a:pt x="52991" y="58921"/>
                  <a:pt x="50911" y="60354"/>
                </a:cubicBezTo>
                <a:cubicBezTo>
                  <a:pt x="48831" y="61787"/>
                  <a:pt x="46200" y="62164"/>
                  <a:pt x="43801" y="61374"/>
                </a:cubicBezTo>
                <a:lnTo>
                  <a:pt x="30880" y="48453"/>
                </a:lnTo>
                <a:cubicBezTo>
                  <a:pt x="28971" y="46674"/>
                  <a:pt x="25996" y="46726"/>
                  <a:pt x="24151" y="48572"/>
                </a:cubicBezTo>
                <a:cubicBezTo>
                  <a:pt x="22306" y="50417"/>
                  <a:pt x="22253" y="53392"/>
                  <a:pt x="24032" y="55301"/>
                </a:cubicBezTo>
                <a:lnTo>
                  <a:pt x="41799" y="73132"/>
                </a:lnTo>
                <a:cubicBezTo>
                  <a:pt x="42301" y="73657"/>
                  <a:pt x="42921" y="74056"/>
                  <a:pt x="43607" y="74294"/>
                </a:cubicBezTo>
                <a:lnTo>
                  <a:pt x="43607" y="138899"/>
                </a:lnTo>
                <a:cubicBezTo>
                  <a:pt x="43607" y="140683"/>
                  <a:pt x="45054" y="142129"/>
                  <a:pt x="46838" y="142129"/>
                </a:cubicBezTo>
                <a:lnTo>
                  <a:pt x="111442" y="142129"/>
                </a:lnTo>
                <a:cubicBezTo>
                  <a:pt x="115010" y="142129"/>
                  <a:pt x="117902" y="145021"/>
                  <a:pt x="117902" y="148589"/>
                </a:cubicBezTo>
                <a:cubicBezTo>
                  <a:pt x="117902" y="152158"/>
                  <a:pt x="115010" y="155050"/>
                  <a:pt x="111442" y="155050"/>
                </a:cubicBezTo>
                <a:lnTo>
                  <a:pt x="40377" y="155050"/>
                </a:lnTo>
                <a:cubicBezTo>
                  <a:pt x="35025" y="155158"/>
                  <a:pt x="30599" y="150906"/>
                  <a:pt x="30493" y="145553"/>
                </a:cubicBezTo>
                <a:lnTo>
                  <a:pt x="30493" y="85471"/>
                </a:lnTo>
                <a:cubicBezTo>
                  <a:pt x="30520" y="84990"/>
                  <a:pt x="30301" y="84528"/>
                  <a:pt x="29911" y="84244"/>
                </a:cubicBezTo>
                <a:cubicBezTo>
                  <a:pt x="18670" y="74488"/>
                  <a:pt x="7881" y="65444"/>
                  <a:pt x="7881" y="55107"/>
                </a:cubicBezTo>
                <a:lnTo>
                  <a:pt x="7881" y="26035"/>
                </a:lnTo>
                <a:cubicBezTo>
                  <a:pt x="7939" y="25780"/>
                  <a:pt x="7939" y="25515"/>
                  <a:pt x="7881" y="25260"/>
                </a:cubicBezTo>
                <a:lnTo>
                  <a:pt x="2067" y="14019"/>
                </a:lnTo>
                <a:cubicBezTo>
                  <a:pt x="1813" y="13445"/>
                  <a:pt x="1887" y="12779"/>
                  <a:pt x="2261" y="12274"/>
                </a:cubicBezTo>
                <a:close/>
                <a:moveTo>
                  <a:pt x="92061" y="95291"/>
                </a:moveTo>
                <a:lnTo>
                  <a:pt x="56528" y="95291"/>
                </a:lnTo>
                <a:cubicBezTo>
                  <a:pt x="53852" y="95291"/>
                  <a:pt x="51683" y="93122"/>
                  <a:pt x="51683" y="90446"/>
                </a:cubicBezTo>
                <a:cubicBezTo>
                  <a:pt x="51683" y="87770"/>
                  <a:pt x="53852" y="85600"/>
                  <a:pt x="56528" y="85600"/>
                </a:cubicBezTo>
                <a:lnTo>
                  <a:pt x="92061" y="85600"/>
                </a:lnTo>
                <a:cubicBezTo>
                  <a:pt x="94737" y="85600"/>
                  <a:pt x="96906" y="87770"/>
                  <a:pt x="96906" y="90446"/>
                </a:cubicBezTo>
                <a:cubicBezTo>
                  <a:pt x="96871" y="93107"/>
                  <a:pt x="94722" y="95256"/>
                  <a:pt x="92061" y="95291"/>
                </a:cubicBezTo>
                <a:close/>
                <a:moveTo>
                  <a:pt x="79140" y="111636"/>
                </a:moveTo>
                <a:cubicBezTo>
                  <a:pt x="81816" y="111636"/>
                  <a:pt x="83985" y="113805"/>
                  <a:pt x="83985" y="116481"/>
                </a:cubicBezTo>
                <a:cubicBezTo>
                  <a:pt x="83985" y="119157"/>
                  <a:pt x="81816" y="121326"/>
                  <a:pt x="79140" y="121326"/>
                </a:cubicBezTo>
                <a:lnTo>
                  <a:pt x="56528" y="121326"/>
                </a:lnTo>
                <a:cubicBezTo>
                  <a:pt x="53852" y="121326"/>
                  <a:pt x="51683" y="119157"/>
                  <a:pt x="51683" y="116481"/>
                </a:cubicBezTo>
                <a:cubicBezTo>
                  <a:pt x="51683" y="113805"/>
                  <a:pt x="53852" y="111636"/>
                  <a:pt x="56528" y="111636"/>
                </a:cubicBezTo>
                <a:close/>
                <a:moveTo>
                  <a:pt x="90446" y="64604"/>
                </a:moveTo>
                <a:cubicBezTo>
                  <a:pt x="72606" y="64604"/>
                  <a:pt x="58143" y="50142"/>
                  <a:pt x="58143" y="32302"/>
                </a:cubicBezTo>
                <a:cubicBezTo>
                  <a:pt x="58143" y="14462"/>
                  <a:pt x="72606" y="0"/>
                  <a:pt x="90446" y="0"/>
                </a:cubicBezTo>
                <a:cubicBezTo>
                  <a:pt x="108286" y="0"/>
                  <a:pt x="122748" y="14462"/>
                  <a:pt x="122748" y="32302"/>
                </a:cubicBezTo>
                <a:cubicBezTo>
                  <a:pt x="122748" y="50142"/>
                  <a:pt x="108286" y="64604"/>
                  <a:pt x="90446" y="64604"/>
                </a:cubicBezTo>
                <a:close/>
                <a:moveTo>
                  <a:pt x="107889" y="17249"/>
                </a:moveTo>
                <a:cubicBezTo>
                  <a:pt x="105748" y="15643"/>
                  <a:pt x="102711" y="16077"/>
                  <a:pt x="101105" y="18218"/>
                </a:cubicBezTo>
                <a:lnTo>
                  <a:pt x="87603" y="36243"/>
                </a:lnTo>
                <a:cubicBezTo>
                  <a:pt x="87326" y="36615"/>
                  <a:pt x="86903" y="36850"/>
                  <a:pt x="86440" y="36889"/>
                </a:cubicBezTo>
                <a:cubicBezTo>
                  <a:pt x="85955" y="36911"/>
                  <a:pt x="85484" y="36723"/>
                  <a:pt x="85148" y="36372"/>
                </a:cubicBezTo>
                <a:lnTo>
                  <a:pt x="79334" y="30557"/>
                </a:lnTo>
                <a:cubicBezTo>
                  <a:pt x="78126" y="29261"/>
                  <a:pt x="76307" y="28727"/>
                  <a:pt x="74590" y="29166"/>
                </a:cubicBezTo>
                <a:cubicBezTo>
                  <a:pt x="72873" y="29604"/>
                  <a:pt x="71533" y="30945"/>
                  <a:pt x="71094" y="32662"/>
                </a:cubicBezTo>
                <a:cubicBezTo>
                  <a:pt x="70656" y="34378"/>
                  <a:pt x="71189" y="36197"/>
                  <a:pt x="72486" y="37405"/>
                </a:cubicBezTo>
                <a:lnTo>
                  <a:pt x="80109" y="45287"/>
                </a:lnTo>
                <a:cubicBezTo>
                  <a:pt x="81802" y="47021"/>
                  <a:pt x="84148" y="47959"/>
                  <a:pt x="86569" y="47871"/>
                </a:cubicBezTo>
                <a:cubicBezTo>
                  <a:pt x="89337" y="47892"/>
                  <a:pt x="91951" y="46597"/>
                  <a:pt x="93611" y="44383"/>
                </a:cubicBezTo>
                <a:lnTo>
                  <a:pt x="108858" y="24032"/>
                </a:lnTo>
                <a:cubicBezTo>
                  <a:pt x="110463" y="21891"/>
                  <a:pt x="110030" y="18854"/>
                  <a:pt x="107889" y="17249"/>
                </a:cubicBezTo>
                <a:close/>
              </a:path>
            </a:pathLst>
          </a:custGeom>
          <a:solidFill>
            <a:srgbClr val="FFFFFF"/>
          </a:solidFill>
          <a:ln>
            <a:noFill/>
          </a:ln>
        </p:spPr>
        <p:txBody>
          <a:bodyPr rtlCol="0" anchor="ctr"/>
          <a:lstStyle/>
          <a:p>
            <a:pPr algn="ctr"/>
            <a:endParaRPr/>
          </a:p>
        </p:txBody>
      </p:sp>
      <p:grpSp>
        <p:nvGrpSpPr>
          <p:cNvPr id="239" name="Grupo 238">
            <a:extLst>
              <a:ext uri="{FF2B5EF4-FFF2-40B4-BE49-F238E27FC236}">
                <a16:creationId xmlns:a16="http://schemas.microsoft.com/office/drawing/2014/main" id="{F8FA9C80-FAEA-EEF6-C15F-769DE9E552C1}"/>
              </a:ext>
            </a:extLst>
          </p:cNvPr>
          <p:cNvGrpSpPr/>
          <p:nvPr/>
        </p:nvGrpSpPr>
        <p:grpSpPr>
          <a:xfrm>
            <a:off x="2425023" y="6079940"/>
            <a:ext cx="1669870" cy="415528"/>
            <a:chOff x="1293110" y="2061025"/>
            <a:chExt cx="1743524" cy="413467"/>
          </a:xfrm>
          <a:solidFill>
            <a:srgbClr val="C30269"/>
          </a:solidFill>
          <a:effectLst>
            <a:outerShdw blurRad="50800" dist="38100" dir="2700000" algn="tl" rotWithShape="0">
              <a:prstClr val="black">
                <a:alpha val="40000"/>
              </a:prstClr>
            </a:outerShdw>
          </a:effectLst>
        </p:grpSpPr>
        <p:sp>
          <p:nvSpPr>
            <p:cNvPr id="240" name="Rectángulo 239">
              <a:extLst>
                <a:ext uri="{FF2B5EF4-FFF2-40B4-BE49-F238E27FC236}">
                  <a16:creationId xmlns:a16="http://schemas.microsoft.com/office/drawing/2014/main" id="{7D385742-B9B8-6920-42E2-E8E4524A7C89}"/>
                </a:ext>
              </a:extLst>
            </p:cNvPr>
            <p:cNvSpPr/>
            <p:nvPr/>
          </p:nvSpPr>
          <p:spPr>
            <a:xfrm>
              <a:off x="2413299" y="2061025"/>
              <a:ext cx="623335"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42" name="Rounded Rectangle 16">
              <a:extLst>
                <a:ext uri="{FF2B5EF4-FFF2-40B4-BE49-F238E27FC236}">
                  <a16:creationId xmlns:a16="http://schemas.microsoft.com/office/drawing/2014/main" id="{40CA25BD-3495-AB52-ED56-F75D1DDB8460}"/>
                </a:ext>
              </a:extLst>
            </p:cNvPr>
            <p:cNvSpPr/>
            <p:nvPr/>
          </p:nvSpPr>
          <p:spPr>
            <a:xfrm>
              <a:off x="1293110" y="2061025"/>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grpSp>
      <p:sp>
        <p:nvSpPr>
          <p:cNvPr id="245" name="TextBox 61">
            <a:extLst>
              <a:ext uri="{FF2B5EF4-FFF2-40B4-BE49-F238E27FC236}">
                <a16:creationId xmlns:a16="http://schemas.microsoft.com/office/drawing/2014/main" id="{89E6CA2F-46F2-756C-89D6-E60F4CDB8C5E}"/>
              </a:ext>
            </a:extLst>
          </p:cNvPr>
          <p:cNvSpPr txBox="1"/>
          <p:nvPr/>
        </p:nvSpPr>
        <p:spPr>
          <a:xfrm>
            <a:off x="3422892" y="6164593"/>
            <a:ext cx="528991"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Salida</a:t>
            </a:r>
          </a:p>
        </p:txBody>
      </p:sp>
      <p:sp>
        <p:nvSpPr>
          <p:cNvPr id="246" name="Rounded Rectangle 35">
            <a:extLst>
              <a:ext uri="{FF2B5EF4-FFF2-40B4-BE49-F238E27FC236}">
                <a16:creationId xmlns:a16="http://schemas.microsoft.com/office/drawing/2014/main" id="{2ED1065A-AF2A-FB49-AA76-6125A481C4F3}"/>
              </a:ext>
            </a:extLst>
          </p:cNvPr>
          <p:cNvSpPr/>
          <p:nvPr/>
        </p:nvSpPr>
        <p:spPr>
          <a:xfrm>
            <a:off x="2573635" y="6183455"/>
            <a:ext cx="258548" cy="236678"/>
          </a:xfrm>
          <a:custGeom>
            <a:avLst/>
            <a:gdLst/>
            <a:ahLst/>
            <a:cxnLst/>
            <a:rect l="0" t="0" r="0" b="0"/>
            <a:pathLst>
              <a:path w="153357" h="140385">
                <a:moveTo>
                  <a:pt x="75832" y="22611"/>
                </a:moveTo>
                <a:cubicBezTo>
                  <a:pt x="75832" y="10123"/>
                  <a:pt x="85956" y="0"/>
                  <a:pt x="98444" y="0"/>
                </a:cubicBezTo>
                <a:cubicBezTo>
                  <a:pt x="110932" y="0"/>
                  <a:pt x="121055" y="10123"/>
                  <a:pt x="121055" y="22611"/>
                </a:cubicBezTo>
                <a:cubicBezTo>
                  <a:pt x="121055" y="35099"/>
                  <a:pt x="110932" y="45223"/>
                  <a:pt x="98444" y="45223"/>
                </a:cubicBezTo>
                <a:cubicBezTo>
                  <a:pt x="85956" y="45223"/>
                  <a:pt x="75832" y="35099"/>
                  <a:pt x="75832" y="22611"/>
                </a:cubicBezTo>
                <a:close/>
                <a:moveTo>
                  <a:pt x="114595" y="90446"/>
                </a:moveTo>
                <a:cubicBezTo>
                  <a:pt x="114595" y="79742"/>
                  <a:pt x="123272" y="71064"/>
                  <a:pt x="133976" y="71064"/>
                </a:cubicBezTo>
                <a:cubicBezTo>
                  <a:pt x="144680" y="71064"/>
                  <a:pt x="153357" y="79742"/>
                  <a:pt x="153357" y="90446"/>
                </a:cubicBezTo>
                <a:cubicBezTo>
                  <a:pt x="153357" y="101150"/>
                  <a:pt x="144680" y="109827"/>
                  <a:pt x="133976" y="109827"/>
                </a:cubicBezTo>
                <a:cubicBezTo>
                  <a:pt x="123272" y="109827"/>
                  <a:pt x="114595" y="101150"/>
                  <a:pt x="114595" y="90446"/>
                </a:cubicBezTo>
                <a:close/>
                <a:moveTo>
                  <a:pt x="66478" y="71684"/>
                </a:moveTo>
                <a:cubicBezTo>
                  <a:pt x="71595" y="61148"/>
                  <a:pt x="81576" y="53811"/>
                  <a:pt x="93159" y="52070"/>
                </a:cubicBezTo>
                <a:cubicBezTo>
                  <a:pt x="104742" y="50329"/>
                  <a:pt x="116440" y="54409"/>
                  <a:pt x="124428" y="62976"/>
                </a:cubicBezTo>
                <a:cubicBezTo>
                  <a:pt x="113850" y="66659"/>
                  <a:pt x="106326" y="76085"/>
                  <a:pt x="105079" y="87215"/>
                </a:cubicBezTo>
                <a:lnTo>
                  <a:pt x="71452" y="87215"/>
                </a:lnTo>
                <a:close/>
                <a:moveTo>
                  <a:pt x="87668" y="117037"/>
                </a:moveTo>
                <a:cubicBezTo>
                  <a:pt x="93811" y="113177"/>
                  <a:pt x="96624" y="105691"/>
                  <a:pt x="94542" y="98741"/>
                </a:cubicBezTo>
                <a:cubicBezTo>
                  <a:pt x="97190" y="95614"/>
                  <a:pt x="100634" y="92720"/>
                  <a:pt x="104904" y="90084"/>
                </a:cubicBezTo>
                <a:lnTo>
                  <a:pt x="104904" y="90226"/>
                </a:lnTo>
                <a:lnTo>
                  <a:pt x="104904" y="90446"/>
                </a:lnTo>
                <a:cubicBezTo>
                  <a:pt x="104901" y="100006"/>
                  <a:pt x="109597" y="108956"/>
                  <a:pt x="117466" y="114386"/>
                </a:cubicBezTo>
                <a:cubicBezTo>
                  <a:pt x="125335" y="119815"/>
                  <a:pt x="135370" y="121028"/>
                  <a:pt x="144306" y="117631"/>
                </a:cubicBezTo>
                <a:cubicBezTo>
                  <a:pt x="144105" y="117931"/>
                  <a:pt x="143901" y="118228"/>
                  <a:pt x="143693" y="118523"/>
                </a:cubicBezTo>
                <a:cubicBezTo>
                  <a:pt x="139467" y="124550"/>
                  <a:pt x="133970" y="129467"/>
                  <a:pt x="127154" y="133905"/>
                </a:cubicBezTo>
                <a:cubicBezTo>
                  <a:pt x="120002" y="138776"/>
                  <a:pt x="111584" y="140385"/>
                  <a:pt x="104349" y="138899"/>
                </a:cubicBezTo>
                <a:cubicBezTo>
                  <a:pt x="97094" y="137413"/>
                  <a:pt x="90588" y="132619"/>
                  <a:pt x="88753" y="124589"/>
                </a:cubicBezTo>
                <a:cubicBezTo>
                  <a:pt x="88068" y="122126"/>
                  <a:pt x="87704" y="119586"/>
                  <a:pt x="87668" y="117030"/>
                </a:cubicBezTo>
                <a:close/>
                <a:moveTo>
                  <a:pt x="529" y="69533"/>
                </a:moveTo>
                <a:cubicBezTo>
                  <a:pt x="0" y="67589"/>
                  <a:pt x="407" y="65510"/>
                  <a:pt x="1631" y="63909"/>
                </a:cubicBezTo>
                <a:cubicBezTo>
                  <a:pt x="2855" y="62309"/>
                  <a:pt x="4755" y="61371"/>
                  <a:pt x="6770" y="61374"/>
                </a:cubicBezTo>
                <a:lnTo>
                  <a:pt x="48291" y="61374"/>
                </a:lnTo>
                <a:cubicBezTo>
                  <a:pt x="51206" y="61373"/>
                  <a:pt x="53759" y="63323"/>
                  <a:pt x="54526" y="66135"/>
                </a:cubicBezTo>
                <a:lnTo>
                  <a:pt x="64378" y="96906"/>
                </a:lnTo>
                <a:lnTo>
                  <a:pt x="79062" y="96906"/>
                </a:lnTo>
                <a:cubicBezTo>
                  <a:pt x="82630" y="96906"/>
                  <a:pt x="85523" y="99798"/>
                  <a:pt x="85523" y="103366"/>
                </a:cubicBezTo>
                <a:cubicBezTo>
                  <a:pt x="85523" y="106934"/>
                  <a:pt x="82630" y="109827"/>
                  <a:pt x="79062" y="109827"/>
                </a:cubicBezTo>
                <a:lnTo>
                  <a:pt x="17688" y="109827"/>
                </a:lnTo>
                <a:cubicBezTo>
                  <a:pt x="14120" y="109827"/>
                  <a:pt x="11228" y="106934"/>
                  <a:pt x="11228" y="103366"/>
                </a:cubicBezTo>
                <a:close/>
              </a:path>
            </a:pathLst>
          </a:custGeom>
          <a:solidFill>
            <a:srgbClr val="FFFFFF"/>
          </a:solidFill>
          <a:ln>
            <a:noFill/>
          </a:ln>
        </p:spPr>
        <p:txBody>
          <a:bodyPr rtlCol="0" anchor="ctr"/>
          <a:lstStyle/>
          <a:p>
            <a:pPr algn="ctr"/>
            <a:endParaRPr/>
          </a:p>
        </p:txBody>
      </p:sp>
      <p:sp>
        <p:nvSpPr>
          <p:cNvPr id="247" name="Rounded Rectangle 37">
            <a:extLst>
              <a:ext uri="{FF2B5EF4-FFF2-40B4-BE49-F238E27FC236}">
                <a16:creationId xmlns:a16="http://schemas.microsoft.com/office/drawing/2014/main" id="{E04A7AFD-5263-6240-D4B5-0FEC51FE5231}"/>
              </a:ext>
            </a:extLst>
          </p:cNvPr>
          <p:cNvSpPr/>
          <p:nvPr/>
        </p:nvSpPr>
        <p:spPr>
          <a:xfrm>
            <a:off x="1902122" y="4968860"/>
            <a:ext cx="243722" cy="245356"/>
          </a:xfrm>
          <a:custGeom>
            <a:avLst/>
            <a:gdLst/>
            <a:ahLst/>
            <a:cxnLst/>
            <a:rect l="0" t="0" r="0" b="0"/>
            <a:pathLst>
              <a:path w="154852" h="155889">
                <a:moveTo>
                  <a:pt x="116123" y="93676"/>
                </a:moveTo>
                <a:cubicBezTo>
                  <a:pt x="118033" y="95294"/>
                  <a:pt x="118371" y="98112"/>
                  <a:pt x="116898" y="100136"/>
                </a:cubicBezTo>
                <a:cubicBezTo>
                  <a:pt x="115161" y="102130"/>
                  <a:pt x="112189" y="102466"/>
                  <a:pt x="110050" y="100911"/>
                </a:cubicBezTo>
                <a:lnTo>
                  <a:pt x="86017" y="81530"/>
                </a:lnTo>
                <a:cubicBezTo>
                  <a:pt x="85307" y="80709"/>
                  <a:pt x="84294" y="80210"/>
                  <a:pt x="83211" y="80150"/>
                </a:cubicBezTo>
                <a:cubicBezTo>
                  <a:pt x="82127" y="80089"/>
                  <a:pt x="81064" y="80470"/>
                  <a:pt x="80267" y="81207"/>
                </a:cubicBezTo>
                <a:cubicBezTo>
                  <a:pt x="78840" y="82684"/>
                  <a:pt x="78840" y="85027"/>
                  <a:pt x="80267" y="86505"/>
                </a:cubicBezTo>
                <a:lnTo>
                  <a:pt x="103783" y="113057"/>
                </a:lnTo>
                <a:cubicBezTo>
                  <a:pt x="104586" y="113940"/>
                  <a:pt x="105025" y="115094"/>
                  <a:pt x="105011" y="116287"/>
                </a:cubicBezTo>
                <a:lnTo>
                  <a:pt x="105011" y="132761"/>
                </a:lnTo>
                <a:cubicBezTo>
                  <a:pt x="105011" y="132761"/>
                  <a:pt x="111665" y="145876"/>
                  <a:pt x="112892" y="147491"/>
                </a:cubicBezTo>
                <a:cubicBezTo>
                  <a:pt x="114349" y="149508"/>
                  <a:pt x="114042" y="152300"/>
                  <a:pt x="112182" y="153952"/>
                </a:cubicBezTo>
                <a:cubicBezTo>
                  <a:pt x="110088" y="155623"/>
                  <a:pt x="107040" y="155307"/>
                  <a:pt x="105334" y="153241"/>
                </a:cubicBezTo>
                <a:cubicBezTo>
                  <a:pt x="99878" y="147541"/>
                  <a:pt x="96372" y="140258"/>
                  <a:pt x="95320" y="132438"/>
                </a:cubicBezTo>
                <a:lnTo>
                  <a:pt x="95320" y="118290"/>
                </a:lnTo>
                <a:lnTo>
                  <a:pt x="88860" y="111119"/>
                </a:lnTo>
                <a:lnTo>
                  <a:pt x="9590" y="111119"/>
                </a:lnTo>
                <a:cubicBezTo>
                  <a:pt x="7060" y="111136"/>
                  <a:pt x="4628" y="110143"/>
                  <a:pt x="2833" y="108360"/>
                </a:cubicBezTo>
                <a:cubicBezTo>
                  <a:pt x="1038" y="106577"/>
                  <a:pt x="28" y="104152"/>
                  <a:pt x="29" y="101622"/>
                </a:cubicBezTo>
                <a:lnTo>
                  <a:pt x="29" y="61826"/>
                </a:lnTo>
                <a:cubicBezTo>
                  <a:pt x="0" y="61244"/>
                  <a:pt x="299" y="60695"/>
                  <a:pt x="804" y="60405"/>
                </a:cubicBezTo>
                <a:cubicBezTo>
                  <a:pt x="1304" y="60116"/>
                  <a:pt x="1919" y="60116"/>
                  <a:pt x="2419" y="60405"/>
                </a:cubicBezTo>
                <a:lnTo>
                  <a:pt x="21025" y="71064"/>
                </a:lnTo>
                <a:cubicBezTo>
                  <a:pt x="21763" y="71356"/>
                  <a:pt x="22561" y="71467"/>
                  <a:pt x="23351" y="71387"/>
                </a:cubicBezTo>
                <a:lnTo>
                  <a:pt x="85629" y="71387"/>
                </a:lnTo>
                <a:cubicBezTo>
                  <a:pt x="87450" y="71536"/>
                  <a:pt x="89163" y="72312"/>
                  <a:pt x="90475" y="73584"/>
                </a:cubicBezTo>
                <a:close/>
                <a:moveTo>
                  <a:pt x="100165" y="61051"/>
                </a:moveTo>
                <a:lnTo>
                  <a:pt x="100165" y="48453"/>
                </a:lnTo>
                <a:lnTo>
                  <a:pt x="110244" y="55947"/>
                </a:lnTo>
                <a:cubicBezTo>
                  <a:pt x="116639" y="60017"/>
                  <a:pt x="137248" y="72486"/>
                  <a:pt x="137248" y="87603"/>
                </a:cubicBezTo>
                <a:lnTo>
                  <a:pt x="137248" y="123265"/>
                </a:lnTo>
                <a:lnTo>
                  <a:pt x="153335" y="147620"/>
                </a:lnTo>
                <a:cubicBezTo>
                  <a:pt x="154852" y="149833"/>
                  <a:pt x="154288" y="152856"/>
                  <a:pt x="152075" y="154372"/>
                </a:cubicBezTo>
                <a:cubicBezTo>
                  <a:pt x="149863" y="155889"/>
                  <a:pt x="146840" y="155324"/>
                  <a:pt x="145324" y="153112"/>
                </a:cubicBezTo>
                <a:lnTo>
                  <a:pt x="128397" y="127270"/>
                </a:lnTo>
                <a:cubicBezTo>
                  <a:pt x="127860" y="126466"/>
                  <a:pt x="127568" y="125524"/>
                  <a:pt x="127558" y="124557"/>
                </a:cubicBezTo>
                <a:lnTo>
                  <a:pt x="127558" y="87603"/>
                </a:lnTo>
                <a:cubicBezTo>
                  <a:pt x="127558" y="79980"/>
                  <a:pt x="116575" y="72163"/>
                  <a:pt x="107401" y="65702"/>
                </a:cubicBezTo>
                <a:close/>
                <a:moveTo>
                  <a:pt x="13789" y="57239"/>
                </a:moveTo>
                <a:cubicBezTo>
                  <a:pt x="13280" y="56945"/>
                  <a:pt x="12961" y="56406"/>
                  <a:pt x="12949" y="55818"/>
                </a:cubicBezTo>
                <a:lnTo>
                  <a:pt x="12949" y="11564"/>
                </a:lnTo>
                <a:cubicBezTo>
                  <a:pt x="12731" y="5414"/>
                  <a:pt x="17525" y="245"/>
                  <a:pt x="23674" y="0"/>
                </a:cubicBezTo>
                <a:lnTo>
                  <a:pt x="79686" y="0"/>
                </a:lnTo>
                <a:cubicBezTo>
                  <a:pt x="85834" y="245"/>
                  <a:pt x="90628" y="5414"/>
                  <a:pt x="90410" y="11564"/>
                </a:cubicBezTo>
                <a:lnTo>
                  <a:pt x="90410" y="56141"/>
                </a:lnTo>
                <a:cubicBezTo>
                  <a:pt x="90376" y="56705"/>
                  <a:pt x="90061" y="57215"/>
                  <a:pt x="89570" y="57497"/>
                </a:cubicBezTo>
                <a:lnTo>
                  <a:pt x="79750" y="62084"/>
                </a:lnTo>
                <a:cubicBezTo>
                  <a:pt x="79264" y="62337"/>
                  <a:pt x="78686" y="62337"/>
                  <a:pt x="78200" y="62084"/>
                </a:cubicBezTo>
                <a:cubicBezTo>
                  <a:pt x="77759" y="61773"/>
                  <a:pt x="77494" y="61268"/>
                  <a:pt x="77489" y="60728"/>
                </a:cubicBezTo>
                <a:lnTo>
                  <a:pt x="77489" y="14535"/>
                </a:lnTo>
                <a:cubicBezTo>
                  <a:pt x="77489" y="13643"/>
                  <a:pt x="76766" y="12920"/>
                  <a:pt x="75874" y="12920"/>
                </a:cubicBezTo>
                <a:lnTo>
                  <a:pt x="27485" y="12920"/>
                </a:lnTo>
                <a:cubicBezTo>
                  <a:pt x="27171" y="12996"/>
                  <a:pt x="26882" y="13152"/>
                  <a:pt x="26646" y="13373"/>
                </a:cubicBezTo>
                <a:cubicBezTo>
                  <a:pt x="26339" y="13680"/>
                  <a:pt x="26175" y="14102"/>
                  <a:pt x="26193" y="14535"/>
                </a:cubicBezTo>
                <a:lnTo>
                  <a:pt x="26193" y="60663"/>
                </a:lnTo>
                <a:cubicBezTo>
                  <a:pt x="26185" y="61218"/>
                  <a:pt x="25893" y="61731"/>
                  <a:pt x="25418" y="62020"/>
                </a:cubicBezTo>
                <a:cubicBezTo>
                  <a:pt x="24888" y="62482"/>
                  <a:pt x="24106" y="62509"/>
                  <a:pt x="23545" y="62084"/>
                </a:cubicBezTo>
                <a:close/>
                <a:moveTo>
                  <a:pt x="32072" y="27456"/>
                </a:moveTo>
                <a:cubicBezTo>
                  <a:pt x="32072" y="24780"/>
                  <a:pt x="34242" y="22611"/>
                  <a:pt x="36918" y="22611"/>
                </a:cubicBezTo>
                <a:lnTo>
                  <a:pt x="45316" y="22611"/>
                </a:lnTo>
                <a:cubicBezTo>
                  <a:pt x="47992" y="22611"/>
                  <a:pt x="50162" y="24780"/>
                  <a:pt x="50162" y="27456"/>
                </a:cubicBezTo>
                <a:cubicBezTo>
                  <a:pt x="50162" y="30132"/>
                  <a:pt x="47992" y="32302"/>
                  <a:pt x="45316" y="32302"/>
                </a:cubicBezTo>
                <a:lnTo>
                  <a:pt x="36918" y="32302"/>
                </a:lnTo>
                <a:cubicBezTo>
                  <a:pt x="34242" y="32302"/>
                  <a:pt x="32072" y="30132"/>
                  <a:pt x="32072" y="27456"/>
                </a:cubicBezTo>
                <a:close/>
                <a:moveTo>
                  <a:pt x="33291" y="43451"/>
                </a:moveTo>
                <a:cubicBezTo>
                  <a:pt x="34246" y="42484"/>
                  <a:pt x="35559" y="41955"/>
                  <a:pt x="36918" y="41992"/>
                </a:cubicBezTo>
                <a:lnTo>
                  <a:pt x="66442" y="41992"/>
                </a:lnTo>
                <a:cubicBezTo>
                  <a:pt x="69118" y="41992"/>
                  <a:pt x="71287" y="44162"/>
                  <a:pt x="71287" y="46838"/>
                </a:cubicBezTo>
                <a:cubicBezTo>
                  <a:pt x="71287" y="49514"/>
                  <a:pt x="69118" y="51683"/>
                  <a:pt x="66442" y="51683"/>
                </a:cubicBezTo>
                <a:lnTo>
                  <a:pt x="36918" y="51683"/>
                </a:lnTo>
                <a:cubicBezTo>
                  <a:pt x="34265" y="51793"/>
                  <a:pt x="32018" y="49747"/>
                  <a:pt x="31879" y="47096"/>
                </a:cubicBezTo>
                <a:cubicBezTo>
                  <a:pt x="31824" y="45738"/>
                  <a:pt x="32336" y="44418"/>
                  <a:pt x="33291" y="43451"/>
                </a:cubicBezTo>
                <a:close/>
              </a:path>
            </a:pathLst>
          </a:custGeom>
          <a:solidFill>
            <a:srgbClr val="FFFFFF"/>
          </a:solidFill>
          <a:ln>
            <a:noFill/>
          </a:ln>
        </p:spPr>
        <p:txBody>
          <a:bodyPr rtlCol="0" anchor="ctr"/>
          <a:lstStyle/>
          <a:p>
            <a:pPr algn="ctr"/>
            <a:endParaRPr/>
          </a:p>
        </p:txBody>
      </p:sp>
      <p:sp>
        <p:nvSpPr>
          <p:cNvPr id="248" name="Rounded Rectangle 39">
            <a:extLst>
              <a:ext uri="{FF2B5EF4-FFF2-40B4-BE49-F238E27FC236}">
                <a16:creationId xmlns:a16="http://schemas.microsoft.com/office/drawing/2014/main" id="{553ACC91-F932-11F3-4F79-0ECBB21A8033}"/>
              </a:ext>
            </a:extLst>
          </p:cNvPr>
          <p:cNvSpPr/>
          <p:nvPr/>
        </p:nvSpPr>
        <p:spPr>
          <a:xfrm>
            <a:off x="6670039" y="4341779"/>
            <a:ext cx="238482" cy="233922"/>
          </a:xfrm>
          <a:custGeom>
            <a:avLst/>
            <a:gdLst/>
            <a:ahLst/>
            <a:cxnLst/>
            <a:rect l="0" t="0" r="0" b="0"/>
            <a:pathLst>
              <a:path w="158694" h="155660">
                <a:moveTo>
                  <a:pt x="92578" y="80328"/>
                </a:moveTo>
                <a:cubicBezTo>
                  <a:pt x="92107" y="80107"/>
                  <a:pt x="91562" y="80107"/>
                  <a:pt x="91092" y="80328"/>
                </a:cubicBezTo>
                <a:lnTo>
                  <a:pt x="79334" y="85949"/>
                </a:lnTo>
                <a:lnTo>
                  <a:pt x="69191" y="90729"/>
                </a:lnTo>
                <a:cubicBezTo>
                  <a:pt x="68767" y="90935"/>
                  <a:pt x="68304" y="91045"/>
                  <a:pt x="67834" y="91052"/>
                </a:cubicBezTo>
                <a:cubicBezTo>
                  <a:pt x="66977" y="91063"/>
                  <a:pt x="66156" y="90711"/>
                  <a:pt x="65573" y="90083"/>
                </a:cubicBezTo>
                <a:cubicBezTo>
                  <a:pt x="64608" y="89139"/>
                  <a:pt x="64348" y="87686"/>
                  <a:pt x="64927" y="86466"/>
                </a:cubicBezTo>
                <a:lnTo>
                  <a:pt x="69708" y="76323"/>
                </a:lnTo>
                <a:lnTo>
                  <a:pt x="75328" y="64565"/>
                </a:lnTo>
                <a:cubicBezTo>
                  <a:pt x="75550" y="64094"/>
                  <a:pt x="75550" y="63549"/>
                  <a:pt x="75328" y="63079"/>
                </a:cubicBezTo>
                <a:cubicBezTo>
                  <a:pt x="72326" y="56840"/>
                  <a:pt x="70863" y="49972"/>
                  <a:pt x="71064" y="43051"/>
                </a:cubicBezTo>
                <a:cubicBezTo>
                  <a:pt x="70821" y="31878"/>
                  <a:pt x="75090" y="21078"/>
                  <a:pt x="82907" y="13091"/>
                </a:cubicBezTo>
                <a:cubicBezTo>
                  <a:pt x="90724" y="5104"/>
                  <a:pt x="101429" y="604"/>
                  <a:pt x="112605" y="606"/>
                </a:cubicBezTo>
                <a:cubicBezTo>
                  <a:pt x="128152" y="0"/>
                  <a:pt x="142786" y="7948"/>
                  <a:pt x="150740" y="21320"/>
                </a:cubicBezTo>
                <a:cubicBezTo>
                  <a:pt x="158694" y="34693"/>
                  <a:pt x="158694" y="51345"/>
                  <a:pt x="150740" y="64718"/>
                </a:cubicBezTo>
                <a:cubicBezTo>
                  <a:pt x="142786" y="78090"/>
                  <a:pt x="128152" y="86039"/>
                  <a:pt x="112605" y="85432"/>
                </a:cubicBezTo>
                <a:cubicBezTo>
                  <a:pt x="105611" y="85407"/>
                  <a:pt x="98731" y="83654"/>
                  <a:pt x="92578" y="80328"/>
                </a:cubicBezTo>
                <a:close/>
                <a:moveTo>
                  <a:pt x="113057" y="21603"/>
                </a:moveTo>
                <a:cubicBezTo>
                  <a:pt x="110381" y="21603"/>
                  <a:pt x="108212" y="23772"/>
                  <a:pt x="108212" y="26448"/>
                </a:cubicBezTo>
                <a:lnTo>
                  <a:pt x="108212" y="45829"/>
                </a:lnTo>
                <a:cubicBezTo>
                  <a:pt x="108212" y="48505"/>
                  <a:pt x="110381" y="50675"/>
                  <a:pt x="113057" y="50675"/>
                </a:cubicBezTo>
                <a:cubicBezTo>
                  <a:pt x="115733" y="50675"/>
                  <a:pt x="117902" y="48505"/>
                  <a:pt x="117902" y="45829"/>
                </a:cubicBezTo>
                <a:lnTo>
                  <a:pt x="117902" y="26448"/>
                </a:lnTo>
                <a:cubicBezTo>
                  <a:pt x="117902" y="23772"/>
                  <a:pt x="115733" y="21603"/>
                  <a:pt x="113057" y="21603"/>
                </a:cubicBezTo>
                <a:close/>
                <a:moveTo>
                  <a:pt x="113057" y="55520"/>
                </a:moveTo>
                <a:cubicBezTo>
                  <a:pt x="110381" y="55520"/>
                  <a:pt x="108212" y="57689"/>
                  <a:pt x="108212" y="60365"/>
                </a:cubicBezTo>
                <a:cubicBezTo>
                  <a:pt x="108212" y="63041"/>
                  <a:pt x="110381" y="65211"/>
                  <a:pt x="113057" y="65211"/>
                </a:cubicBezTo>
                <a:cubicBezTo>
                  <a:pt x="115733" y="65211"/>
                  <a:pt x="117902" y="63041"/>
                  <a:pt x="117902" y="60365"/>
                </a:cubicBezTo>
                <a:cubicBezTo>
                  <a:pt x="117868" y="57704"/>
                  <a:pt x="115719" y="55555"/>
                  <a:pt x="113057" y="55520"/>
                </a:cubicBezTo>
                <a:close/>
                <a:moveTo>
                  <a:pt x="60921" y="25350"/>
                </a:moveTo>
                <a:cubicBezTo>
                  <a:pt x="59074" y="30913"/>
                  <a:pt x="58136" y="36737"/>
                  <a:pt x="58143" y="42599"/>
                </a:cubicBezTo>
                <a:lnTo>
                  <a:pt x="58143" y="47315"/>
                </a:lnTo>
                <a:cubicBezTo>
                  <a:pt x="58298" y="47710"/>
                  <a:pt x="58298" y="48148"/>
                  <a:pt x="58143" y="48543"/>
                </a:cubicBezTo>
                <a:cubicBezTo>
                  <a:pt x="57773" y="48922"/>
                  <a:pt x="57250" y="49112"/>
                  <a:pt x="56722" y="49060"/>
                </a:cubicBezTo>
                <a:lnTo>
                  <a:pt x="16151" y="49060"/>
                </a:lnTo>
                <a:cubicBezTo>
                  <a:pt x="14367" y="49060"/>
                  <a:pt x="12920" y="50506"/>
                  <a:pt x="12920" y="52290"/>
                </a:cubicBezTo>
                <a:lnTo>
                  <a:pt x="12920" y="149196"/>
                </a:lnTo>
                <a:cubicBezTo>
                  <a:pt x="12920" y="152764"/>
                  <a:pt x="10028" y="155657"/>
                  <a:pt x="6460" y="155657"/>
                </a:cubicBezTo>
                <a:cubicBezTo>
                  <a:pt x="2892" y="155657"/>
                  <a:pt x="0" y="152764"/>
                  <a:pt x="0" y="149196"/>
                </a:cubicBezTo>
                <a:lnTo>
                  <a:pt x="0" y="42599"/>
                </a:lnTo>
                <a:cubicBezTo>
                  <a:pt x="0" y="31895"/>
                  <a:pt x="8677" y="23218"/>
                  <a:pt x="19381" y="23218"/>
                </a:cubicBezTo>
                <a:lnTo>
                  <a:pt x="59629" y="23218"/>
                </a:lnTo>
                <a:cubicBezTo>
                  <a:pt x="60138" y="23218"/>
                  <a:pt x="60616" y="23457"/>
                  <a:pt x="60921" y="23864"/>
                </a:cubicBezTo>
                <a:cubicBezTo>
                  <a:pt x="61143" y="24334"/>
                  <a:pt x="61143" y="24879"/>
                  <a:pt x="60921" y="25350"/>
                </a:cubicBezTo>
                <a:close/>
                <a:moveTo>
                  <a:pt x="100136" y="97965"/>
                </a:moveTo>
                <a:cubicBezTo>
                  <a:pt x="100140" y="97490"/>
                  <a:pt x="100353" y="97041"/>
                  <a:pt x="100718" y="96738"/>
                </a:cubicBezTo>
                <a:cubicBezTo>
                  <a:pt x="101088" y="96411"/>
                  <a:pt x="101597" y="96290"/>
                  <a:pt x="102074" y="96415"/>
                </a:cubicBezTo>
                <a:cubicBezTo>
                  <a:pt x="105182" y="97046"/>
                  <a:pt x="108337" y="97414"/>
                  <a:pt x="111507" y="97513"/>
                </a:cubicBezTo>
                <a:cubicBezTo>
                  <a:pt x="112373" y="97548"/>
                  <a:pt x="113058" y="98261"/>
                  <a:pt x="113057" y="99128"/>
                </a:cubicBezTo>
                <a:lnTo>
                  <a:pt x="113057" y="149196"/>
                </a:lnTo>
                <a:cubicBezTo>
                  <a:pt x="113057" y="152764"/>
                  <a:pt x="110165" y="155657"/>
                  <a:pt x="106597" y="155657"/>
                </a:cubicBezTo>
                <a:cubicBezTo>
                  <a:pt x="103029" y="155657"/>
                  <a:pt x="100136" y="152764"/>
                  <a:pt x="100136" y="149196"/>
                </a:cubicBezTo>
                <a:close/>
                <a:moveTo>
                  <a:pt x="41475" y="108819"/>
                </a:moveTo>
                <a:cubicBezTo>
                  <a:pt x="41475" y="100791"/>
                  <a:pt x="47983" y="94283"/>
                  <a:pt x="56011" y="94283"/>
                </a:cubicBezTo>
                <a:cubicBezTo>
                  <a:pt x="64039" y="94283"/>
                  <a:pt x="70547" y="100791"/>
                  <a:pt x="70547" y="108819"/>
                </a:cubicBezTo>
                <a:cubicBezTo>
                  <a:pt x="70547" y="116847"/>
                  <a:pt x="64039" y="123355"/>
                  <a:pt x="56011" y="123355"/>
                </a:cubicBezTo>
                <a:cubicBezTo>
                  <a:pt x="47983" y="123355"/>
                  <a:pt x="41475" y="116847"/>
                  <a:pt x="41475" y="108819"/>
                </a:cubicBezTo>
                <a:moveTo>
                  <a:pt x="31849" y="155657"/>
                </a:moveTo>
                <a:cubicBezTo>
                  <a:pt x="29458" y="155660"/>
                  <a:pt x="27260" y="154342"/>
                  <a:pt x="26136" y="152231"/>
                </a:cubicBezTo>
                <a:cubicBezTo>
                  <a:pt x="25013" y="150119"/>
                  <a:pt x="25148" y="147560"/>
                  <a:pt x="26487" y="145579"/>
                </a:cubicBezTo>
                <a:cubicBezTo>
                  <a:pt x="33083" y="135729"/>
                  <a:pt x="44157" y="129817"/>
                  <a:pt x="56011" y="129817"/>
                </a:cubicBezTo>
                <a:cubicBezTo>
                  <a:pt x="67866" y="129817"/>
                  <a:pt x="78940" y="135729"/>
                  <a:pt x="85536" y="145579"/>
                </a:cubicBezTo>
                <a:cubicBezTo>
                  <a:pt x="86875" y="147560"/>
                  <a:pt x="87010" y="150119"/>
                  <a:pt x="85887" y="152231"/>
                </a:cubicBezTo>
                <a:cubicBezTo>
                  <a:pt x="84763" y="154342"/>
                  <a:pt x="82565" y="155660"/>
                  <a:pt x="80173" y="155657"/>
                </a:cubicBezTo>
                <a:close/>
              </a:path>
            </a:pathLst>
          </a:custGeom>
          <a:solidFill>
            <a:srgbClr val="FFFFFF"/>
          </a:solidFill>
          <a:ln>
            <a:noFill/>
          </a:ln>
        </p:spPr>
        <p:txBody>
          <a:bodyPr rtlCol="0" anchor="ctr"/>
          <a:lstStyle/>
          <a:p>
            <a:pPr algn="ctr"/>
            <a:endParaRPr/>
          </a:p>
        </p:txBody>
      </p:sp>
      <p:pic>
        <p:nvPicPr>
          <p:cNvPr id="2" name="Imagen 1">
            <a:extLst>
              <a:ext uri="{FF2B5EF4-FFF2-40B4-BE49-F238E27FC236}">
                <a16:creationId xmlns:a16="http://schemas.microsoft.com/office/drawing/2014/main" id="{58C5CF27-1BE6-4B2D-3350-2B1733BE3126}"/>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CA56DF71-8738-497C-92A9-F768B9761FA5}"/>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F46EDEA7-4FAF-395A-DA6B-DEA734B9EC38}"/>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F8A308DF-76A0-7B3F-1E1F-E1E84653B0B7}"/>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6" name="Rectángulo 5">
            <a:extLst>
              <a:ext uri="{FF2B5EF4-FFF2-40B4-BE49-F238E27FC236}">
                <a16:creationId xmlns:a16="http://schemas.microsoft.com/office/drawing/2014/main" id="{8BE4E91B-C0F4-0677-BE65-25E0F67DE048}"/>
              </a:ext>
            </a:extLst>
          </p:cNvPr>
          <p:cNvSpPr/>
          <p:nvPr/>
        </p:nvSpPr>
        <p:spPr>
          <a:xfrm>
            <a:off x="8198569" y="2563769"/>
            <a:ext cx="3213115" cy="281650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TextBox 43">
            <a:extLst>
              <a:ext uri="{FF2B5EF4-FFF2-40B4-BE49-F238E27FC236}">
                <a16:creationId xmlns:a16="http://schemas.microsoft.com/office/drawing/2014/main" id="{17619EA0-303D-BFA1-EAC9-97361C45C3B3}"/>
              </a:ext>
            </a:extLst>
          </p:cNvPr>
          <p:cNvSpPr txBox="1"/>
          <p:nvPr/>
        </p:nvSpPr>
        <p:spPr>
          <a:xfrm>
            <a:off x="8378600" y="3170248"/>
            <a:ext cx="2867821" cy="1969770"/>
          </a:xfrm>
          <a:prstGeom prst="rect">
            <a:avLst/>
          </a:prstGeom>
          <a:noFill/>
          <a:ln>
            <a:noFill/>
          </a:ln>
        </p:spPr>
        <p:txBody>
          <a:bodyPr wrap="square" lIns="0" tIns="0" rIns="0" bIns="0" anchor="t">
            <a:spAutoFit/>
          </a:bodyPr>
          <a:lstStyle/>
          <a:p>
            <a:pPr algn="ctr"/>
            <a:r>
              <a:rPr lang="es-MX" sz="1600" b="0" noProof="0" dirty="0">
                <a:solidFill>
                  <a:schemeClr val="tx1"/>
                </a:solidFill>
                <a:latin typeface="Lato" panose="020F0502020204030203" pitchFamily="34" charset="0"/>
                <a:ea typeface="Lato" panose="020F0502020204030203" pitchFamily="34" charset="0"/>
                <a:cs typeface="Lato" panose="020F0502020204030203" pitchFamily="34" charset="0"/>
              </a:rPr>
              <a:t>Es nuestro </a:t>
            </a:r>
            <a:r>
              <a:rPr lang="es-MX" sz="1600" b="1" noProof="0" dirty="0">
                <a:solidFill>
                  <a:srgbClr val="C30269"/>
                </a:solidFill>
                <a:latin typeface="Lato" panose="020F0502020204030203" pitchFamily="34" charset="0"/>
                <a:ea typeface="Lato" panose="020F0502020204030203" pitchFamily="34" charset="0"/>
                <a:cs typeface="Lato" panose="020F0502020204030203" pitchFamily="34" charset="0"/>
              </a:rPr>
              <a:t>Aliado </a:t>
            </a:r>
            <a:r>
              <a:rPr lang="es-MX" sz="1600" b="1" noProof="0" dirty="0" err="1">
                <a:solidFill>
                  <a:srgbClr val="C30269"/>
                </a:solidFill>
                <a:latin typeface="Lato" panose="020F0502020204030203" pitchFamily="34" charset="0"/>
                <a:ea typeface="Lato" panose="020F0502020204030203" pitchFamily="34" charset="0"/>
                <a:cs typeface="Lato" panose="020F0502020204030203" pitchFamily="34" charset="0"/>
              </a:rPr>
              <a:t>Plenit</a:t>
            </a:r>
            <a:r>
              <a:rPr lang="es-MX" sz="1600" b="0" noProof="0" dirty="0">
                <a:solidFill>
                  <a:schemeClr val="tx1"/>
                </a:solidFill>
                <a:latin typeface="Lato" panose="020F0502020204030203" pitchFamily="34" charset="0"/>
                <a:ea typeface="Lato" panose="020F0502020204030203" pitchFamily="34" charset="0"/>
                <a:cs typeface="Lato" panose="020F0502020204030203" pitchFamily="34" charset="0"/>
              </a:rPr>
              <a:t>, quien estará acompañando al Asegurado en todo el proceso, desde su ingreso al hospital hasta su alta. El realizará todos los tramites para que el Asegurado solo se preocupe por su recuperación</a:t>
            </a: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a:t>
            </a:r>
            <a:endParaRPr lang="es-MX" sz="1600" b="0" noProof="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8" name="Google Shape;214;g31dbd23bb8a_0_92">
            <a:extLst>
              <a:ext uri="{FF2B5EF4-FFF2-40B4-BE49-F238E27FC236}">
                <a16:creationId xmlns:a16="http://schemas.microsoft.com/office/drawing/2014/main" id="{4B08DABC-6CE0-C08A-D107-B701E9158479}"/>
              </a:ext>
            </a:extLst>
          </p:cNvPr>
          <p:cNvSpPr txBox="1"/>
          <p:nvPr/>
        </p:nvSpPr>
        <p:spPr>
          <a:xfrm>
            <a:off x="8600140" y="2223102"/>
            <a:ext cx="2424742" cy="706893"/>
          </a:xfrm>
          <a:prstGeom prst="rect">
            <a:avLst/>
          </a:prstGeom>
          <a:gradFill>
            <a:gsLst>
              <a:gs pos="0">
                <a:srgbClr val="FF7012"/>
              </a:gs>
              <a:gs pos="100000">
                <a:srgbClr val="EA2565"/>
              </a:gs>
            </a:gsLst>
            <a:lin ang="2698631" scaled="0"/>
          </a:grad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SzPts val="1800"/>
              <a:buNone/>
              <a:defRPr sz="2000">
                <a:solidFill>
                  <a:schemeClr val="lt1"/>
                </a:solidFill>
                <a:latin typeface="Open Sans"/>
                <a:ea typeface="Open Sans"/>
                <a:cs typeface="Open Sans"/>
              </a:defRPr>
            </a:lvl1pPr>
          </a:lstStyle>
          <a:p>
            <a:r>
              <a:rPr lang="es-MX" b="1" dirty="0">
                <a:latin typeface="Lato Black" panose="020F0502020204030203" pitchFamily="34" charset="0"/>
                <a:ea typeface="Lato Black" panose="020F0502020204030203" pitchFamily="34" charset="0"/>
                <a:cs typeface="Lato Black" panose="020F0502020204030203" pitchFamily="34" charset="0"/>
                <a:sym typeface="Lato"/>
              </a:rPr>
              <a:t>¿</a:t>
            </a:r>
            <a:r>
              <a:rPr lang="es-MX" dirty="0">
                <a:latin typeface="Lato" panose="020F0502020204030203" pitchFamily="34" charset="0"/>
                <a:ea typeface="Lato" panose="020F0502020204030203" pitchFamily="34" charset="0"/>
                <a:cs typeface="Lato" panose="020F0502020204030203" pitchFamily="34" charset="0"/>
                <a:sym typeface="Lato"/>
              </a:rPr>
              <a:t>Quién es nuestro </a:t>
            </a:r>
            <a:r>
              <a:rPr lang="es-MX" b="1" dirty="0">
                <a:latin typeface="Lato Black" panose="020F0502020204030203" pitchFamily="34" charset="0"/>
                <a:ea typeface="Lato Black" panose="020F0502020204030203" pitchFamily="34" charset="0"/>
                <a:cs typeface="Lato Black" panose="020F0502020204030203" pitchFamily="34" charset="0"/>
                <a:sym typeface="Lato"/>
              </a:rPr>
              <a:t>Aliado </a:t>
            </a:r>
            <a:r>
              <a:rPr lang="es-MX" b="1" dirty="0" err="1">
                <a:latin typeface="Lato Black" panose="020F0502020204030203" pitchFamily="34" charset="0"/>
                <a:ea typeface="Lato Black" panose="020F0502020204030203" pitchFamily="34" charset="0"/>
                <a:cs typeface="Lato Black" panose="020F0502020204030203" pitchFamily="34" charset="0"/>
                <a:sym typeface="Lato"/>
              </a:rPr>
              <a:t>Plenit</a:t>
            </a:r>
            <a:r>
              <a:rPr lang="es-MX" b="1" dirty="0">
                <a:latin typeface="Lato Black" panose="020F0502020204030203" pitchFamily="34" charset="0"/>
                <a:ea typeface="Lato Black" panose="020F0502020204030203" pitchFamily="34" charset="0"/>
                <a:cs typeface="Lato Black" panose="020F0502020204030203" pitchFamily="34" charset="0"/>
                <a:sym typeface="Lato"/>
              </a:rPr>
              <a:t>?</a:t>
            </a:r>
          </a:p>
        </p:txBody>
      </p:sp>
    </p:spTree>
    <p:extLst>
      <p:ext uri="{BB962C8B-B14F-4D97-AF65-F5344CB8AC3E}">
        <p14:creationId xmlns:p14="http://schemas.microsoft.com/office/powerpoint/2010/main" val="210567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30269"/>
        </a:solidFill>
        <a:effectLst/>
      </p:bgPr>
    </p:bg>
    <p:spTree>
      <p:nvGrpSpPr>
        <p:cNvPr id="1" name="">
          <a:extLst>
            <a:ext uri="{FF2B5EF4-FFF2-40B4-BE49-F238E27FC236}">
              <a16:creationId xmlns:a16="http://schemas.microsoft.com/office/drawing/2014/main" id="{E954ABB1-F188-096B-C5BC-8DC7B9053840}"/>
            </a:ext>
          </a:extLst>
        </p:cNvPr>
        <p:cNvGrpSpPr/>
        <p:nvPr/>
      </p:nvGrpSpPr>
      <p:grpSpPr>
        <a:xfrm>
          <a:off x="0" y="0"/>
          <a:ext cx="0" cy="0"/>
          <a:chOff x="0" y="0"/>
          <a:chExt cx="0" cy="0"/>
        </a:xfrm>
      </p:grpSpPr>
      <p:pic>
        <p:nvPicPr>
          <p:cNvPr id="16" name="Imagen 15" descr="Parents with child">
            <a:extLst>
              <a:ext uri="{FF2B5EF4-FFF2-40B4-BE49-F238E27FC236}">
                <a16:creationId xmlns:a16="http://schemas.microsoft.com/office/drawing/2014/main" id="{888BB5CF-AAB6-5C86-836D-BCCCFC56868E}"/>
              </a:ext>
            </a:extLst>
          </p:cNvPr>
          <p:cNvPicPr>
            <a:picLocks noChangeAspect="1"/>
          </p:cNvPicPr>
          <p:nvPr/>
        </p:nvPicPr>
        <p:blipFill>
          <a:blip r:embed="rId2"/>
          <a:srcRect t="8112" b="7666"/>
          <a:stretch>
            <a:fillRect/>
          </a:stretch>
        </p:blipFill>
        <p:spPr>
          <a:xfrm>
            <a:off x="-5376" y="-5"/>
            <a:ext cx="12202751" cy="6851099"/>
          </a:xfrm>
          <a:prstGeom prst="rect">
            <a:avLst/>
          </a:prstGeom>
          <a:solidFill>
            <a:schemeClr val="lt1"/>
          </a:solidFill>
        </p:spPr>
      </p:pic>
      <p:sp>
        <p:nvSpPr>
          <p:cNvPr id="17" name="Rectángulo 16">
            <a:extLst>
              <a:ext uri="{FF2B5EF4-FFF2-40B4-BE49-F238E27FC236}">
                <a16:creationId xmlns:a16="http://schemas.microsoft.com/office/drawing/2014/main" id="{0ECFF4DF-AEC9-4225-3397-11BE17FC3A71}"/>
              </a:ext>
            </a:extLst>
          </p:cNvPr>
          <p:cNvSpPr/>
          <p:nvPr/>
        </p:nvSpPr>
        <p:spPr>
          <a:xfrm>
            <a:off x="-111761" y="-115216"/>
            <a:ext cx="12415520" cy="7081520"/>
          </a:xfrm>
          <a:prstGeom prst="rect">
            <a:avLst/>
          </a:prstGeom>
          <a:solidFill>
            <a:srgbClr val="EF3663">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3" name="Google Shape;92;g31dbd23bb8a_0_0">
            <a:extLst>
              <a:ext uri="{FF2B5EF4-FFF2-40B4-BE49-F238E27FC236}">
                <a16:creationId xmlns:a16="http://schemas.microsoft.com/office/drawing/2014/main" id="{AC9A3280-3AB5-856B-55CE-10E6C75115F1}"/>
              </a:ext>
            </a:extLst>
          </p:cNvPr>
          <p:cNvPicPr preferRelativeResize="0"/>
          <p:nvPr/>
        </p:nvPicPr>
        <p:blipFill rotWithShape="1">
          <a:blip r:embed="rId3">
            <a:alphaModFix/>
          </a:blip>
          <a:srcRect/>
          <a:stretch/>
        </p:blipFill>
        <p:spPr>
          <a:xfrm>
            <a:off x="4750479" y="3947644"/>
            <a:ext cx="2691042" cy="2270276"/>
          </a:xfrm>
          <a:prstGeom prst="rect">
            <a:avLst/>
          </a:prstGeom>
          <a:noFill/>
          <a:ln>
            <a:noFill/>
          </a:ln>
        </p:spPr>
      </p:pic>
      <p:grpSp>
        <p:nvGrpSpPr>
          <p:cNvPr id="5" name="Google Shape;259;g31dbd23bb8a_0_164">
            <a:extLst>
              <a:ext uri="{FF2B5EF4-FFF2-40B4-BE49-F238E27FC236}">
                <a16:creationId xmlns:a16="http://schemas.microsoft.com/office/drawing/2014/main" id="{8074C508-0DFF-548D-EE7D-E2FD5A2E4F51}"/>
              </a:ext>
            </a:extLst>
          </p:cNvPr>
          <p:cNvGrpSpPr/>
          <p:nvPr/>
        </p:nvGrpSpPr>
        <p:grpSpPr>
          <a:xfrm>
            <a:off x="11408966" y="-5"/>
            <a:ext cx="783040" cy="2125875"/>
            <a:chOff x="11420466" y="-28230"/>
            <a:chExt cx="783040" cy="2125875"/>
          </a:xfrm>
        </p:grpSpPr>
        <p:sp>
          <p:nvSpPr>
            <p:cNvPr id="6" name="Google Shape;260;g31dbd23bb8a_0_164">
              <a:extLst>
                <a:ext uri="{FF2B5EF4-FFF2-40B4-BE49-F238E27FC236}">
                  <a16:creationId xmlns:a16="http://schemas.microsoft.com/office/drawing/2014/main" id="{FEB28C2F-FC13-E1DF-45CA-6B83A40D45C0}"/>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261;g31dbd23bb8a_0_164">
              <a:extLst>
                <a:ext uri="{FF2B5EF4-FFF2-40B4-BE49-F238E27FC236}">
                  <a16:creationId xmlns:a16="http://schemas.microsoft.com/office/drawing/2014/main" id="{9B834218-D672-363B-3297-496F16DC0D9B}"/>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62;g31dbd23bb8a_0_164">
              <a:extLst>
                <a:ext uri="{FF2B5EF4-FFF2-40B4-BE49-F238E27FC236}">
                  <a16:creationId xmlns:a16="http://schemas.microsoft.com/office/drawing/2014/main" id="{A252BF05-7CBA-4771-BB95-DFEF983B8B2F}"/>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 name="Google Shape;259;g31dbd23bb8a_0_164">
            <a:extLst>
              <a:ext uri="{FF2B5EF4-FFF2-40B4-BE49-F238E27FC236}">
                <a16:creationId xmlns:a16="http://schemas.microsoft.com/office/drawing/2014/main" id="{37B95DD3-C1D1-1D19-CCAF-EC90B937110A}"/>
              </a:ext>
            </a:extLst>
          </p:cNvPr>
          <p:cNvGrpSpPr/>
          <p:nvPr/>
        </p:nvGrpSpPr>
        <p:grpSpPr>
          <a:xfrm rot="10800000">
            <a:off x="-111761" y="4732125"/>
            <a:ext cx="783040" cy="2125875"/>
            <a:chOff x="11420466" y="-28230"/>
            <a:chExt cx="783040" cy="2125875"/>
          </a:xfrm>
        </p:grpSpPr>
        <p:sp>
          <p:nvSpPr>
            <p:cNvPr id="21" name="Google Shape;260;g31dbd23bb8a_0_164">
              <a:extLst>
                <a:ext uri="{FF2B5EF4-FFF2-40B4-BE49-F238E27FC236}">
                  <a16:creationId xmlns:a16="http://schemas.microsoft.com/office/drawing/2014/main" id="{FC79FF34-C065-09FA-F093-BF1146ECAFA7}"/>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61;g31dbd23bb8a_0_164">
              <a:extLst>
                <a:ext uri="{FF2B5EF4-FFF2-40B4-BE49-F238E27FC236}">
                  <a16:creationId xmlns:a16="http://schemas.microsoft.com/office/drawing/2014/main" id="{9374C699-8CFB-A8ED-F41D-81AE81A8873F}"/>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62;g31dbd23bb8a_0_164">
              <a:extLst>
                <a:ext uri="{FF2B5EF4-FFF2-40B4-BE49-F238E27FC236}">
                  <a16:creationId xmlns:a16="http://schemas.microsoft.com/office/drawing/2014/main" id="{6797F172-EB0B-AAC5-77BA-BAA9E8DACFD8}"/>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 name="Google Shape;214;g31dbd23bb8a_0_92">
            <a:extLst>
              <a:ext uri="{FF2B5EF4-FFF2-40B4-BE49-F238E27FC236}">
                <a16:creationId xmlns:a16="http://schemas.microsoft.com/office/drawing/2014/main" id="{6085BBED-14C2-11B5-EE57-76E00926CB91}"/>
              </a:ext>
            </a:extLst>
          </p:cNvPr>
          <p:cNvSpPr txBox="1"/>
          <p:nvPr/>
        </p:nvSpPr>
        <p:spPr>
          <a:xfrm>
            <a:off x="2335003" y="3325362"/>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err="1">
                <a:solidFill>
                  <a:schemeClr val="bg1"/>
                </a:solidFill>
                <a:latin typeface="Lato"/>
                <a:ea typeface="Lato"/>
                <a:cs typeface="Lato"/>
                <a:sym typeface="Lato"/>
              </a:rPr>
              <a:t>Indemnizatorio</a:t>
            </a:r>
            <a:r>
              <a:rPr lang="en-US" sz="3000" b="1" dirty="0">
                <a:solidFill>
                  <a:schemeClr val="bg1"/>
                </a:solidFill>
                <a:latin typeface="Lato"/>
                <a:ea typeface="Lato"/>
                <a:cs typeface="Lato"/>
                <a:sym typeface="Lato"/>
              </a:rPr>
              <a:t> de </a:t>
            </a:r>
            <a:r>
              <a:rPr lang="en-US" sz="3000" b="1" dirty="0" err="1">
                <a:solidFill>
                  <a:schemeClr val="bg1"/>
                </a:solidFill>
                <a:latin typeface="Lato"/>
                <a:ea typeface="Lato"/>
                <a:cs typeface="Lato"/>
                <a:sym typeface="Lato"/>
              </a:rPr>
              <a:t>Accidentes</a:t>
            </a:r>
            <a:r>
              <a:rPr lang="en-US" sz="3000" b="1" dirty="0">
                <a:solidFill>
                  <a:schemeClr val="bg1"/>
                </a:solidFill>
                <a:latin typeface="Lato"/>
                <a:ea typeface="Lato"/>
                <a:cs typeface="Lato"/>
                <a:sym typeface="Lato"/>
              </a:rPr>
              <a:t> y </a:t>
            </a:r>
            <a:r>
              <a:rPr lang="en-US" sz="3000" b="1" dirty="0" err="1">
                <a:solidFill>
                  <a:schemeClr val="bg1"/>
                </a:solidFill>
                <a:latin typeface="Lato"/>
                <a:ea typeface="Lato"/>
                <a:cs typeface="Lato"/>
                <a:sym typeface="Lato"/>
              </a:rPr>
              <a:t>Enfermedades</a:t>
            </a:r>
            <a:endParaRPr sz="3000" b="1" i="0" u="none" strike="noStrike" cap="none" dirty="0">
              <a:solidFill>
                <a:schemeClr val="bg1"/>
              </a:solidFill>
              <a:latin typeface="Lato"/>
              <a:ea typeface="Lato"/>
              <a:cs typeface="Lato"/>
              <a:sym typeface="Lato"/>
            </a:endParaRPr>
          </a:p>
        </p:txBody>
      </p:sp>
      <p:sp>
        <p:nvSpPr>
          <p:cNvPr id="9" name="Google Shape;214;g31dbd23bb8a_0_92">
            <a:extLst>
              <a:ext uri="{FF2B5EF4-FFF2-40B4-BE49-F238E27FC236}">
                <a16:creationId xmlns:a16="http://schemas.microsoft.com/office/drawing/2014/main" id="{602F0893-09CC-FFA1-AEF6-B5D82D9A10A7}"/>
              </a:ext>
            </a:extLst>
          </p:cNvPr>
          <p:cNvSpPr txBox="1"/>
          <p:nvPr/>
        </p:nvSpPr>
        <p:spPr>
          <a:xfrm>
            <a:off x="1857254" y="1914254"/>
            <a:ext cx="4337888" cy="14465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8800" b="1" i="0" u="none" strike="noStrike" cap="none" dirty="0">
                <a:solidFill>
                  <a:schemeClr val="bg1"/>
                </a:solidFill>
                <a:latin typeface="Lato"/>
                <a:ea typeface="Lato"/>
                <a:cs typeface="Lato"/>
                <a:sym typeface="Lato"/>
              </a:rPr>
              <a:t>ALAIV</a:t>
            </a:r>
            <a:endParaRPr sz="8800" b="1" i="0" u="none" strike="noStrike" cap="none" dirty="0">
              <a:solidFill>
                <a:schemeClr val="bg1"/>
              </a:solidFill>
              <a:latin typeface="Lato"/>
              <a:ea typeface="Lato"/>
              <a:cs typeface="Lato"/>
              <a:sym typeface="Lato"/>
            </a:endParaRPr>
          </a:p>
        </p:txBody>
      </p:sp>
    </p:spTree>
    <p:extLst>
      <p:ext uri="{BB962C8B-B14F-4D97-AF65-F5344CB8AC3E}">
        <p14:creationId xmlns:p14="http://schemas.microsoft.com/office/powerpoint/2010/main" val="786237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FF7012"/>
            </a:gs>
            <a:gs pos="100000">
              <a:srgbClr val="EA2565"/>
            </a:gs>
          </a:gsLst>
          <a:lin ang="2698631" scaled="0"/>
        </a:gradFill>
        <a:effectLst/>
      </p:bgPr>
    </p:bg>
    <p:spTree>
      <p:nvGrpSpPr>
        <p:cNvPr id="1" name="Shape 225"/>
        <p:cNvGrpSpPr/>
        <p:nvPr/>
      </p:nvGrpSpPr>
      <p:grpSpPr>
        <a:xfrm>
          <a:off x="0" y="0"/>
          <a:ext cx="0" cy="0"/>
          <a:chOff x="0" y="0"/>
          <a:chExt cx="0" cy="0"/>
        </a:xfrm>
      </p:grpSpPr>
      <p:pic>
        <p:nvPicPr>
          <p:cNvPr id="226" name="Google Shape;226;g31dbd23bb8a_0_132"/>
          <p:cNvPicPr preferRelativeResize="0"/>
          <p:nvPr/>
        </p:nvPicPr>
        <p:blipFill rotWithShape="1">
          <a:blip r:embed="rId3">
            <a:alphaModFix/>
          </a:blip>
          <a:srcRect/>
          <a:stretch/>
        </p:blipFill>
        <p:spPr>
          <a:xfrm flipH="1">
            <a:off x="10217697" y="-2311"/>
            <a:ext cx="1979146" cy="1979151"/>
          </a:xfrm>
          <a:prstGeom prst="rect">
            <a:avLst/>
          </a:prstGeom>
          <a:noFill/>
          <a:ln>
            <a:noFill/>
          </a:ln>
        </p:spPr>
      </p:pic>
      <p:sp>
        <p:nvSpPr>
          <p:cNvPr id="227" name="Google Shape;227;g31dbd23bb8a_0_132"/>
          <p:cNvSpPr txBox="1"/>
          <p:nvPr/>
        </p:nvSpPr>
        <p:spPr>
          <a:xfrm>
            <a:off x="6096009" y="3303094"/>
            <a:ext cx="5384791" cy="216978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400"/>
              <a:buFont typeface="Arial"/>
              <a:buNone/>
            </a:pPr>
            <a:r>
              <a:rPr lang="en-US" sz="1800" i="0" u="none" strike="noStrike" cap="none" dirty="0">
                <a:solidFill>
                  <a:schemeClr val="lt1"/>
                </a:solidFill>
                <a:latin typeface="Lato"/>
                <a:ea typeface="Lato"/>
                <a:cs typeface="Lato"/>
                <a:sym typeface="Lato"/>
              </a:rPr>
              <a:t>El Seguro de </a:t>
            </a:r>
            <a:r>
              <a:rPr lang="en-US" sz="1800" b="1" i="0" u="none" strike="noStrike" cap="none" dirty="0" err="1">
                <a:solidFill>
                  <a:schemeClr val="lt1"/>
                </a:solidFill>
                <a:latin typeface="Lato"/>
                <a:ea typeface="Lato"/>
                <a:cs typeface="Lato"/>
                <a:sym typeface="Lato"/>
              </a:rPr>
              <a:t>Alaiv</a:t>
            </a:r>
            <a:r>
              <a:rPr lang="en-US" sz="1800" b="1" i="0" u="none" strike="noStrike" cap="none" dirty="0">
                <a:solidFill>
                  <a:schemeClr val="lt1"/>
                </a:solidFill>
                <a:latin typeface="Lato"/>
                <a:ea typeface="Lato"/>
                <a:cs typeface="Lato"/>
                <a:sym typeface="Lato"/>
              </a:rPr>
              <a:t> Individual</a:t>
            </a:r>
            <a:r>
              <a:rPr lang="en-US" sz="1800" i="0" u="none" strike="noStrike" cap="none" dirty="0">
                <a:solidFill>
                  <a:schemeClr val="lt1"/>
                </a:solidFill>
                <a:latin typeface="Lato"/>
                <a:ea typeface="Lato"/>
                <a:cs typeface="Lato"/>
                <a:sym typeface="Lato"/>
              </a:rPr>
              <a:t> </a:t>
            </a:r>
            <a:r>
              <a:rPr lang="es-MX" sz="1800" i="0" u="none" strike="noStrike" cap="none" dirty="0">
                <a:solidFill>
                  <a:schemeClr val="lt1"/>
                </a:solidFill>
                <a:latin typeface="Lato"/>
                <a:ea typeface="Lato"/>
                <a:cs typeface="Lato"/>
                <a:sym typeface="Lato"/>
              </a:rPr>
              <a:t>te da la tranquilidad de saber que, si algo sucede, recibirás un apoyo económico directo que puedes usar como mejor te convenga: </a:t>
            </a:r>
            <a:r>
              <a:rPr lang="es-MX" sz="1800" b="1" i="0" u="none" strike="noStrike" cap="none" dirty="0">
                <a:solidFill>
                  <a:schemeClr val="lt1"/>
                </a:solidFill>
                <a:latin typeface="Lato"/>
                <a:ea typeface="Lato"/>
                <a:cs typeface="Lato"/>
                <a:sym typeface="Lato"/>
              </a:rPr>
              <a:t>tratamientos, gastos del hogar, ingresos perdidos o cualquier otra necesidad urgente</a:t>
            </a:r>
            <a:r>
              <a:rPr lang="es-MX" sz="1800" i="0" u="none" strike="noStrike" cap="none" dirty="0">
                <a:solidFill>
                  <a:schemeClr val="lt1"/>
                </a:solidFill>
                <a:latin typeface="Lato"/>
                <a:ea typeface="Lato"/>
                <a:cs typeface="Lato"/>
                <a:sym typeface="Lato"/>
              </a:rPr>
              <a:t>.</a:t>
            </a:r>
            <a:endParaRPr sz="1800" b="0" i="0" u="none" strike="noStrike" cap="none" dirty="0">
              <a:solidFill>
                <a:schemeClr val="lt1"/>
              </a:solidFill>
              <a:latin typeface="Open Sans Light"/>
              <a:ea typeface="Open Sans Light"/>
              <a:cs typeface="Open Sans Light"/>
              <a:sym typeface="Open Sans Light"/>
            </a:endParaRPr>
          </a:p>
        </p:txBody>
      </p:sp>
      <p:sp>
        <p:nvSpPr>
          <p:cNvPr id="228" name="Google Shape;228;g31dbd23bb8a_0_132"/>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9" name="Google Shape;229;g31dbd23bb8a_0_132"/>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0" name="Google Shape;230;g31dbd23bb8a_0_132"/>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g31dbd23bb8a_0_132"/>
          <p:cNvSpPr txBox="1"/>
          <p:nvPr/>
        </p:nvSpPr>
        <p:spPr>
          <a:xfrm>
            <a:off x="6096000" y="1853985"/>
            <a:ext cx="4482600"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lt1"/>
                </a:solidFill>
                <a:latin typeface="Lato"/>
                <a:ea typeface="Lato"/>
                <a:cs typeface="Lato"/>
                <a:sym typeface="Lato"/>
              </a:rPr>
              <a:t>CARACTERÍSTICAS DEL PRODUCTO</a:t>
            </a:r>
            <a:endParaRPr sz="3000" b="1" i="0" u="none" strike="noStrike" cap="none" dirty="0">
              <a:solidFill>
                <a:schemeClr val="lt1"/>
              </a:solidFill>
              <a:latin typeface="Lato"/>
              <a:ea typeface="Lato"/>
              <a:cs typeface="Lato"/>
              <a:sym typeface="Lato"/>
            </a:endParaRPr>
          </a:p>
        </p:txBody>
      </p:sp>
      <p:cxnSp>
        <p:nvCxnSpPr>
          <p:cNvPr id="232" name="Google Shape;232;g31dbd23bb8a_0_132"/>
          <p:cNvCxnSpPr/>
          <p:nvPr/>
        </p:nvCxnSpPr>
        <p:spPr>
          <a:xfrm rot="10800000" flipH="1">
            <a:off x="6172200" y="3085233"/>
            <a:ext cx="1111200" cy="2400"/>
          </a:xfrm>
          <a:prstGeom prst="straightConnector1">
            <a:avLst/>
          </a:prstGeom>
          <a:noFill/>
          <a:ln w="25400" cap="flat" cmpd="sng">
            <a:solidFill>
              <a:schemeClr val="lt1"/>
            </a:solidFill>
            <a:prstDash val="solid"/>
            <a:miter lim="800000"/>
            <a:headEnd type="none" w="sm" len="sm"/>
            <a:tailEnd type="none" w="sm" len="sm"/>
          </a:ln>
        </p:spPr>
      </p:cxnSp>
      <p:grpSp>
        <p:nvGrpSpPr>
          <p:cNvPr id="233" name="Google Shape;233;g31dbd23bb8a_0_132"/>
          <p:cNvGrpSpPr/>
          <p:nvPr/>
        </p:nvGrpSpPr>
        <p:grpSpPr>
          <a:xfrm rot="10800000" flipH="1">
            <a:off x="197482" y="1020772"/>
            <a:ext cx="1864553" cy="900441"/>
            <a:chOff x="4618294" y="2096418"/>
            <a:chExt cx="1371600" cy="662381"/>
          </a:xfrm>
        </p:grpSpPr>
        <p:sp>
          <p:nvSpPr>
            <p:cNvPr id="234" name="Google Shape;234;g31dbd23bb8a_0_132"/>
            <p:cNvSpPr/>
            <p:nvPr/>
          </p:nvSpPr>
          <p:spPr>
            <a:xfrm>
              <a:off x="4618294"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g31dbd23bb8a_0_132"/>
            <p:cNvSpPr/>
            <p:nvPr/>
          </p:nvSpPr>
          <p:spPr>
            <a:xfrm>
              <a:off x="4944239"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g31dbd23bb8a_0_132"/>
            <p:cNvSpPr/>
            <p:nvPr/>
          </p:nvSpPr>
          <p:spPr>
            <a:xfrm>
              <a:off x="5270185"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7" name="Google Shape;237;g31dbd23bb8a_0_132"/>
            <p:cNvSpPr/>
            <p:nvPr/>
          </p:nvSpPr>
          <p:spPr>
            <a:xfrm>
              <a:off x="5596130"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8" name="Google Shape;238;g31dbd23bb8a_0_132"/>
            <p:cNvSpPr/>
            <p:nvPr/>
          </p:nvSpPr>
          <p:spPr>
            <a:xfrm>
              <a:off x="5922076"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9" name="Google Shape;239;g31dbd23bb8a_0_132"/>
            <p:cNvSpPr/>
            <p:nvPr/>
          </p:nvSpPr>
          <p:spPr>
            <a:xfrm>
              <a:off x="4618294"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0" name="Google Shape;240;g31dbd23bb8a_0_132"/>
            <p:cNvSpPr/>
            <p:nvPr/>
          </p:nvSpPr>
          <p:spPr>
            <a:xfrm>
              <a:off x="4944239"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1" name="Google Shape;241;g31dbd23bb8a_0_132"/>
            <p:cNvSpPr/>
            <p:nvPr/>
          </p:nvSpPr>
          <p:spPr>
            <a:xfrm>
              <a:off x="5270185"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2" name="Google Shape;242;g31dbd23bb8a_0_132"/>
            <p:cNvSpPr/>
            <p:nvPr/>
          </p:nvSpPr>
          <p:spPr>
            <a:xfrm>
              <a:off x="5596130"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g31dbd23bb8a_0_132"/>
            <p:cNvSpPr/>
            <p:nvPr/>
          </p:nvSpPr>
          <p:spPr>
            <a:xfrm>
              <a:off x="5922076"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4" name="Google Shape;244;g31dbd23bb8a_0_132"/>
            <p:cNvSpPr/>
            <p:nvPr/>
          </p:nvSpPr>
          <p:spPr>
            <a:xfrm>
              <a:off x="4618294"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5" name="Google Shape;245;g31dbd23bb8a_0_132"/>
            <p:cNvSpPr/>
            <p:nvPr/>
          </p:nvSpPr>
          <p:spPr>
            <a:xfrm>
              <a:off x="4944239"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g31dbd23bb8a_0_132"/>
            <p:cNvSpPr/>
            <p:nvPr/>
          </p:nvSpPr>
          <p:spPr>
            <a:xfrm>
              <a:off x="5270185"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7" name="Google Shape;247;g31dbd23bb8a_0_132"/>
            <p:cNvSpPr/>
            <p:nvPr/>
          </p:nvSpPr>
          <p:spPr>
            <a:xfrm>
              <a:off x="5596130"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g31dbd23bb8a_0_132"/>
            <p:cNvSpPr/>
            <p:nvPr/>
          </p:nvSpPr>
          <p:spPr>
            <a:xfrm>
              <a:off x="5922076"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g31dbd23bb8a_0_132"/>
            <p:cNvSpPr/>
            <p:nvPr/>
          </p:nvSpPr>
          <p:spPr>
            <a:xfrm>
              <a:off x="4618294"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g31dbd23bb8a_0_132"/>
            <p:cNvSpPr/>
            <p:nvPr/>
          </p:nvSpPr>
          <p:spPr>
            <a:xfrm>
              <a:off x="4944239"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1" name="Google Shape;251;g31dbd23bb8a_0_132"/>
            <p:cNvSpPr/>
            <p:nvPr/>
          </p:nvSpPr>
          <p:spPr>
            <a:xfrm>
              <a:off x="5270185"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2" name="Google Shape;252;g31dbd23bb8a_0_132"/>
            <p:cNvSpPr/>
            <p:nvPr/>
          </p:nvSpPr>
          <p:spPr>
            <a:xfrm>
              <a:off x="5596130"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g31dbd23bb8a_0_132"/>
            <p:cNvSpPr/>
            <p:nvPr/>
          </p:nvSpPr>
          <p:spPr>
            <a:xfrm>
              <a:off x="5922076"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54" name="Google Shape;254;g31dbd23bb8a_0_132"/>
          <p:cNvPicPr preferRelativeResize="0"/>
          <p:nvPr/>
        </p:nvPicPr>
        <p:blipFill rotWithShape="1">
          <a:blip r:embed="rId4">
            <a:alphaModFix/>
          </a:blip>
          <a:srcRect l="10784" r="10784"/>
          <a:stretch/>
        </p:blipFill>
        <p:spPr>
          <a:xfrm>
            <a:off x="909850" y="1488375"/>
            <a:ext cx="4567297" cy="3881240"/>
          </a:xfrm>
          <a:custGeom>
            <a:avLst/>
            <a:gdLst/>
            <a:ahLst/>
            <a:cxnLst/>
            <a:rect l="l" t="t" r="r" b="b"/>
            <a:pathLst>
              <a:path w="3486486" h="3528400" extrusionOk="0">
                <a:moveTo>
                  <a:pt x="214105" y="0"/>
                </a:moveTo>
                <a:lnTo>
                  <a:pt x="3272381" y="0"/>
                </a:lnTo>
                <a:cubicBezTo>
                  <a:pt x="3390629" y="0"/>
                  <a:pt x="3486486" y="95858"/>
                  <a:pt x="3486486" y="214105"/>
                </a:cubicBezTo>
                <a:lnTo>
                  <a:pt x="3486486" y="3314295"/>
                </a:lnTo>
                <a:cubicBezTo>
                  <a:pt x="3486486" y="3432542"/>
                  <a:pt x="3390629" y="3528400"/>
                  <a:pt x="3272381" y="3528400"/>
                </a:cubicBezTo>
                <a:lnTo>
                  <a:pt x="214105" y="3528400"/>
                </a:lnTo>
                <a:cubicBezTo>
                  <a:pt x="95858" y="3528400"/>
                  <a:pt x="0" y="3432542"/>
                  <a:pt x="0" y="3314295"/>
                </a:cubicBezTo>
                <a:lnTo>
                  <a:pt x="0" y="214105"/>
                </a:lnTo>
                <a:cubicBezTo>
                  <a:pt x="0" y="95858"/>
                  <a:pt x="95858" y="0"/>
                  <a:pt x="214105" y="0"/>
                </a:cubicBezTo>
                <a:close/>
              </a:path>
            </a:pathLst>
          </a:cu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E8F64F21-BA16-67D3-87E4-E7C7013FFBEC}"/>
            </a:ext>
          </a:extLst>
        </p:cNvPr>
        <p:cNvGrpSpPr/>
        <p:nvPr/>
      </p:nvGrpSpPr>
      <p:grpSpPr>
        <a:xfrm>
          <a:off x="0" y="0"/>
          <a:ext cx="0" cy="0"/>
          <a:chOff x="0" y="0"/>
          <a:chExt cx="0" cy="0"/>
        </a:xfrm>
      </p:grpSpPr>
      <p:grpSp>
        <p:nvGrpSpPr>
          <p:cNvPr id="142" name="Google Shape;142;g31dbd23bb8a_0_50">
            <a:extLst>
              <a:ext uri="{FF2B5EF4-FFF2-40B4-BE49-F238E27FC236}">
                <a16:creationId xmlns:a16="http://schemas.microsoft.com/office/drawing/2014/main" id="{2C6981B0-4994-422B-107D-55EC6E9BACCA}"/>
              </a:ext>
            </a:extLst>
          </p:cNvPr>
          <p:cNvGrpSpPr/>
          <p:nvPr/>
        </p:nvGrpSpPr>
        <p:grpSpPr>
          <a:xfrm>
            <a:off x="-8506" y="-505"/>
            <a:ext cx="1285705" cy="2619938"/>
            <a:chOff x="-8506" y="-505"/>
            <a:chExt cx="1285705" cy="2619938"/>
          </a:xfrm>
        </p:grpSpPr>
        <p:sp>
          <p:nvSpPr>
            <p:cNvPr id="143" name="Google Shape;143;g31dbd23bb8a_0_50">
              <a:extLst>
                <a:ext uri="{FF2B5EF4-FFF2-40B4-BE49-F238E27FC236}">
                  <a16:creationId xmlns:a16="http://schemas.microsoft.com/office/drawing/2014/main" id="{012C9916-193A-6C52-2A09-B0F70A5B3B6E}"/>
                </a:ext>
              </a:extLst>
            </p:cNvPr>
            <p:cNvSpPr/>
            <p:nvPr/>
          </p:nvSpPr>
          <p:spPr>
            <a:xfrm rot="10800000" flipH="1">
              <a:off x="-8506" y="0"/>
              <a:ext cx="1132331" cy="2465186"/>
            </a:xfrm>
            <a:custGeom>
              <a:avLst/>
              <a:gdLst/>
              <a:ahLst/>
              <a:cxnLst/>
              <a:rect l="l" t="t" r="r" b="b"/>
              <a:pathLst>
                <a:path w="1132331" h="2465186" extrusionOk="0">
                  <a:moveTo>
                    <a:pt x="1103174" y="2465186"/>
                  </a:moveTo>
                  <a:lnTo>
                    <a:pt x="1132331" y="2465186"/>
                  </a:lnTo>
                  <a:lnTo>
                    <a:pt x="1132331" y="825185"/>
                  </a:lnTo>
                  <a:cubicBezTo>
                    <a:pt x="1132331" y="369439"/>
                    <a:pt x="762894" y="0"/>
                    <a:pt x="307148" y="0"/>
                  </a:cubicBezTo>
                  <a:cubicBezTo>
                    <a:pt x="250180" y="0"/>
                    <a:pt x="194560" y="5772"/>
                    <a:pt x="140841" y="16764"/>
                  </a:cubicBezTo>
                  <a:lnTo>
                    <a:pt x="0" y="60483"/>
                  </a:lnTo>
                  <a:lnTo>
                    <a:pt x="0" y="90880"/>
                  </a:lnTo>
                  <a:lnTo>
                    <a:pt x="146724" y="45333"/>
                  </a:lnTo>
                  <a:cubicBezTo>
                    <a:pt x="198542" y="34729"/>
                    <a:pt x="252195" y="29160"/>
                    <a:pt x="307148" y="29160"/>
                  </a:cubicBezTo>
                  <a:cubicBezTo>
                    <a:pt x="746770" y="29160"/>
                    <a:pt x="1103174" y="385564"/>
                    <a:pt x="1103174" y="82518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4" name="Google Shape;144;g31dbd23bb8a_0_50">
              <a:extLst>
                <a:ext uri="{FF2B5EF4-FFF2-40B4-BE49-F238E27FC236}">
                  <a16:creationId xmlns:a16="http://schemas.microsoft.com/office/drawing/2014/main" id="{2421DAD9-BEB3-96EF-E420-CD8E88062DC3}"/>
                </a:ext>
              </a:extLst>
            </p:cNvPr>
            <p:cNvSpPr/>
            <p:nvPr/>
          </p:nvSpPr>
          <p:spPr>
            <a:xfrm rot="10800000" flipH="1">
              <a:off x="-8506" y="-505"/>
              <a:ext cx="1285705" cy="2619938"/>
            </a:xfrm>
            <a:custGeom>
              <a:avLst/>
              <a:gdLst/>
              <a:ahLst/>
              <a:cxnLst/>
              <a:rect l="l" t="t" r="r" b="b"/>
              <a:pathLst>
                <a:path w="1285705" h="2619938" extrusionOk="0">
                  <a:moveTo>
                    <a:pt x="1256545" y="2619938"/>
                  </a:moveTo>
                  <a:lnTo>
                    <a:pt x="1285705" y="2619938"/>
                  </a:lnTo>
                  <a:lnTo>
                    <a:pt x="1285705" y="979432"/>
                  </a:lnTo>
                  <a:cubicBezTo>
                    <a:pt x="1285705" y="438515"/>
                    <a:pt x="847190" y="0"/>
                    <a:pt x="306272" y="0"/>
                  </a:cubicBezTo>
                  <a:cubicBezTo>
                    <a:pt x="238657" y="0"/>
                    <a:pt x="172642" y="6852"/>
                    <a:pt x="108884" y="19899"/>
                  </a:cubicBezTo>
                  <a:lnTo>
                    <a:pt x="0" y="53699"/>
                  </a:lnTo>
                  <a:lnTo>
                    <a:pt x="0" y="84089"/>
                  </a:lnTo>
                  <a:lnTo>
                    <a:pt x="114758" y="48466"/>
                  </a:lnTo>
                  <a:cubicBezTo>
                    <a:pt x="176619" y="35808"/>
                    <a:pt x="240669" y="29160"/>
                    <a:pt x="306272" y="29160"/>
                  </a:cubicBezTo>
                  <a:cubicBezTo>
                    <a:pt x="831094" y="29160"/>
                    <a:pt x="1256545" y="454611"/>
                    <a:pt x="1256545" y="97943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5" name="Google Shape;145;g31dbd23bb8a_0_50">
              <a:extLst>
                <a:ext uri="{FF2B5EF4-FFF2-40B4-BE49-F238E27FC236}">
                  <a16:creationId xmlns:a16="http://schemas.microsoft.com/office/drawing/2014/main" id="{61DC4517-9068-A72F-FE9C-09F5E7BD8999}"/>
                </a:ext>
              </a:extLst>
            </p:cNvPr>
            <p:cNvSpPr/>
            <p:nvPr/>
          </p:nvSpPr>
          <p:spPr>
            <a:xfrm rot="10800000" flipH="1">
              <a:off x="-1" y="0"/>
              <a:ext cx="969578" cy="2310646"/>
            </a:xfrm>
            <a:custGeom>
              <a:avLst/>
              <a:gdLst/>
              <a:ahLst/>
              <a:cxnLst/>
              <a:rect l="l" t="t" r="r" b="b"/>
              <a:pathLst>
                <a:path w="969578" h="2310646" extrusionOk="0">
                  <a:moveTo>
                    <a:pt x="940421" y="2310646"/>
                  </a:moveTo>
                  <a:lnTo>
                    <a:pt x="969578" y="2310646"/>
                  </a:lnTo>
                  <a:lnTo>
                    <a:pt x="969578" y="670645"/>
                  </a:lnTo>
                  <a:cubicBezTo>
                    <a:pt x="969578" y="300246"/>
                    <a:pt x="669334" y="0"/>
                    <a:pt x="298935" y="0"/>
                  </a:cubicBezTo>
                  <a:cubicBezTo>
                    <a:pt x="206334" y="0"/>
                    <a:pt x="118118" y="18765"/>
                    <a:pt x="37883" y="52701"/>
                  </a:cubicBezTo>
                  <a:lnTo>
                    <a:pt x="0" y="73262"/>
                  </a:lnTo>
                  <a:lnTo>
                    <a:pt x="0" y="106300"/>
                  </a:lnTo>
                  <a:lnTo>
                    <a:pt x="49241" y="79572"/>
                  </a:lnTo>
                  <a:cubicBezTo>
                    <a:pt x="125987" y="47111"/>
                    <a:pt x="210365" y="29160"/>
                    <a:pt x="298935" y="29160"/>
                  </a:cubicBezTo>
                  <a:cubicBezTo>
                    <a:pt x="653207" y="29160"/>
                    <a:pt x="940421" y="316370"/>
                    <a:pt x="940421" y="67064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3" name="Google Shape;214;g31dbd23bb8a_0_92">
            <a:extLst>
              <a:ext uri="{FF2B5EF4-FFF2-40B4-BE49-F238E27FC236}">
                <a16:creationId xmlns:a16="http://schemas.microsoft.com/office/drawing/2014/main" id="{DF552904-FA16-A56C-24C0-AEB402043D97}"/>
              </a:ext>
            </a:extLst>
          </p:cNvPr>
          <p:cNvSpPr txBox="1"/>
          <p:nvPr/>
        </p:nvSpPr>
        <p:spPr>
          <a:xfrm>
            <a:off x="620624" y="402750"/>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ALAIV</a:t>
            </a:r>
            <a:r>
              <a:rPr lang="en-US" sz="3000" b="1" i="0" u="none" strike="noStrike" cap="none" dirty="0">
                <a:solidFill>
                  <a:srgbClr val="EA2565"/>
                </a:solidFill>
                <a:latin typeface="Lato"/>
                <a:ea typeface="Lato"/>
                <a:cs typeface="Lato"/>
                <a:sym typeface="Lato"/>
              </a:rPr>
              <a:t> INDIVIDUAL</a:t>
            </a:r>
            <a:endParaRPr sz="3000" b="1" i="0" u="none" strike="noStrike" cap="none" dirty="0">
              <a:solidFill>
                <a:srgbClr val="EA2565"/>
              </a:solidFill>
              <a:latin typeface="Lato"/>
              <a:ea typeface="Lato"/>
              <a:cs typeface="Lato"/>
              <a:sym typeface="Lato"/>
            </a:endParaRPr>
          </a:p>
        </p:txBody>
      </p:sp>
      <p:cxnSp>
        <p:nvCxnSpPr>
          <p:cNvPr id="11" name="Google Shape;215;g31dbd23bb8a_0_92">
            <a:extLst>
              <a:ext uri="{FF2B5EF4-FFF2-40B4-BE49-F238E27FC236}">
                <a16:creationId xmlns:a16="http://schemas.microsoft.com/office/drawing/2014/main" id="{AAD1ABAD-A4F7-4D1F-13B1-972451D0BC92}"/>
              </a:ext>
            </a:extLst>
          </p:cNvPr>
          <p:cNvCxnSpPr>
            <a:cxnSpLocks/>
          </p:cNvCxnSpPr>
          <p:nvPr/>
        </p:nvCxnSpPr>
        <p:spPr>
          <a:xfrm>
            <a:off x="1486769" y="212716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18" name="Google Shape;215;g31dbd23bb8a_0_92">
            <a:extLst>
              <a:ext uri="{FF2B5EF4-FFF2-40B4-BE49-F238E27FC236}">
                <a16:creationId xmlns:a16="http://schemas.microsoft.com/office/drawing/2014/main" id="{826247B8-B2AC-BFCD-50F6-E4FA5C1F8BA2}"/>
              </a:ext>
            </a:extLst>
          </p:cNvPr>
          <p:cNvCxnSpPr>
            <a:cxnSpLocks/>
          </p:cNvCxnSpPr>
          <p:nvPr/>
        </p:nvCxnSpPr>
        <p:spPr>
          <a:xfrm>
            <a:off x="1487634" y="273930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19" name="Google Shape;215;g31dbd23bb8a_0_92">
            <a:extLst>
              <a:ext uri="{FF2B5EF4-FFF2-40B4-BE49-F238E27FC236}">
                <a16:creationId xmlns:a16="http://schemas.microsoft.com/office/drawing/2014/main" id="{33BED2BF-D3CC-310B-FDC3-ED08EC661D1A}"/>
              </a:ext>
            </a:extLst>
          </p:cNvPr>
          <p:cNvCxnSpPr>
            <a:cxnSpLocks/>
          </p:cNvCxnSpPr>
          <p:nvPr/>
        </p:nvCxnSpPr>
        <p:spPr>
          <a:xfrm>
            <a:off x="1486769" y="335652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0" name="Google Shape;215;g31dbd23bb8a_0_92">
            <a:extLst>
              <a:ext uri="{FF2B5EF4-FFF2-40B4-BE49-F238E27FC236}">
                <a16:creationId xmlns:a16="http://schemas.microsoft.com/office/drawing/2014/main" id="{2FDB2F61-ABDE-8F03-57C3-A7985B94B8B3}"/>
              </a:ext>
            </a:extLst>
          </p:cNvPr>
          <p:cNvCxnSpPr>
            <a:cxnSpLocks/>
          </p:cNvCxnSpPr>
          <p:nvPr/>
        </p:nvCxnSpPr>
        <p:spPr>
          <a:xfrm>
            <a:off x="1492714" y="397120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1" name="Google Shape;215;g31dbd23bb8a_0_92">
            <a:extLst>
              <a:ext uri="{FF2B5EF4-FFF2-40B4-BE49-F238E27FC236}">
                <a16:creationId xmlns:a16="http://schemas.microsoft.com/office/drawing/2014/main" id="{77108AB0-F64E-209B-EE1F-B9A3FA3BA992}"/>
              </a:ext>
            </a:extLst>
          </p:cNvPr>
          <p:cNvCxnSpPr>
            <a:cxnSpLocks/>
          </p:cNvCxnSpPr>
          <p:nvPr/>
        </p:nvCxnSpPr>
        <p:spPr>
          <a:xfrm>
            <a:off x="1486769" y="459604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2" name="Google Shape;215;g31dbd23bb8a_0_92">
            <a:extLst>
              <a:ext uri="{FF2B5EF4-FFF2-40B4-BE49-F238E27FC236}">
                <a16:creationId xmlns:a16="http://schemas.microsoft.com/office/drawing/2014/main" id="{9B317940-2904-5079-115F-0600E848F15A}"/>
              </a:ext>
            </a:extLst>
          </p:cNvPr>
          <p:cNvCxnSpPr>
            <a:cxnSpLocks/>
          </p:cNvCxnSpPr>
          <p:nvPr/>
        </p:nvCxnSpPr>
        <p:spPr>
          <a:xfrm>
            <a:off x="6181915" y="212716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3" name="Google Shape;215;g31dbd23bb8a_0_92">
            <a:extLst>
              <a:ext uri="{FF2B5EF4-FFF2-40B4-BE49-F238E27FC236}">
                <a16:creationId xmlns:a16="http://schemas.microsoft.com/office/drawing/2014/main" id="{BC887610-875A-5D71-6340-738B168697B6}"/>
              </a:ext>
            </a:extLst>
          </p:cNvPr>
          <p:cNvCxnSpPr>
            <a:cxnSpLocks/>
          </p:cNvCxnSpPr>
          <p:nvPr/>
        </p:nvCxnSpPr>
        <p:spPr>
          <a:xfrm>
            <a:off x="6182780" y="273930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4" name="Google Shape;215;g31dbd23bb8a_0_92">
            <a:extLst>
              <a:ext uri="{FF2B5EF4-FFF2-40B4-BE49-F238E27FC236}">
                <a16:creationId xmlns:a16="http://schemas.microsoft.com/office/drawing/2014/main" id="{D53A85F9-800F-AC1E-51FD-5BA07394E212}"/>
              </a:ext>
            </a:extLst>
          </p:cNvPr>
          <p:cNvCxnSpPr>
            <a:cxnSpLocks/>
          </p:cNvCxnSpPr>
          <p:nvPr/>
        </p:nvCxnSpPr>
        <p:spPr>
          <a:xfrm>
            <a:off x="6181915" y="335652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5" name="Google Shape;215;g31dbd23bb8a_0_92">
            <a:extLst>
              <a:ext uri="{FF2B5EF4-FFF2-40B4-BE49-F238E27FC236}">
                <a16:creationId xmlns:a16="http://schemas.microsoft.com/office/drawing/2014/main" id="{7A919E96-B36E-5F61-B6D9-64338C823DCA}"/>
              </a:ext>
            </a:extLst>
          </p:cNvPr>
          <p:cNvCxnSpPr>
            <a:cxnSpLocks/>
          </p:cNvCxnSpPr>
          <p:nvPr/>
        </p:nvCxnSpPr>
        <p:spPr>
          <a:xfrm>
            <a:off x="6187860" y="397120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6" name="Google Shape;215;g31dbd23bb8a_0_92">
            <a:extLst>
              <a:ext uri="{FF2B5EF4-FFF2-40B4-BE49-F238E27FC236}">
                <a16:creationId xmlns:a16="http://schemas.microsoft.com/office/drawing/2014/main" id="{590239A2-EBBB-9309-A60C-0F75AD5BE675}"/>
              </a:ext>
            </a:extLst>
          </p:cNvPr>
          <p:cNvCxnSpPr>
            <a:cxnSpLocks/>
          </p:cNvCxnSpPr>
          <p:nvPr/>
        </p:nvCxnSpPr>
        <p:spPr>
          <a:xfrm>
            <a:off x="6181915" y="459604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sp>
        <p:nvSpPr>
          <p:cNvPr id="27" name="CuadroTexto 26">
            <a:extLst>
              <a:ext uri="{FF2B5EF4-FFF2-40B4-BE49-F238E27FC236}">
                <a16:creationId xmlns:a16="http://schemas.microsoft.com/office/drawing/2014/main" id="{3F76C2D5-A7A3-06CC-0E89-7068497D3174}"/>
              </a:ext>
            </a:extLst>
          </p:cNvPr>
          <p:cNvSpPr txBox="1"/>
          <p:nvPr/>
        </p:nvSpPr>
        <p:spPr>
          <a:xfrm>
            <a:off x="6305508" y="1995011"/>
            <a:ext cx="5099635" cy="3798412"/>
          </a:xfrm>
          <a:prstGeom prst="rect">
            <a:avLst/>
          </a:prstGeom>
          <a:noFill/>
        </p:spPr>
        <p:txBody>
          <a:bodyPr wrap="square">
            <a:spAutoFit/>
          </a:bodyPr>
          <a:lstStyle/>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Accidente Vascular Cerebral</a:t>
            </a:r>
          </a:p>
          <a:p>
            <a:pPr>
              <a:lnSpc>
                <a:spcPct val="150000"/>
              </a:lnSpc>
            </a:pPr>
            <a:r>
              <a:rPr lang="es-MX" sz="11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Se paga en caso de Accidente Cerebral Vascular durante la vigencia de la póliza</a:t>
            </a:r>
            <a:endParaRPr lang="es-MX" sz="105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Infarto al Miocardio</a:t>
            </a:r>
          </a:p>
          <a:p>
            <a:pPr>
              <a:lnSpc>
                <a:spcPct val="150000"/>
              </a:lnSpc>
            </a:pPr>
            <a:r>
              <a:rPr lang="es-MX" sz="11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Se pagará si el Asegurado presenta un infarto durante la vigencia de la póliza</a:t>
            </a:r>
            <a:endParaRPr lang="es-MX" sz="105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Cáncer</a:t>
            </a:r>
          </a:p>
          <a:p>
            <a:pPr>
              <a:lnSpc>
                <a:spcPct val="150000"/>
              </a:lnSpc>
            </a:pPr>
            <a:r>
              <a:rPr lang="es-MX" sz="11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Se pagará la Suma Asegurada en caso de diagnóstico de cáncer</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Cáncer Femenino/Masculino</a:t>
            </a:r>
          </a:p>
          <a:p>
            <a:pPr>
              <a:lnSpc>
                <a:spcPct val="150000"/>
              </a:lnSpc>
            </a:pPr>
            <a:r>
              <a:rPr lang="es-MX" sz="11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Se pagará la Suma Asegurada en caso de diagnóstico de cáncer (F/M)</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Insuficiencia Renal</a:t>
            </a:r>
          </a:p>
          <a:p>
            <a:pPr>
              <a:lnSpc>
                <a:spcPct val="150000"/>
              </a:lnSpc>
            </a:pPr>
            <a:r>
              <a:rPr lang="es-MX" sz="11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Se paga si el Asegurado llega a requerir diálisis o trasplante de riñón</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Enfermedad Terminal del Hígado</a:t>
            </a:r>
          </a:p>
          <a:p>
            <a:pPr>
              <a:lnSpc>
                <a:spcPct val="150000"/>
              </a:lnSpc>
            </a:pPr>
            <a:r>
              <a:rPr lang="es-MX" sz="11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Se pagará si al Asegurado se le diagnostica durante la vigencia de la póliza</a:t>
            </a:r>
            <a:endParaRPr lang="es-MX" sz="105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8" name="CuadroTexto 27">
            <a:extLst>
              <a:ext uri="{FF2B5EF4-FFF2-40B4-BE49-F238E27FC236}">
                <a16:creationId xmlns:a16="http://schemas.microsoft.com/office/drawing/2014/main" id="{821A33B0-5F54-699B-B5A4-2E851567B0D8}"/>
              </a:ext>
            </a:extLst>
          </p:cNvPr>
          <p:cNvSpPr txBox="1"/>
          <p:nvPr/>
        </p:nvSpPr>
        <p:spPr>
          <a:xfrm>
            <a:off x="1612694" y="1986510"/>
            <a:ext cx="3831756" cy="3198248"/>
          </a:xfrm>
          <a:prstGeom prst="rect">
            <a:avLst/>
          </a:prstGeom>
          <a:noFill/>
        </p:spPr>
        <p:txBody>
          <a:bodyPr wrap="square">
            <a:spAutoFit/>
          </a:bodyPr>
          <a:lstStyle/>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Muerte Accidental</a:t>
            </a:r>
          </a:p>
          <a:p>
            <a:pPr>
              <a:lnSpc>
                <a:spcPct val="150000"/>
              </a:lnSpc>
            </a:pPr>
            <a:r>
              <a:rPr lang="es-MX" sz="11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Fallecimiento a causa de un Accidente</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Pérdidas Orgánicas</a:t>
            </a:r>
          </a:p>
          <a:p>
            <a:pPr>
              <a:lnSpc>
                <a:spcPct val="150000"/>
              </a:lnSpc>
            </a:pPr>
            <a:r>
              <a:rPr lang="es-MX" sz="11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Pérdida de algún miembro a causa de un Accidente</a:t>
            </a:r>
            <a:endParaRPr lang="es-MX" sz="105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Invalidez Total y Permanente</a:t>
            </a:r>
          </a:p>
          <a:p>
            <a:pPr>
              <a:lnSpc>
                <a:spcPct val="150000"/>
              </a:lnSpc>
            </a:pPr>
            <a:r>
              <a:rPr lang="es-MX" sz="11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Imposibilidad del Asegurado de realizar actividades diarias</a:t>
            </a:r>
            <a:endParaRPr lang="es-MX" sz="105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Quemaduras Graves</a:t>
            </a:r>
          </a:p>
          <a:p>
            <a:pPr>
              <a:lnSpc>
                <a:spcPct val="150000"/>
              </a:lnSpc>
            </a:pPr>
            <a:r>
              <a:rPr lang="es-MX" sz="11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En caso de quemaduras a causa de un Accidente</a:t>
            </a:r>
            <a:endParaRPr lang="es-MX" sz="105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Fracturas de Huesos</a:t>
            </a:r>
          </a:p>
          <a:p>
            <a:pPr>
              <a:lnSpc>
                <a:spcPct val="150000"/>
              </a:lnSpc>
            </a:pPr>
            <a:r>
              <a:rPr lang="es-MX" sz="11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Fracturas derivadas de un Accidente</a:t>
            </a:r>
            <a:endParaRPr lang="es-MX" sz="105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52" name="Rounded Rectangle 46">
            <a:extLst>
              <a:ext uri="{FF2B5EF4-FFF2-40B4-BE49-F238E27FC236}">
                <a16:creationId xmlns:a16="http://schemas.microsoft.com/office/drawing/2014/main" id="{02BD4563-9FB2-BB8A-BC67-2D0C6C58F42F}"/>
              </a:ext>
            </a:extLst>
          </p:cNvPr>
          <p:cNvSpPr/>
          <p:nvPr/>
        </p:nvSpPr>
        <p:spPr>
          <a:xfrm>
            <a:off x="5688599" y="5298768"/>
            <a:ext cx="277200" cy="277200"/>
          </a:xfrm>
          <a:custGeom>
            <a:avLst/>
            <a:gdLst/>
            <a:ahLst/>
            <a:cxnLst/>
            <a:rect l="0" t="0" r="0" b="0"/>
            <a:pathLst>
              <a:path w="225400" h="186196">
                <a:moveTo>
                  <a:pt x="24503" y="166597"/>
                </a:moveTo>
                <a:cubicBezTo>
                  <a:pt x="24503" y="177421"/>
                  <a:pt x="33278" y="186196"/>
                  <a:pt x="44103" y="186196"/>
                </a:cubicBezTo>
                <a:cubicBezTo>
                  <a:pt x="54927" y="186196"/>
                  <a:pt x="63703" y="177421"/>
                  <a:pt x="63703" y="166597"/>
                </a:cubicBezTo>
                <a:cubicBezTo>
                  <a:pt x="63703" y="155772"/>
                  <a:pt x="54927" y="146997"/>
                  <a:pt x="44103" y="146997"/>
                </a:cubicBezTo>
                <a:cubicBezTo>
                  <a:pt x="33278" y="146997"/>
                  <a:pt x="24503" y="155772"/>
                  <a:pt x="24503" y="166597"/>
                </a:cubicBezTo>
                <a:moveTo>
                  <a:pt x="161701" y="166597"/>
                </a:moveTo>
                <a:cubicBezTo>
                  <a:pt x="161701" y="177421"/>
                  <a:pt x="170476" y="186196"/>
                  <a:pt x="181301" y="186196"/>
                </a:cubicBezTo>
                <a:cubicBezTo>
                  <a:pt x="192125" y="186196"/>
                  <a:pt x="200900" y="177421"/>
                  <a:pt x="200900" y="166597"/>
                </a:cubicBezTo>
                <a:cubicBezTo>
                  <a:pt x="200900" y="155772"/>
                  <a:pt x="192125" y="146997"/>
                  <a:pt x="181301" y="146997"/>
                </a:cubicBezTo>
                <a:cubicBezTo>
                  <a:pt x="170476" y="146997"/>
                  <a:pt x="161701" y="155772"/>
                  <a:pt x="161701" y="166597"/>
                </a:cubicBezTo>
                <a:moveTo>
                  <a:pt x="24503" y="166597"/>
                </a:moveTo>
                <a:lnTo>
                  <a:pt x="4904" y="166597"/>
                </a:lnTo>
                <a:cubicBezTo>
                  <a:pt x="2219" y="166545"/>
                  <a:pt x="56" y="164381"/>
                  <a:pt x="4" y="161697"/>
                </a:cubicBezTo>
                <a:lnTo>
                  <a:pt x="4" y="120831"/>
                </a:lnTo>
                <a:cubicBezTo>
                  <a:pt x="0" y="115608"/>
                  <a:pt x="2081" y="110598"/>
                  <a:pt x="5786" y="106916"/>
                </a:cubicBezTo>
                <a:lnTo>
                  <a:pt x="19603" y="93098"/>
                </a:lnTo>
                <a:lnTo>
                  <a:pt x="41261" y="53899"/>
                </a:lnTo>
                <a:cubicBezTo>
                  <a:pt x="43010" y="50786"/>
                  <a:pt x="46314" y="48871"/>
                  <a:pt x="49885" y="48901"/>
                </a:cubicBezTo>
                <a:lnTo>
                  <a:pt x="88202" y="48901"/>
                </a:lnTo>
                <a:lnTo>
                  <a:pt x="88202" y="29301"/>
                </a:lnTo>
                <a:lnTo>
                  <a:pt x="220500" y="29301"/>
                </a:lnTo>
                <a:cubicBezTo>
                  <a:pt x="223206" y="29301"/>
                  <a:pt x="225400" y="31495"/>
                  <a:pt x="225400" y="34201"/>
                </a:cubicBezTo>
                <a:lnTo>
                  <a:pt x="225400" y="161697"/>
                </a:lnTo>
                <a:cubicBezTo>
                  <a:pt x="225348" y="164381"/>
                  <a:pt x="223184" y="166545"/>
                  <a:pt x="220500" y="166597"/>
                </a:cubicBezTo>
                <a:lnTo>
                  <a:pt x="200900" y="166597"/>
                </a:lnTo>
                <a:moveTo>
                  <a:pt x="63703" y="166597"/>
                </a:moveTo>
                <a:lnTo>
                  <a:pt x="161701" y="166597"/>
                </a:lnTo>
                <a:moveTo>
                  <a:pt x="88202" y="166597"/>
                </a:moveTo>
                <a:lnTo>
                  <a:pt x="88202" y="48999"/>
                </a:lnTo>
                <a:moveTo>
                  <a:pt x="127401" y="29399"/>
                </a:moveTo>
                <a:lnTo>
                  <a:pt x="88202" y="29399"/>
                </a:lnTo>
                <a:lnTo>
                  <a:pt x="88202" y="19599"/>
                </a:lnTo>
                <a:cubicBezTo>
                  <a:pt x="88202" y="8775"/>
                  <a:pt x="96977" y="0"/>
                  <a:pt x="107802" y="0"/>
                </a:cubicBezTo>
                <a:cubicBezTo>
                  <a:pt x="118626" y="0"/>
                  <a:pt x="127401" y="8775"/>
                  <a:pt x="127401" y="19599"/>
                </a:cubicBezTo>
                <a:close/>
                <a:moveTo>
                  <a:pt x="191100" y="78398"/>
                </a:moveTo>
                <a:cubicBezTo>
                  <a:pt x="191100" y="75692"/>
                  <a:pt x="188907" y="73498"/>
                  <a:pt x="186200" y="73498"/>
                </a:cubicBezTo>
                <a:lnTo>
                  <a:pt x="171501" y="73498"/>
                </a:lnTo>
                <a:lnTo>
                  <a:pt x="171501" y="58799"/>
                </a:lnTo>
                <a:cubicBezTo>
                  <a:pt x="171501" y="56092"/>
                  <a:pt x="169307" y="53899"/>
                  <a:pt x="166601" y="53899"/>
                </a:cubicBezTo>
                <a:lnTo>
                  <a:pt x="147001" y="53899"/>
                </a:lnTo>
                <a:cubicBezTo>
                  <a:pt x="144295" y="53899"/>
                  <a:pt x="142101" y="56092"/>
                  <a:pt x="142101" y="58799"/>
                </a:cubicBezTo>
                <a:lnTo>
                  <a:pt x="142101" y="73498"/>
                </a:lnTo>
                <a:lnTo>
                  <a:pt x="127401" y="73498"/>
                </a:lnTo>
                <a:cubicBezTo>
                  <a:pt x="124695" y="73498"/>
                  <a:pt x="122502" y="75692"/>
                  <a:pt x="122502" y="78398"/>
                </a:cubicBezTo>
                <a:lnTo>
                  <a:pt x="122502" y="97998"/>
                </a:lnTo>
                <a:cubicBezTo>
                  <a:pt x="122502" y="100704"/>
                  <a:pt x="124695" y="102898"/>
                  <a:pt x="127401" y="102898"/>
                </a:cubicBezTo>
                <a:lnTo>
                  <a:pt x="142101" y="102898"/>
                </a:lnTo>
                <a:lnTo>
                  <a:pt x="142101" y="117598"/>
                </a:lnTo>
                <a:cubicBezTo>
                  <a:pt x="142101" y="120304"/>
                  <a:pt x="144295" y="122497"/>
                  <a:pt x="147001" y="122497"/>
                </a:cubicBezTo>
                <a:lnTo>
                  <a:pt x="166601" y="122497"/>
                </a:lnTo>
                <a:cubicBezTo>
                  <a:pt x="169307" y="122497"/>
                  <a:pt x="171501" y="120304"/>
                  <a:pt x="171501" y="117598"/>
                </a:cubicBezTo>
                <a:lnTo>
                  <a:pt x="171501" y="102898"/>
                </a:lnTo>
                <a:lnTo>
                  <a:pt x="186200" y="102898"/>
                </a:lnTo>
                <a:cubicBezTo>
                  <a:pt x="188907" y="102898"/>
                  <a:pt x="191100" y="100704"/>
                  <a:pt x="191100" y="97998"/>
                </a:cubicBezTo>
                <a:close/>
                <a:moveTo>
                  <a:pt x="88202" y="93098"/>
                </a:moveTo>
                <a:lnTo>
                  <a:pt x="19603" y="93098"/>
                </a:lnTo>
              </a:path>
            </a:pathLst>
          </a:custGeom>
          <a:noFill/>
          <a:ln w="9525">
            <a:solidFill>
              <a:schemeClr val="accent1"/>
            </a:solidFill>
          </a:ln>
        </p:spPr>
        <p:txBody>
          <a:bodyPr rtlCol="0" anchor="ctr"/>
          <a:lstStyle/>
          <a:p>
            <a:pPr algn="ctr"/>
            <a:endParaRPr/>
          </a:p>
        </p:txBody>
      </p:sp>
      <p:sp>
        <p:nvSpPr>
          <p:cNvPr id="4" name="Google Shape;147;g31dbd23bb8a_0_50">
            <a:extLst>
              <a:ext uri="{FF2B5EF4-FFF2-40B4-BE49-F238E27FC236}">
                <a16:creationId xmlns:a16="http://schemas.microsoft.com/office/drawing/2014/main" id="{950CA1FD-3724-4BD2-CBE9-095371DEE210}"/>
              </a:ext>
            </a:extLst>
          </p:cNvPr>
          <p:cNvSpPr/>
          <p:nvPr/>
        </p:nvSpPr>
        <p:spPr>
          <a:xfrm>
            <a:off x="1612796" y="5645106"/>
            <a:ext cx="2705203" cy="374601"/>
          </a:xfrm>
          <a:prstGeom prst="roundRect">
            <a:avLst>
              <a:gd name="adj" fmla="val 16667"/>
            </a:avLst>
          </a:prstGeom>
          <a:solidFill>
            <a:srgbClr val="EF366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b="0" i="0" u="none" strike="noStrike" cap="none" dirty="0">
              <a:solidFill>
                <a:schemeClr val="lt1"/>
              </a:solidFill>
              <a:latin typeface="Open Sans"/>
              <a:ea typeface="Open Sans"/>
              <a:cs typeface="Open Sans"/>
              <a:sym typeface="Open Sans"/>
            </a:endParaRPr>
          </a:p>
        </p:txBody>
      </p:sp>
      <p:sp>
        <p:nvSpPr>
          <p:cNvPr id="5" name="Google Shape;151;g31dbd23bb8a_0_50">
            <a:extLst>
              <a:ext uri="{FF2B5EF4-FFF2-40B4-BE49-F238E27FC236}">
                <a16:creationId xmlns:a16="http://schemas.microsoft.com/office/drawing/2014/main" id="{24B03C81-A821-E5A0-1C7F-56CE085314B2}"/>
              </a:ext>
            </a:extLst>
          </p:cNvPr>
          <p:cNvSpPr txBox="1"/>
          <p:nvPr/>
        </p:nvSpPr>
        <p:spPr>
          <a:xfrm>
            <a:off x="2202629" y="5683037"/>
            <a:ext cx="1994312"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MX" b="1" i="0" u="none" strike="noStrike" cap="none" noProof="0" dirty="0">
                <a:solidFill>
                  <a:schemeClr val="lt1"/>
                </a:solidFill>
                <a:latin typeface="Lato"/>
                <a:ea typeface="Lato"/>
                <a:cs typeface="Lato"/>
                <a:sym typeface="Lato"/>
              </a:rPr>
              <a:t>Servicios de Asistencia</a:t>
            </a:r>
            <a:endParaRPr lang="es-MX" b="1" i="0" u="none" strike="noStrike" cap="none" noProof="0" dirty="0">
              <a:solidFill>
                <a:srgbClr val="000000"/>
              </a:solidFill>
              <a:latin typeface="Lato"/>
              <a:ea typeface="Lato"/>
              <a:cs typeface="Lato"/>
              <a:sym typeface="Lato"/>
            </a:endParaRPr>
          </a:p>
        </p:txBody>
      </p:sp>
      <p:cxnSp>
        <p:nvCxnSpPr>
          <p:cNvPr id="6" name="Google Shape;215;g31dbd23bb8a_0_92">
            <a:extLst>
              <a:ext uri="{FF2B5EF4-FFF2-40B4-BE49-F238E27FC236}">
                <a16:creationId xmlns:a16="http://schemas.microsoft.com/office/drawing/2014/main" id="{D9923E26-44D2-5F82-415D-68FD9E9A1BF2}"/>
              </a:ext>
            </a:extLst>
          </p:cNvPr>
          <p:cNvCxnSpPr>
            <a:cxnSpLocks/>
          </p:cNvCxnSpPr>
          <p:nvPr/>
        </p:nvCxnSpPr>
        <p:spPr>
          <a:xfrm>
            <a:off x="6181915" y="5223928"/>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sp>
        <p:nvSpPr>
          <p:cNvPr id="9" name="Cruz 8">
            <a:extLst>
              <a:ext uri="{FF2B5EF4-FFF2-40B4-BE49-F238E27FC236}">
                <a16:creationId xmlns:a16="http://schemas.microsoft.com/office/drawing/2014/main" id="{2FD09D4F-2703-3F05-08B7-31967057A63D}"/>
              </a:ext>
            </a:extLst>
          </p:cNvPr>
          <p:cNvSpPr/>
          <p:nvPr/>
        </p:nvSpPr>
        <p:spPr>
          <a:xfrm>
            <a:off x="2659107" y="5216672"/>
            <a:ext cx="277200" cy="277200"/>
          </a:xfrm>
          <a:prstGeom prst="plus">
            <a:avLst>
              <a:gd name="adj" fmla="val 37829"/>
            </a:avLst>
          </a:prstGeom>
          <a:solidFill>
            <a:srgbClr val="EF3663"/>
          </a:solidFill>
          <a:ln>
            <a:no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algn="ctr">
              <a:buSzPts val="1800"/>
            </a:pPr>
            <a:endParaRPr lang="es-MX" sz="1800">
              <a:latin typeface="Open Sans"/>
              <a:ea typeface="Open Sans"/>
              <a:cs typeface="Open Sans"/>
            </a:endParaRPr>
          </a:p>
        </p:txBody>
      </p:sp>
      <p:sp>
        <p:nvSpPr>
          <p:cNvPr id="10" name="TextBox 16">
            <a:extLst>
              <a:ext uri="{FF2B5EF4-FFF2-40B4-BE49-F238E27FC236}">
                <a16:creationId xmlns:a16="http://schemas.microsoft.com/office/drawing/2014/main" id="{07C334A7-2715-ADB3-BFE0-1B6D25D7B869}"/>
              </a:ext>
            </a:extLst>
          </p:cNvPr>
          <p:cNvSpPr txBox="1"/>
          <p:nvPr/>
        </p:nvSpPr>
        <p:spPr>
          <a:xfrm>
            <a:off x="2131509" y="1481666"/>
            <a:ext cx="1144544" cy="276999"/>
          </a:xfrm>
          <a:prstGeom prst="rect">
            <a:avLst/>
          </a:prstGeom>
          <a:noFill/>
          <a:ln>
            <a:noFill/>
          </a:ln>
        </p:spPr>
        <p:txBody>
          <a:bodyPr wrap="none" lIns="0" tIns="0" rIns="0" bIns="0" anchor="t">
            <a:spAutoFit/>
          </a:bodyPr>
          <a:lstStyle/>
          <a:p>
            <a:pPr algn="ctr"/>
            <a:r>
              <a:rPr lang="es-MX" sz="1800" b="1" dirty="0">
                <a:solidFill>
                  <a:srgbClr val="484848"/>
                </a:solidFill>
                <a:latin typeface="Lato Black" panose="020F0502020204030203" pitchFamily="34" charset="0"/>
                <a:ea typeface="Lato Black" panose="020F0502020204030203" pitchFamily="34" charset="0"/>
                <a:cs typeface="Lato Black" panose="020F0502020204030203" pitchFamily="34" charset="0"/>
              </a:rPr>
              <a:t>Accidentes</a:t>
            </a:r>
            <a:endParaRPr sz="1800" b="1" dirty="0">
              <a:solidFill>
                <a:srgbClr val="484848"/>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2" name="TextBox 16">
            <a:extLst>
              <a:ext uri="{FF2B5EF4-FFF2-40B4-BE49-F238E27FC236}">
                <a16:creationId xmlns:a16="http://schemas.microsoft.com/office/drawing/2014/main" id="{7F1FDE8A-5E6B-4616-CB8E-D811A76DE50B}"/>
              </a:ext>
            </a:extLst>
          </p:cNvPr>
          <p:cNvSpPr txBox="1"/>
          <p:nvPr/>
        </p:nvSpPr>
        <p:spPr>
          <a:xfrm>
            <a:off x="6722906" y="1481665"/>
            <a:ext cx="1482778" cy="276999"/>
          </a:xfrm>
          <a:prstGeom prst="rect">
            <a:avLst/>
          </a:prstGeom>
          <a:noFill/>
          <a:ln>
            <a:noFill/>
          </a:ln>
        </p:spPr>
        <p:txBody>
          <a:bodyPr wrap="none" lIns="0" tIns="0" rIns="0" bIns="0" anchor="t">
            <a:spAutoFit/>
          </a:bodyPr>
          <a:lstStyle/>
          <a:p>
            <a:pPr algn="ctr"/>
            <a:r>
              <a:rPr lang="es-MX" sz="1800" b="1" dirty="0">
                <a:solidFill>
                  <a:srgbClr val="484848"/>
                </a:solidFill>
                <a:latin typeface="Lato Black" panose="020F0502020204030203" pitchFamily="34" charset="0"/>
                <a:ea typeface="Lato Black" panose="020F0502020204030203" pitchFamily="34" charset="0"/>
                <a:cs typeface="Lato Black" panose="020F0502020204030203" pitchFamily="34" charset="0"/>
              </a:rPr>
              <a:t>Enfermedades</a:t>
            </a:r>
            <a:endParaRPr sz="1800" b="1" dirty="0">
              <a:solidFill>
                <a:srgbClr val="484848"/>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3" name="Rounded Rectangle 64">
            <a:extLst>
              <a:ext uri="{FF2B5EF4-FFF2-40B4-BE49-F238E27FC236}">
                <a16:creationId xmlns:a16="http://schemas.microsoft.com/office/drawing/2014/main" id="{2966DB0A-0475-BAEF-1C93-23002CA5B3C3}"/>
              </a:ext>
            </a:extLst>
          </p:cNvPr>
          <p:cNvSpPr/>
          <p:nvPr/>
        </p:nvSpPr>
        <p:spPr>
          <a:xfrm>
            <a:off x="904343" y="2150094"/>
            <a:ext cx="331068" cy="362600"/>
          </a:xfrm>
          <a:custGeom>
            <a:avLst/>
            <a:gdLst/>
            <a:ahLst/>
            <a:cxnLst/>
            <a:rect l="0" t="0" r="0" b="0"/>
            <a:pathLst>
              <a:path w="255769" h="280128">
                <a:moveTo>
                  <a:pt x="182692" y="66987"/>
                </a:moveTo>
                <a:cubicBezTo>
                  <a:pt x="182692" y="70350"/>
                  <a:pt x="179966" y="73077"/>
                  <a:pt x="176602" y="73077"/>
                </a:cubicBezTo>
                <a:lnTo>
                  <a:pt x="146154" y="73077"/>
                </a:lnTo>
                <a:lnTo>
                  <a:pt x="146154" y="158333"/>
                </a:lnTo>
                <a:lnTo>
                  <a:pt x="109615" y="158333"/>
                </a:lnTo>
                <a:lnTo>
                  <a:pt x="109615" y="73077"/>
                </a:lnTo>
                <a:lnTo>
                  <a:pt x="79166" y="73077"/>
                </a:lnTo>
                <a:cubicBezTo>
                  <a:pt x="75803" y="73077"/>
                  <a:pt x="73077" y="70350"/>
                  <a:pt x="73077" y="66987"/>
                </a:cubicBezTo>
                <a:lnTo>
                  <a:pt x="73077" y="42628"/>
                </a:lnTo>
                <a:cubicBezTo>
                  <a:pt x="73077" y="39265"/>
                  <a:pt x="75803" y="36538"/>
                  <a:pt x="79166" y="36538"/>
                </a:cubicBezTo>
                <a:lnTo>
                  <a:pt x="109615" y="36538"/>
                </a:lnTo>
                <a:lnTo>
                  <a:pt x="109615" y="6089"/>
                </a:lnTo>
                <a:cubicBezTo>
                  <a:pt x="109615" y="2726"/>
                  <a:pt x="112342" y="0"/>
                  <a:pt x="115705" y="0"/>
                </a:cubicBezTo>
                <a:lnTo>
                  <a:pt x="140064" y="0"/>
                </a:lnTo>
                <a:cubicBezTo>
                  <a:pt x="143427" y="0"/>
                  <a:pt x="146154" y="2726"/>
                  <a:pt x="146154" y="6089"/>
                </a:cubicBezTo>
                <a:lnTo>
                  <a:pt x="146154" y="36538"/>
                </a:lnTo>
                <a:lnTo>
                  <a:pt x="176602" y="36538"/>
                </a:lnTo>
                <a:cubicBezTo>
                  <a:pt x="179966" y="36538"/>
                  <a:pt x="182692" y="39265"/>
                  <a:pt x="182692" y="42628"/>
                </a:cubicBezTo>
                <a:close/>
                <a:moveTo>
                  <a:pt x="0" y="280128"/>
                </a:moveTo>
                <a:lnTo>
                  <a:pt x="0" y="249679"/>
                </a:lnTo>
                <a:cubicBezTo>
                  <a:pt x="0" y="242953"/>
                  <a:pt x="5452" y="237500"/>
                  <a:pt x="12179" y="237500"/>
                </a:cubicBezTo>
                <a:lnTo>
                  <a:pt x="243590" y="237500"/>
                </a:lnTo>
                <a:cubicBezTo>
                  <a:pt x="250316" y="237500"/>
                  <a:pt x="255769" y="242953"/>
                  <a:pt x="255769" y="249679"/>
                </a:cubicBezTo>
                <a:lnTo>
                  <a:pt x="255769" y="280128"/>
                </a:lnTo>
                <a:moveTo>
                  <a:pt x="60897" y="237500"/>
                </a:moveTo>
                <a:lnTo>
                  <a:pt x="83466" y="164155"/>
                </a:lnTo>
                <a:cubicBezTo>
                  <a:pt x="84665" y="160793"/>
                  <a:pt x="87780" y="158492"/>
                  <a:pt x="91346" y="158333"/>
                </a:cubicBezTo>
                <a:lnTo>
                  <a:pt x="164423" y="158333"/>
                </a:lnTo>
                <a:cubicBezTo>
                  <a:pt x="167989" y="158492"/>
                  <a:pt x="171104" y="160793"/>
                  <a:pt x="172303" y="164155"/>
                </a:cubicBezTo>
                <a:lnTo>
                  <a:pt x="194872" y="237500"/>
                </a:lnTo>
              </a:path>
            </a:pathLst>
          </a:custGeom>
          <a:noFill/>
          <a:ln w="12179">
            <a:solidFill>
              <a:schemeClr val="accent1"/>
            </a:solidFill>
          </a:ln>
        </p:spPr>
        <p:txBody>
          <a:bodyPr rtlCol="0" anchor="ctr"/>
          <a:lstStyle/>
          <a:p>
            <a:pPr algn="ctr"/>
            <a:endParaRPr/>
          </a:p>
        </p:txBody>
      </p:sp>
      <p:sp>
        <p:nvSpPr>
          <p:cNvPr id="17" name="Rounded Rectangle 60">
            <a:extLst>
              <a:ext uri="{FF2B5EF4-FFF2-40B4-BE49-F238E27FC236}">
                <a16:creationId xmlns:a16="http://schemas.microsoft.com/office/drawing/2014/main" id="{6EC1CF9C-EAB7-6AD1-5605-E5587CAE2C50}"/>
              </a:ext>
            </a:extLst>
          </p:cNvPr>
          <p:cNvSpPr/>
          <p:nvPr/>
        </p:nvSpPr>
        <p:spPr>
          <a:xfrm>
            <a:off x="904342" y="2792802"/>
            <a:ext cx="348494" cy="311486"/>
          </a:xfrm>
          <a:custGeom>
            <a:avLst/>
            <a:gdLst/>
            <a:ahLst/>
            <a:cxnLst/>
            <a:rect l="0" t="0" r="0" b="0"/>
            <a:pathLst>
              <a:path w="277252" h="247810">
                <a:moveTo>
                  <a:pt x="138626" y="111637"/>
                </a:moveTo>
                <a:lnTo>
                  <a:pt x="105503" y="111637"/>
                </a:lnTo>
                <a:cubicBezTo>
                  <a:pt x="107956" y="115316"/>
                  <a:pt x="109183" y="118997"/>
                  <a:pt x="109183" y="122678"/>
                </a:cubicBezTo>
                <a:cubicBezTo>
                  <a:pt x="109183" y="133718"/>
                  <a:pt x="99369" y="142306"/>
                  <a:pt x="87101" y="142306"/>
                </a:cubicBezTo>
                <a:cubicBezTo>
                  <a:pt x="74833" y="142306"/>
                  <a:pt x="65019" y="133718"/>
                  <a:pt x="65019" y="122678"/>
                </a:cubicBezTo>
                <a:cubicBezTo>
                  <a:pt x="65019" y="118997"/>
                  <a:pt x="66246" y="114090"/>
                  <a:pt x="68699" y="111637"/>
                </a:cubicBezTo>
                <a:lnTo>
                  <a:pt x="11041" y="111637"/>
                </a:lnTo>
                <a:cubicBezTo>
                  <a:pt x="1226" y="93235"/>
                  <a:pt x="0" y="69926"/>
                  <a:pt x="11041" y="49071"/>
                </a:cubicBezTo>
                <a:cubicBezTo>
                  <a:pt x="23308" y="24535"/>
                  <a:pt x="47844" y="11040"/>
                  <a:pt x="72380" y="11040"/>
                </a:cubicBezTo>
                <a:cubicBezTo>
                  <a:pt x="89555" y="11040"/>
                  <a:pt x="106730" y="17174"/>
                  <a:pt x="120224" y="30669"/>
                </a:cubicBezTo>
                <a:lnTo>
                  <a:pt x="138626" y="49071"/>
                </a:lnTo>
                <a:close/>
                <a:moveTo>
                  <a:pt x="190150" y="111637"/>
                </a:moveTo>
                <a:cubicBezTo>
                  <a:pt x="186471" y="107956"/>
                  <a:pt x="184017" y="101822"/>
                  <a:pt x="184017" y="96915"/>
                </a:cubicBezTo>
                <a:cubicBezTo>
                  <a:pt x="184017" y="84647"/>
                  <a:pt x="193831" y="74833"/>
                  <a:pt x="206099" y="74833"/>
                </a:cubicBezTo>
                <a:cubicBezTo>
                  <a:pt x="218367" y="74833"/>
                  <a:pt x="228181" y="84647"/>
                  <a:pt x="228181" y="96915"/>
                </a:cubicBezTo>
                <a:cubicBezTo>
                  <a:pt x="228181" y="103049"/>
                  <a:pt x="225728" y="107956"/>
                  <a:pt x="222047" y="111637"/>
                </a:cubicBezTo>
                <a:lnTo>
                  <a:pt x="269892" y="111637"/>
                </a:lnTo>
                <a:moveTo>
                  <a:pt x="269892" y="111637"/>
                </a:moveTo>
                <a:cubicBezTo>
                  <a:pt x="267438" y="117771"/>
                  <a:pt x="262531" y="122678"/>
                  <a:pt x="257624" y="127585"/>
                </a:cubicBezTo>
                <a:lnTo>
                  <a:pt x="142307" y="247810"/>
                </a:lnTo>
                <a:moveTo>
                  <a:pt x="168069" y="25762"/>
                </a:moveTo>
                <a:cubicBezTo>
                  <a:pt x="201192" y="0"/>
                  <a:pt x="251490" y="11041"/>
                  <a:pt x="269892" y="49071"/>
                </a:cubicBezTo>
                <a:cubicBezTo>
                  <a:pt x="274799" y="58885"/>
                  <a:pt x="277252" y="68699"/>
                  <a:pt x="277252" y="79740"/>
                </a:cubicBezTo>
                <a:cubicBezTo>
                  <a:pt x="277252" y="90781"/>
                  <a:pt x="274799" y="101822"/>
                  <a:pt x="269892" y="111637"/>
                </a:cubicBezTo>
                <a:moveTo>
                  <a:pt x="142307" y="147213"/>
                </a:moveTo>
                <a:cubicBezTo>
                  <a:pt x="145986" y="143533"/>
                  <a:pt x="150893" y="141080"/>
                  <a:pt x="157028" y="141080"/>
                </a:cubicBezTo>
                <a:cubicBezTo>
                  <a:pt x="169295" y="141080"/>
                  <a:pt x="179110" y="150894"/>
                  <a:pt x="179110" y="163161"/>
                </a:cubicBezTo>
                <a:cubicBezTo>
                  <a:pt x="179110" y="175430"/>
                  <a:pt x="169295" y="185244"/>
                  <a:pt x="157028" y="185244"/>
                </a:cubicBezTo>
                <a:cubicBezTo>
                  <a:pt x="152121" y="185244"/>
                  <a:pt x="145986" y="182790"/>
                  <a:pt x="142307" y="179110"/>
                </a:cubicBezTo>
                <a:lnTo>
                  <a:pt x="142307" y="247810"/>
                </a:lnTo>
                <a:moveTo>
                  <a:pt x="74833" y="177883"/>
                </a:moveTo>
                <a:lnTo>
                  <a:pt x="142307" y="247810"/>
                </a:lnTo>
              </a:path>
            </a:pathLst>
          </a:custGeom>
          <a:noFill/>
          <a:ln w="12179">
            <a:solidFill>
              <a:schemeClr val="accent1"/>
            </a:solidFill>
          </a:ln>
        </p:spPr>
        <p:txBody>
          <a:bodyPr rtlCol="0" anchor="ctr"/>
          <a:lstStyle/>
          <a:p>
            <a:pPr algn="ctr"/>
            <a:endParaRPr/>
          </a:p>
        </p:txBody>
      </p:sp>
      <p:sp>
        <p:nvSpPr>
          <p:cNvPr id="29" name="Rounded Rectangle 63">
            <a:extLst>
              <a:ext uri="{FF2B5EF4-FFF2-40B4-BE49-F238E27FC236}">
                <a16:creationId xmlns:a16="http://schemas.microsoft.com/office/drawing/2014/main" id="{FDAACE59-F0E1-D102-89E5-77606A0132C5}"/>
              </a:ext>
            </a:extLst>
          </p:cNvPr>
          <p:cNvSpPr/>
          <p:nvPr/>
        </p:nvSpPr>
        <p:spPr>
          <a:xfrm>
            <a:off x="909698" y="3431257"/>
            <a:ext cx="320358" cy="362594"/>
          </a:xfrm>
          <a:custGeom>
            <a:avLst/>
            <a:gdLst/>
            <a:ahLst/>
            <a:cxnLst/>
            <a:rect l="0" t="0" r="0" b="0"/>
            <a:pathLst>
              <a:path w="249679" h="282597">
                <a:moveTo>
                  <a:pt x="24359" y="258238"/>
                </a:moveTo>
                <a:cubicBezTo>
                  <a:pt x="24359" y="244785"/>
                  <a:pt x="35264" y="233879"/>
                  <a:pt x="48718" y="233879"/>
                </a:cubicBezTo>
                <a:cubicBezTo>
                  <a:pt x="62171" y="233879"/>
                  <a:pt x="73077" y="244785"/>
                  <a:pt x="73077" y="258238"/>
                </a:cubicBezTo>
                <a:cubicBezTo>
                  <a:pt x="73077" y="271691"/>
                  <a:pt x="62171" y="282597"/>
                  <a:pt x="48718" y="282597"/>
                </a:cubicBezTo>
                <a:cubicBezTo>
                  <a:pt x="35264" y="282597"/>
                  <a:pt x="24359" y="271691"/>
                  <a:pt x="24359" y="258238"/>
                </a:cubicBezTo>
                <a:moveTo>
                  <a:pt x="152243" y="148622"/>
                </a:moveTo>
                <a:cubicBezTo>
                  <a:pt x="147572" y="128203"/>
                  <a:pt x="149711" y="106815"/>
                  <a:pt x="158333" y="87725"/>
                </a:cubicBezTo>
                <a:cubicBezTo>
                  <a:pt x="170513" y="57276"/>
                  <a:pt x="182692" y="57276"/>
                  <a:pt x="182692" y="57276"/>
                </a:cubicBezTo>
                <a:lnTo>
                  <a:pt x="200961" y="57276"/>
                </a:lnTo>
                <a:lnTo>
                  <a:pt x="182692" y="185161"/>
                </a:lnTo>
                <a:lnTo>
                  <a:pt x="54807" y="185161"/>
                </a:lnTo>
                <a:lnTo>
                  <a:pt x="54807" y="154712"/>
                </a:lnTo>
                <a:cubicBezTo>
                  <a:pt x="72028" y="146876"/>
                  <a:pt x="90696" y="142727"/>
                  <a:pt x="109615" y="142533"/>
                </a:cubicBezTo>
                <a:cubicBezTo>
                  <a:pt x="124092" y="141607"/>
                  <a:pt x="138604" y="143680"/>
                  <a:pt x="152243" y="148622"/>
                </a:cubicBezTo>
                <a:lnTo>
                  <a:pt x="182692" y="185161"/>
                </a:lnTo>
                <a:moveTo>
                  <a:pt x="180999" y="44195"/>
                </a:moveTo>
                <a:cubicBezTo>
                  <a:pt x="176403" y="37300"/>
                  <a:pt x="174815" y="28829"/>
                  <a:pt x="176602" y="20738"/>
                </a:cubicBezTo>
                <a:cubicBezTo>
                  <a:pt x="177471" y="13864"/>
                  <a:pt x="181446" y="7769"/>
                  <a:pt x="187387" y="4204"/>
                </a:cubicBezTo>
                <a:cubicBezTo>
                  <a:pt x="193329" y="639"/>
                  <a:pt x="200577" y="0"/>
                  <a:pt x="207051" y="2468"/>
                </a:cubicBezTo>
                <a:lnTo>
                  <a:pt x="200961" y="57276"/>
                </a:lnTo>
                <a:cubicBezTo>
                  <a:pt x="192805" y="55814"/>
                  <a:pt x="185596" y="51090"/>
                  <a:pt x="180999" y="44195"/>
                </a:cubicBezTo>
                <a:close/>
                <a:moveTo>
                  <a:pt x="54807" y="112084"/>
                </a:moveTo>
                <a:lnTo>
                  <a:pt x="54807" y="185161"/>
                </a:lnTo>
                <a:moveTo>
                  <a:pt x="182692" y="185161"/>
                </a:moveTo>
                <a:lnTo>
                  <a:pt x="188782" y="185161"/>
                </a:lnTo>
                <a:cubicBezTo>
                  <a:pt x="208962" y="185161"/>
                  <a:pt x="225320" y="201520"/>
                  <a:pt x="225320" y="221699"/>
                </a:cubicBezTo>
                <a:lnTo>
                  <a:pt x="225320" y="252148"/>
                </a:lnTo>
                <a:lnTo>
                  <a:pt x="188782" y="252148"/>
                </a:lnTo>
                <a:moveTo>
                  <a:pt x="42628" y="233879"/>
                </a:moveTo>
                <a:lnTo>
                  <a:pt x="54807" y="185161"/>
                </a:lnTo>
                <a:moveTo>
                  <a:pt x="66987" y="87725"/>
                </a:moveTo>
                <a:lnTo>
                  <a:pt x="170513" y="87725"/>
                </a:lnTo>
                <a:cubicBezTo>
                  <a:pt x="183966" y="87725"/>
                  <a:pt x="194872" y="98631"/>
                  <a:pt x="194872" y="112084"/>
                </a:cubicBezTo>
                <a:lnTo>
                  <a:pt x="194872" y="112084"/>
                </a:lnTo>
                <a:lnTo>
                  <a:pt x="194872" y="112084"/>
                </a:lnTo>
                <a:lnTo>
                  <a:pt x="42628" y="112084"/>
                </a:lnTo>
                <a:lnTo>
                  <a:pt x="42628" y="112084"/>
                </a:lnTo>
                <a:lnTo>
                  <a:pt x="42628" y="112084"/>
                </a:lnTo>
                <a:cubicBezTo>
                  <a:pt x="42628" y="98631"/>
                  <a:pt x="53534" y="87725"/>
                  <a:pt x="66987" y="87725"/>
                </a:cubicBezTo>
                <a:close/>
                <a:moveTo>
                  <a:pt x="42628" y="112084"/>
                </a:moveTo>
                <a:cubicBezTo>
                  <a:pt x="28193" y="111633"/>
                  <a:pt x="15788" y="101709"/>
                  <a:pt x="12179" y="87725"/>
                </a:cubicBezTo>
                <a:lnTo>
                  <a:pt x="0" y="45097"/>
                </a:lnTo>
                <a:lnTo>
                  <a:pt x="13397" y="41747"/>
                </a:lnTo>
                <a:cubicBezTo>
                  <a:pt x="19567" y="40204"/>
                  <a:pt x="25886" y="43668"/>
                  <a:pt x="27903" y="49700"/>
                </a:cubicBezTo>
                <a:lnTo>
                  <a:pt x="33566" y="66752"/>
                </a:lnTo>
                <a:cubicBezTo>
                  <a:pt x="35307" y="71965"/>
                  <a:pt x="33341" y="77698"/>
                  <a:pt x="28767" y="80746"/>
                </a:cubicBezTo>
                <a:lnTo>
                  <a:pt x="18244" y="87761"/>
                </a:lnTo>
                <a:moveTo>
                  <a:pt x="200961" y="258238"/>
                </a:moveTo>
                <a:cubicBezTo>
                  <a:pt x="200961" y="244785"/>
                  <a:pt x="211867" y="233879"/>
                  <a:pt x="225320" y="233879"/>
                </a:cubicBezTo>
                <a:cubicBezTo>
                  <a:pt x="238774" y="233879"/>
                  <a:pt x="249679" y="244785"/>
                  <a:pt x="249679" y="258238"/>
                </a:cubicBezTo>
                <a:cubicBezTo>
                  <a:pt x="249679" y="271691"/>
                  <a:pt x="238774" y="282597"/>
                  <a:pt x="225320" y="282597"/>
                </a:cubicBezTo>
                <a:cubicBezTo>
                  <a:pt x="211867" y="282597"/>
                  <a:pt x="200961" y="271691"/>
                  <a:pt x="200961" y="258238"/>
                </a:cubicBezTo>
                <a:moveTo>
                  <a:pt x="85256" y="227789"/>
                </a:moveTo>
                <a:cubicBezTo>
                  <a:pt x="85256" y="197520"/>
                  <a:pt x="109794" y="172981"/>
                  <a:pt x="140064" y="172981"/>
                </a:cubicBezTo>
                <a:cubicBezTo>
                  <a:pt x="170333" y="172981"/>
                  <a:pt x="194872" y="197520"/>
                  <a:pt x="194872" y="227789"/>
                </a:cubicBezTo>
                <a:cubicBezTo>
                  <a:pt x="194872" y="258059"/>
                  <a:pt x="170333" y="282597"/>
                  <a:pt x="140064" y="282597"/>
                </a:cubicBezTo>
                <a:cubicBezTo>
                  <a:pt x="109794" y="282597"/>
                  <a:pt x="85256" y="258059"/>
                  <a:pt x="85256" y="227789"/>
                </a:cubicBezTo>
                <a:moveTo>
                  <a:pt x="109615" y="227789"/>
                </a:moveTo>
                <a:cubicBezTo>
                  <a:pt x="109615" y="244606"/>
                  <a:pt x="123247" y="258238"/>
                  <a:pt x="140064" y="258238"/>
                </a:cubicBezTo>
                <a:cubicBezTo>
                  <a:pt x="156880" y="258238"/>
                  <a:pt x="170513" y="244606"/>
                  <a:pt x="170513" y="227789"/>
                </a:cubicBezTo>
                <a:cubicBezTo>
                  <a:pt x="170513" y="210973"/>
                  <a:pt x="156880" y="197340"/>
                  <a:pt x="140064" y="197340"/>
                </a:cubicBezTo>
                <a:cubicBezTo>
                  <a:pt x="123247" y="197340"/>
                  <a:pt x="109615" y="210973"/>
                  <a:pt x="109615" y="227789"/>
                </a:cubicBezTo>
              </a:path>
            </a:pathLst>
          </a:custGeom>
          <a:noFill/>
          <a:ln w="12179">
            <a:solidFill>
              <a:schemeClr val="accent1"/>
            </a:solidFill>
          </a:ln>
        </p:spPr>
        <p:txBody>
          <a:bodyPr rtlCol="0" anchor="ctr"/>
          <a:lstStyle/>
          <a:p>
            <a:pPr algn="ctr"/>
            <a:endParaRPr/>
          </a:p>
        </p:txBody>
      </p:sp>
      <p:sp>
        <p:nvSpPr>
          <p:cNvPr id="30" name="Rounded Rectangle 68">
            <a:extLst>
              <a:ext uri="{FF2B5EF4-FFF2-40B4-BE49-F238E27FC236}">
                <a16:creationId xmlns:a16="http://schemas.microsoft.com/office/drawing/2014/main" id="{CFF7F50C-6C2C-FC0C-EEC7-50EC328F9050}"/>
              </a:ext>
            </a:extLst>
          </p:cNvPr>
          <p:cNvSpPr/>
          <p:nvPr/>
        </p:nvSpPr>
        <p:spPr>
          <a:xfrm>
            <a:off x="936275" y="4696612"/>
            <a:ext cx="239930" cy="306576"/>
          </a:xfrm>
          <a:custGeom>
            <a:avLst/>
            <a:gdLst/>
            <a:ahLst/>
            <a:cxnLst/>
            <a:rect l="0" t="0" r="0" b="0"/>
            <a:pathLst>
              <a:path w="219231" h="280128">
                <a:moveTo>
                  <a:pt x="147847" y="280128"/>
                </a:moveTo>
                <a:lnTo>
                  <a:pt x="136215" y="212471"/>
                </a:lnTo>
                <a:cubicBezTo>
                  <a:pt x="134163" y="199778"/>
                  <a:pt x="126684" y="188608"/>
                  <a:pt x="115729" y="181876"/>
                </a:cubicBezTo>
                <a:cubicBezTo>
                  <a:pt x="108007" y="177260"/>
                  <a:pt x="101698" y="171036"/>
                  <a:pt x="101698" y="164423"/>
                </a:cubicBezTo>
                <a:cubicBezTo>
                  <a:pt x="101698" y="150697"/>
                  <a:pt x="127519" y="139053"/>
                  <a:pt x="144327" y="139053"/>
                </a:cubicBezTo>
                <a:cubicBezTo>
                  <a:pt x="159550" y="137673"/>
                  <a:pt x="173081" y="148720"/>
                  <a:pt x="174775" y="163911"/>
                </a:cubicBezTo>
                <a:cubicBezTo>
                  <a:pt x="174751" y="167461"/>
                  <a:pt x="173829" y="170947"/>
                  <a:pt x="172096" y="174045"/>
                </a:cubicBezTo>
                <a:cubicBezTo>
                  <a:pt x="170595" y="180996"/>
                  <a:pt x="170662" y="188193"/>
                  <a:pt x="172291" y="195115"/>
                </a:cubicBezTo>
                <a:lnTo>
                  <a:pt x="192594" y="280128"/>
                </a:lnTo>
                <a:moveTo>
                  <a:pt x="96522" y="0"/>
                </a:moveTo>
                <a:lnTo>
                  <a:pt x="133779" y="65671"/>
                </a:lnTo>
                <a:cubicBezTo>
                  <a:pt x="137066" y="70916"/>
                  <a:pt x="140913" y="75788"/>
                  <a:pt x="145252" y="80202"/>
                </a:cubicBezTo>
                <a:cubicBezTo>
                  <a:pt x="148580" y="83787"/>
                  <a:pt x="150444" y="88488"/>
                  <a:pt x="150477" y="93380"/>
                </a:cubicBezTo>
                <a:cubicBezTo>
                  <a:pt x="149579" y="105964"/>
                  <a:pt x="138710" y="115474"/>
                  <a:pt x="126118" y="114694"/>
                </a:cubicBezTo>
                <a:cubicBezTo>
                  <a:pt x="113526" y="115474"/>
                  <a:pt x="102657" y="105964"/>
                  <a:pt x="101759" y="93380"/>
                </a:cubicBezTo>
                <a:cubicBezTo>
                  <a:pt x="101734" y="83442"/>
                  <a:pt x="98619" y="73759"/>
                  <a:pt x="92844" y="65671"/>
                </a:cubicBezTo>
                <a:lnTo>
                  <a:pt x="46282" y="0"/>
                </a:lnTo>
                <a:moveTo>
                  <a:pt x="113878" y="280128"/>
                </a:moveTo>
                <a:lnTo>
                  <a:pt x="103562" y="238864"/>
                </a:lnTo>
                <a:cubicBezTo>
                  <a:pt x="98356" y="218016"/>
                  <a:pt x="99900" y="196054"/>
                  <a:pt x="107971" y="176140"/>
                </a:cubicBezTo>
                <a:moveTo>
                  <a:pt x="0" y="36538"/>
                </a:moveTo>
                <a:cubicBezTo>
                  <a:pt x="24359" y="73077"/>
                  <a:pt x="26855" y="83173"/>
                  <a:pt x="55928" y="115084"/>
                </a:cubicBezTo>
                <a:cubicBezTo>
                  <a:pt x="65244" y="127282"/>
                  <a:pt x="69493" y="142604"/>
                  <a:pt x="67791" y="157858"/>
                </a:cubicBezTo>
                <a:cubicBezTo>
                  <a:pt x="67238" y="198903"/>
                  <a:pt x="71051" y="239890"/>
                  <a:pt x="79166" y="280128"/>
                </a:cubicBezTo>
                <a:moveTo>
                  <a:pt x="133974" y="0"/>
                </a:moveTo>
                <a:lnTo>
                  <a:pt x="194872" y="85256"/>
                </a:lnTo>
                <a:cubicBezTo>
                  <a:pt x="213324" y="109384"/>
                  <a:pt x="215991" y="122050"/>
                  <a:pt x="219231" y="152243"/>
                </a:cubicBezTo>
                <a:lnTo>
                  <a:pt x="219231" y="280128"/>
                </a:lnTo>
                <a:moveTo>
                  <a:pt x="188782" y="133974"/>
                </a:moveTo>
                <a:cubicBezTo>
                  <a:pt x="190117" y="120897"/>
                  <a:pt x="182680" y="108502"/>
                  <a:pt x="170513" y="103525"/>
                </a:cubicBezTo>
              </a:path>
            </a:pathLst>
          </a:custGeom>
          <a:noFill/>
          <a:ln w="12179">
            <a:solidFill>
              <a:schemeClr val="accent1"/>
            </a:solidFill>
          </a:ln>
        </p:spPr>
        <p:txBody>
          <a:bodyPr rtlCol="0" anchor="ctr"/>
          <a:lstStyle/>
          <a:p>
            <a:pPr algn="ctr"/>
            <a:endParaRPr/>
          </a:p>
        </p:txBody>
      </p:sp>
      <p:sp>
        <p:nvSpPr>
          <p:cNvPr id="36" name="Rounded Rectangle 66">
            <a:extLst>
              <a:ext uri="{FF2B5EF4-FFF2-40B4-BE49-F238E27FC236}">
                <a16:creationId xmlns:a16="http://schemas.microsoft.com/office/drawing/2014/main" id="{6CD6E44A-8133-AE72-008C-BA4E2DDFE564}"/>
              </a:ext>
            </a:extLst>
          </p:cNvPr>
          <p:cNvSpPr/>
          <p:nvPr/>
        </p:nvSpPr>
        <p:spPr>
          <a:xfrm>
            <a:off x="918218" y="4051031"/>
            <a:ext cx="330902" cy="347166"/>
          </a:xfrm>
          <a:custGeom>
            <a:avLst/>
            <a:gdLst/>
            <a:ahLst/>
            <a:cxnLst/>
            <a:rect l="0" t="0" r="0" b="0"/>
            <a:pathLst>
              <a:path w="263076" h="276008">
                <a:moveTo>
                  <a:pt x="133974" y="159085"/>
                </a:moveTo>
                <a:cubicBezTo>
                  <a:pt x="144935" y="159085"/>
                  <a:pt x="153461" y="167611"/>
                  <a:pt x="153461" y="178572"/>
                </a:cubicBezTo>
                <a:cubicBezTo>
                  <a:pt x="153461" y="189534"/>
                  <a:pt x="144935" y="198059"/>
                  <a:pt x="133974" y="198059"/>
                </a:cubicBezTo>
                <a:lnTo>
                  <a:pt x="124230" y="198059"/>
                </a:lnTo>
                <a:cubicBezTo>
                  <a:pt x="135191" y="198059"/>
                  <a:pt x="143717" y="206585"/>
                  <a:pt x="143717" y="217547"/>
                </a:cubicBezTo>
                <a:cubicBezTo>
                  <a:pt x="143717" y="228508"/>
                  <a:pt x="135191" y="237034"/>
                  <a:pt x="124230" y="237034"/>
                </a:cubicBezTo>
                <a:lnTo>
                  <a:pt x="104743" y="237034"/>
                </a:lnTo>
                <a:cubicBezTo>
                  <a:pt x="115704" y="237034"/>
                  <a:pt x="124230" y="245560"/>
                  <a:pt x="124230" y="256521"/>
                </a:cubicBezTo>
                <a:cubicBezTo>
                  <a:pt x="124230" y="267483"/>
                  <a:pt x="115704" y="276008"/>
                  <a:pt x="104743" y="276008"/>
                </a:cubicBezTo>
                <a:lnTo>
                  <a:pt x="48718" y="276008"/>
                </a:lnTo>
                <a:cubicBezTo>
                  <a:pt x="30448" y="276008"/>
                  <a:pt x="13397" y="268701"/>
                  <a:pt x="1217" y="256521"/>
                </a:cubicBezTo>
                <a:moveTo>
                  <a:pt x="124230" y="159085"/>
                </a:moveTo>
                <a:lnTo>
                  <a:pt x="133974" y="159085"/>
                </a:lnTo>
                <a:moveTo>
                  <a:pt x="0" y="117675"/>
                </a:moveTo>
                <a:lnTo>
                  <a:pt x="26794" y="98188"/>
                </a:lnTo>
                <a:cubicBezTo>
                  <a:pt x="42628" y="87226"/>
                  <a:pt x="60897" y="81136"/>
                  <a:pt x="80384" y="81136"/>
                </a:cubicBezTo>
                <a:cubicBezTo>
                  <a:pt x="102307" y="81136"/>
                  <a:pt x="119358" y="98188"/>
                  <a:pt x="119358" y="120111"/>
                </a:cubicBezTo>
                <a:lnTo>
                  <a:pt x="211922" y="120111"/>
                </a:lnTo>
                <a:cubicBezTo>
                  <a:pt x="222884" y="120111"/>
                  <a:pt x="231410" y="128636"/>
                  <a:pt x="231410" y="139598"/>
                </a:cubicBezTo>
                <a:cubicBezTo>
                  <a:pt x="231410" y="150559"/>
                  <a:pt x="222884" y="159085"/>
                  <a:pt x="211922" y="159085"/>
                </a:cubicBezTo>
                <a:lnTo>
                  <a:pt x="133974" y="159085"/>
                </a:lnTo>
                <a:moveTo>
                  <a:pt x="119358" y="120084"/>
                </a:moveTo>
                <a:lnTo>
                  <a:pt x="88909" y="120084"/>
                </a:lnTo>
                <a:moveTo>
                  <a:pt x="113268" y="159058"/>
                </a:moveTo>
                <a:lnTo>
                  <a:pt x="124230" y="159058"/>
                </a:lnTo>
                <a:moveTo>
                  <a:pt x="113270" y="198059"/>
                </a:moveTo>
                <a:lnTo>
                  <a:pt x="124231" y="198059"/>
                </a:lnTo>
                <a:moveTo>
                  <a:pt x="179486" y="92505"/>
                </a:moveTo>
                <a:cubicBezTo>
                  <a:pt x="163922" y="62224"/>
                  <a:pt x="188750" y="41662"/>
                  <a:pt x="198525" y="38974"/>
                </a:cubicBezTo>
                <a:cubicBezTo>
                  <a:pt x="198525" y="45064"/>
                  <a:pt x="207051" y="53589"/>
                  <a:pt x="215576" y="52371"/>
                </a:cubicBezTo>
                <a:cubicBezTo>
                  <a:pt x="224102" y="36538"/>
                  <a:pt x="224102" y="14615"/>
                  <a:pt x="210704" y="0"/>
                </a:cubicBezTo>
                <a:cubicBezTo>
                  <a:pt x="239935" y="9743"/>
                  <a:pt x="263076" y="31666"/>
                  <a:pt x="261858" y="73077"/>
                </a:cubicBezTo>
                <a:cubicBezTo>
                  <a:pt x="261050" y="88448"/>
                  <a:pt x="253255" y="101670"/>
                  <a:pt x="241330" y="108815"/>
                </a:cubicBezTo>
              </a:path>
            </a:pathLst>
          </a:custGeom>
          <a:noFill/>
          <a:ln w="12179">
            <a:solidFill>
              <a:schemeClr val="accent1"/>
            </a:solidFill>
          </a:ln>
        </p:spPr>
        <p:txBody>
          <a:bodyPr rtlCol="0" anchor="ctr"/>
          <a:lstStyle/>
          <a:p>
            <a:pPr algn="ctr"/>
            <a:endParaRPr/>
          </a:p>
        </p:txBody>
      </p:sp>
      <p:sp>
        <p:nvSpPr>
          <p:cNvPr id="37" name="Rounded Rectangle 69">
            <a:extLst>
              <a:ext uri="{FF2B5EF4-FFF2-40B4-BE49-F238E27FC236}">
                <a16:creationId xmlns:a16="http://schemas.microsoft.com/office/drawing/2014/main" id="{60FBA2CE-882F-3F26-069E-8EA289443FCC}"/>
              </a:ext>
            </a:extLst>
          </p:cNvPr>
          <p:cNvSpPr/>
          <p:nvPr/>
        </p:nvSpPr>
        <p:spPr>
          <a:xfrm>
            <a:off x="5679918" y="2800972"/>
            <a:ext cx="348026" cy="335764"/>
          </a:xfrm>
          <a:custGeom>
            <a:avLst/>
            <a:gdLst/>
            <a:ahLst/>
            <a:cxnLst/>
            <a:rect l="0" t="0" r="0" b="0"/>
            <a:pathLst>
              <a:path w="290359" h="280128">
                <a:moveTo>
                  <a:pt x="250167" y="17416"/>
                </a:moveTo>
                <a:lnTo>
                  <a:pt x="232019" y="65038"/>
                </a:lnTo>
                <a:cubicBezTo>
                  <a:pt x="290359" y="122404"/>
                  <a:pt x="202179" y="280128"/>
                  <a:pt x="141282" y="280128"/>
                </a:cubicBezTo>
                <a:cubicBezTo>
                  <a:pt x="80384" y="280128"/>
                  <a:pt x="0" y="126057"/>
                  <a:pt x="51519" y="69057"/>
                </a:cubicBezTo>
                <a:lnTo>
                  <a:pt x="25576" y="30448"/>
                </a:lnTo>
                <a:moveTo>
                  <a:pt x="122282" y="0"/>
                </a:moveTo>
                <a:lnTo>
                  <a:pt x="122282" y="29230"/>
                </a:lnTo>
                <a:cubicBezTo>
                  <a:pt x="108216" y="29335"/>
                  <a:pt x="94570" y="34040"/>
                  <a:pt x="83429" y="42628"/>
                </a:cubicBezTo>
                <a:lnTo>
                  <a:pt x="62480" y="12179"/>
                </a:lnTo>
                <a:moveTo>
                  <a:pt x="209609" y="6089"/>
                </a:moveTo>
                <a:lnTo>
                  <a:pt x="197429" y="38852"/>
                </a:lnTo>
                <a:cubicBezTo>
                  <a:pt x="187702" y="32867"/>
                  <a:pt x="176570" y="29548"/>
                  <a:pt x="165154" y="29230"/>
                </a:cubicBezTo>
                <a:lnTo>
                  <a:pt x="165154" y="0"/>
                </a:lnTo>
                <a:moveTo>
                  <a:pt x="37512" y="144327"/>
                </a:moveTo>
                <a:cubicBezTo>
                  <a:pt x="91711" y="131051"/>
                  <a:pt x="74051" y="139942"/>
                  <a:pt x="116314" y="94634"/>
                </a:cubicBezTo>
                <a:moveTo>
                  <a:pt x="95000" y="117775"/>
                </a:moveTo>
                <a:lnTo>
                  <a:pt x="108032" y="140064"/>
                </a:lnTo>
                <a:moveTo>
                  <a:pt x="178673" y="31057"/>
                </a:moveTo>
                <a:lnTo>
                  <a:pt x="171000" y="42628"/>
                </a:lnTo>
                <a:cubicBezTo>
                  <a:pt x="163206" y="53682"/>
                  <a:pt x="163602" y="68543"/>
                  <a:pt x="171974" y="79166"/>
                </a:cubicBezTo>
                <a:moveTo>
                  <a:pt x="251019" y="121795"/>
                </a:moveTo>
                <a:lnTo>
                  <a:pt x="224346" y="121795"/>
                </a:lnTo>
                <a:cubicBezTo>
                  <a:pt x="213889" y="121672"/>
                  <a:pt x="203734" y="125302"/>
                  <a:pt x="195724" y="132025"/>
                </a:cubicBezTo>
                <a:lnTo>
                  <a:pt x="179160" y="146154"/>
                </a:lnTo>
                <a:moveTo>
                  <a:pt x="147615" y="194872"/>
                </a:moveTo>
                <a:lnTo>
                  <a:pt x="162718" y="218256"/>
                </a:lnTo>
                <a:cubicBezTo>
                  <a:pt x="169087" y="227205"/>
                  <a:pt x="178786" y="233218"/>
                  <a:pt x="189634" y="234942"/>
                </a:cubicBezTo>
                <a:lnTo>
                  <a:pt x="204859" y="237500"/>
                </a:lnTo>
                <a:moveTo>
                  <a:pt x="56147" y="199987"/>
                </a:moveTo>
                <a:lnTo>
                  <a:pt x="113147" y="207051"/>
                </a:lnTo>
              </a:path>
            </a:pathLst>
          </a:custGeom>
          <a:noFill/>
          <a:ln w="12179">
            <a:solidFill>
              <a:schemeClr val="accent1"/>
            </a:solidFill>
          </a:ln>
        </p:spPr>
        <p:txBody>
          <a:bodyPr rtlCol="0" anchor="ctr"/>
          <a:lstStyle/>
          <a:p>
            <a:pPr algn="ctr"/>
            <a:endParaRPr/>
          </a:p>
        </p:txBody>
      </p:sp>
      <p:sp>
        <p:nvSpPr>
          <p:cNvPr id="38" name="Rounded Rectangle 70">
            <a:extLst>
              <a:ext uri="{FF2B5EF4-FFF2-40B4-BE49-F238E27FC236}">
                <a16:creationId xmlns:a16="http://schemas.microsoft.com/office/drawing/2014/main" id="{7C8CDD19-E460-D509-838E-287C39F054EF}"/>
              </a:ext>
            </a:extLst>
          </p:cNvPr>
          <p:cNvSpPr/>
          <p:nvPr/>
        </p:nvSpPr>
        <p:spPr>
          <a:xfrm>
            <a:off x="5664477" y="2218659"/>
            <a:ext cx="314056" cy="303924"/>
          </a:xfrm>
          <a:custGeom>
            <a:avLst/>
            <a:gdLst/>
            <a:ahLst/>
            <a:cxnLst/>
            <a:rect l="0" t="0" r="0" b="0"/>
            <a:pathLst>
              <a:path w="283173" h="274038">
                <a:moveTo>
                  <a:pt x="266732" y="18269"/>
                </a:moveTo>
                <a:lnTo>
                  <a:pt x="215578" y="18269"/>
                </a:lnTo>
                <a:cubicBezTo>
                  <a:pt x="203399" y="18269"/>
                  <a:pt x="193655" y="26794"/>
                  <a:pt x="191219" y="37756"/>
                </a:cubicBezTo>
                <a:lnTo>
                  <a:pt x="165588" y="160338"/>
                </a:lnTo>
                <a:moveTo>
                  <a:pt x="0" y="0"/>
                </a:moveTo>
                <a:moveTo>
                  <a:pt x="237501" y="169295"/>
                </a:moveTo>
                <a:cubicBezTo>
                  <a:pt x="236283" y="170513"/>
                  <a:pt x="233847" y="170513"/>
                  <a:pt x="232629" y="171731"/>
                </a:cubicBezTo>
                <a:cubicBezTo>
                  <a:pt x="213142" y="179038"/>
                  <a:pt x="191219" y="175384"/>
                  <a:pt x="172950" y="164423"/>
                </a:cubicBezTo>
                <a:cubicBezTo>
                  <a:pt x="149809" y="149807"/>
                  <a:pt x="119360" y="148589"/>
                  <a:pt x="96219" y="163205"/>
                </a:cubicBezTo>
                <a:lnTo>
                  <a:pt x="92565" y="165641"/>
                </a:lnTo>
                <a:moveTo>
                  <a:pt x="228608" y="70641"/>
                </a:moveTo>
                <a:cubicBezTo>
                  <a:pt x="258921" y="70641"/>
                  <a:pt x="283173" y="95000"/>
                  <a:pt x="283173" y="125448"/>
                </a:cubicBezTo>
                <a:cubicBezTo>
                  <a:pt x="283173" y="138846"/>
                  <a:pt x="279535" y="149807"/>
                  <a:pt x="272260" y="159551"/>
                </a:cubicBezTo>
                <a:cubicBezTo>
                  <a:pt x="278323" y="168077"/>
                  <a:pt x="283173" y="177820"/>
                  <a:pt x="283173" y="190000"/>
                </a:cubicBezTo>
                <a:cubicBezTo>
                  <a:pt x="283173" y="215577"/>
                  <a:pt x="262559" y="236282"/>
                  <a:pt x="237096" y="236282"/>
                </a:cubicBezTo>
                <a:lnTo>
                  <a:pt x="210419" y="236282"/>
                </a:lnTo>
                <a:lnTo>
                  <a:pt x="222545" y="272820"/>
                </a:lnTo>
                <a:lnTo>
                  <a:pt x="222545" y="274038"/>
                </a:lnTo>
                <a:lnTo>
                  <a:pt x="184955" y="274038"/>
                </a:lnTo>
                <a:lnTo>
                  <a:pt x="172830" y="255769"/>
                </a:lnTo>
                <a:cubicBezTo>
                  <a:pt x="165554" y="261859"/>
                  <a:pt x="155855" y="265513"/>
                  <a:pt x="146154" y="265513"/>
                </a:cubicBezTo>
                <a:cubicBezTo>
                  <a:pt x="127965" y="265513"/>
                  <a:pt x="112202" y="253333"/>
                  <a:pt x="104926" y="237500"/>
                </a:cubicBezTo>
                <a:lnTo>
                  <a:pt x="55212" y="237500"/>
                </a:lnTo>
                <a:cubicBezTo>
                  <a:pt x="29748" y="237500"/>
                  <a:pt x="9134" y="216795"/>
                  <a:pt x="9134" y="191218"/>
                </a:cubicBezTo>
                <a:cubicBezTo>
                  <a:pt x="9134" y="165641"/>
                  <a:pt x="29748" y="144936"/>
                  <a:pt x="55212" y="144936"/>
                </a:cubicBezTo>
                <a:lnTo>
                  <a:pt x="56424" y="144936"/>
                </a:lnTo>
                <a:cubicBezTo>
                  <a:pt x="55211" y="141282"/>
                  <a:pt x="55212" y="138846"/>
                  <a:pt x="55212" y="135192"/>
                </a:cubicBezTo>
                <a:cubicBezTo>
                  <a:pt x="55212" y="104744"/>
                  <a:pt x="79463" y="80385"/>
                  <a:pt x="109777" y="80385"/>
                </a:cubicBezTo>
                <a:cubicBezTo>
                  <a:pt x="115840" y="80385"/>
                  <a:pt x="121902" y="81603"/>
                  <a:pt x="127965" y="84039"/>
                </a:cubicBezTo>
                <a:lnTo>
                  <a:pt x="127965" y="80385"/>
                </a:lnTo>
                <a:cubicBezTo>
                  <a:pt x="127965" y="63752"/>
                  <a:pt x="136683" y="49179"/>
                  <a:pt x="149783" y="41021"/>
                </a:cubicBezTo>
              </a:path>
            </a:pathLst>
          </a:custGeom>
          <a:noFill/>
          <a:ln w="12179">
            <a:solidFill>
              <a:schemeClr val="accent1"/>
            </a:solidFill>
          </a:ln>
        </p:spPr>
        <p:txBody>
          <a:bodyPr rtlCol="0" anchor="ctr"/>
          <a:lstStyle/>
          <a:p>
            <a:pPr algn="ctr"/>
            <a:endParaRPr/>
          </a:p>
        </p:txBody>
      </p:sp>
      <p:sp>
        <p:nvSpPr>
          <p:cNvPr id="39" name="Rounded Rectangle 71">
            <a:extLst>
              <a:ext uri="{FF2B5EF4-FFF2-40B4-BE49-F238E27FC236}">
                <a16:creationId xmlns:a16="http://schemas.microsoft.com/office/drawing/2014/main" id="{988AB69B-9EE5-3DD6-E7F2-146D2D4409AE}"/>
              </a:ext>
            </a:extLst>
          </p:cNvPr>
          <p:cNvSpPr/>
          <p:nvPr/>
        </p:nvSpPr>
        <p:spPr>
          <a:xfrm>
            <a:off x="5685136" y="4643296"/>
            <a:ext cx="314290" cy="324010"/>
          </a:xfrm>
          <a:custGeom>
            <a:avLst/>
            <a:gdLst/>
            <a:ahLst/>
            <a:cxnLst/>
            <a:rect l="0" t="0" r="0" b="0"/>
            <a:pathLst>
              <a:path w="272505" h="280933">
                <a:moveTo>
                  <a:pt x="0" y="0"/>
                </a:moveTo>
                <a:moveTo>
                  <a:pt x="30692" y="271065"/>
                </a:moveTo>
                <a:lnTo>
                  <a:pt x="30692" y="143315"/>
                </a:lnTo>
                <a:lnTo>
                  <a:pt x="20132" y="122207"/>
                </a:lnTo>
                <a:cubicBezTo>
                  <a:pt x="15064" y="112060"/>
                  <a:pt x="12425" y="100873"/>
                  <a:pt x="12423" y="89530"/>
                </a:cubicBezTo>
                <a:lnTo>
                  <a:pt x="12423" y="51968"/>
                </a:lnTo>
                <a:cubicBezTo>
                  <a:pt x="12423" y="42278"/>
                  <a:pt x="16272" y="32984"/>
                  <a:pt x="23125" y="26132"/>
                </a:cubicBezTo>
                <a:cubicBezTo>
                  <a:pt x="29977" y="19279"/>
                  <a:pt x="39271" y="15430"/>
                  <a:pt x="48961" y="15430"/>
                </a:cubicBezTo>
                <a:lnTo>
                  <a:pt x="87735" y="15429"/>
                </a:lnTo>
                <a:cubicBezTo>
                  <a:pt x="97426" y="15429"/>
                  <a:pt x="106720" y="19279"/>
                  <a:pt x="113572" y="26131"/>
                </a:cubicBezTo>
                <a:cubicBezTo>
                  <a:pt x="120424" y="32984"/>
                  <a:pt x="124274" y="42277"/>
                  <a:pt x="124274" y="51968"/>
                </a:cubicBezTo>
                <a:lnTo>
                  <a:pt x="124274" y="88507"/>
                </a:lnTo>
                <a:moveTo>
                  <a:pt x="0" y="0"/>
                </a:moveTo>
                <a:moveTo>
                  <a:pt x="124363" y="51967"/>
                </a:moveTo>
                <a:cubicBezTo>
                  <a:pt x="134054" y="51967"/>
                  <a:pt x="143960" y="55816"/>
                  <a:pt x="150812" y="62669"/>
                </a:cubicBezTo>
                <a:cubicBezTo>
                  <a:pt x="157664" y="69521"/>
                  <a:pt x="161514" y="78815"/>
                  <a:pt x="161514" y="88505"/>
                </a:cubicBezTo>
                <a:lnTo>
                  <a:pt x="161514" y="89528"/>
                </a:lnTo>
                <a:cubicBezTo>
                  <a:pt x="161513" y="95931"/>
                  <a:pt x="160672" y="102284"/>
                  <a:pt x="159027" y="108428"/>
                </a:cubicBezTo>
                <a:cubicBezTo>
                  <a:pt x="156520" y="117798"/>
                  <a:pt x="149721" y="125195"/>
                  <a:pt x="141896" y="130926"/>
                </a:cubicBezTo>
                <a:lnTo>
                  <a:pt x="124976" y="143315"/>
                </a:lnTo>
                <a:lnTo>
                  <a:pt x="124976" y="205350"/>
                </a:lnTo>
                <a:moveTo>
                  <a:pt x="0" y="0"/>
                </a:moveTo>
                <a:moveTo>
                  <a:pt x="76954" y="173806"/>
                </a:moveTo>
                <a:lnTo>
                  <a:pt x="76954" y="222905"/>
                </a:lnTo>
                <a:cubicBezTo>
                  <a:pt x="76954" y="249463"/>
                  <a:pt x="98484" y="270992"/>
                  <a:pt x="125042" y="270992"/>
                </a:cubicBezTo>
                <a:lnTo>
                  <a:pt x="125042" y="270992"/>
                </a:lnTo>
                <a:cubicBezTo>
                  <a:pt x="151600" y="270992"/>
                  <a:pt x="173130" y="249463"/>
                  <a:pt x="173130" y="222905"/>
                </a:cubicBezTo>
                <a:lnTo>
                  <a:pt x="173130" y="204199"/>
                </a:lnTo>
                <a:cubicBezTo>
                  <a:pt x="173130" y="177292"/>
                  <a:pt x="194941" y="155481"/>
                  <a:pt x="221847" y="155481"/>
                </a:cubicBezTo>
                <a:lnTo>
                  <a:pt x="223787" y="155481"/>
                </a:lnTo>
                <a:cubicBezTo>
                  <a:pt x="250693" y="155479"/>
                  <a:pt x="272505" y="177292"/>
                  <a:pt x="272505" y="204199"/>
                </a:cubicBezTo>
                <a:lnTo>
                  <a:pt x="272505" y="280933"/>
                </a:lnTo>
                <a:moveTo>
                  <a:pt x="59538" y="194164"/>
                </a:moveTo>
                <a:lnTo>
                  <a:pt x="95043" y="194164"/>
                </a:lnTo>
              </a:path>
            </a:pathLst>
          </a:custGeom>
          <a:noFill/>
          <a:ln w="12179">
            <a:solidFill>
              <a:schemeClr val="accent1"/>
            </a:solidFill>
          </a:ln>
        </p:spPr>
        <p:txBody>
          <a:bodyPr rtlCol="0" anchor="ctr"/>
          <a:lstStyle/>
          <a:p>
            <a:pPr algn="ctr"/>
            <a:endParaRPr/>
          </a:p>
        </p:txBody>
      </p:sp>
      <p:sp>
        <p:nvSpPr>
          <p:cNvPr id="40" name="Rounded Rectangle 61">
            <a:extLst>
              <a:ext uri="{FF2B5EF4-FFF2-40B4-BE49-F238E27FC236}">
                <a16:creationId xmlns:a16="http://schemas.microsoft.com/office/drawing/2014/main" id="{68DAE268-CA5E-1AFD-F467-5B505D11F570}"/>
              </a:ext>
            </a:extLst>
          </p:cNvPr>
          <p:cNvSpPr/>
          <p:nvPr/>
        </p:nvSpPr>
        <p:spPr>
          <a:xfrm>
            <a:off x="1828106" y="5681078"/>
            <a:ext cx="276884" cy="280697"/>
          </a:xfrm>
          <a:custGeom>
            <a:avLst/>
            <a:gdLst/>
            <a:ahLst/>
            <a:cxnLst/>
            <a:rect l="0" t="0" r="0" b="0"/>
            <a:pathLst>
              <a:path w="276884" h="280697">
                <a:moveTo>
                  <a:pt x="109255" y="213149"/>
                </a:moveTo>
                <a:cubicBezTo>
                  <a:pt x="108051" y="213149"/>
                  <a:pt x="107076" y="214125"/>
                  <a:pt x="107076" y="215328"/>
                </a:cubicBezTo>
                <a:cubicBezTo>
                  <a:pt x="107076" y="216532"/>
                  <a:pt x="108051" y="217507"/>
                  <a:pt x="109255" y="217507"/>
                </a:cubicBezTo>
                <a:moveTo>
                  <a:pt x="109255" y="217507"/>
                </a:moveTo>
                <a:cubicBezTo>
                  <a:pt x="110458" y="217507"/>
                  <a:pt x="111434" y="216532"/>
                  <a:pt x="111434" y="215328"/>
                </a:cubicBezTo>
                <a:cubicBezTo>
                  <a:pt x="111434" y="214125"/>
                  <a:pt x="110458" y="213149"/>
                  <a:pt x="109255" y="213149"/>
                </a:cubicBezTo>
                <a:moveTo>
                  <a:pt x="157191" y="213149"/>
                </a:moveTo>
                <a:cubicBezTo>
                  <a:pt x="155987" y="213149"/>
                  <a:pt x="155012" y="214125"/>
                  <a:pt x="155012" y="215328"/>
                </a:cubicBezTo>
                <a:cubicBezTo>
                  <a:pt x="155012" y="216532"/>
                  <a:pt x="155987" y="217507"/>
                  <a:pt x="157191" y="217507"/>
                </a:cubicBezTo>
                <a:moveTo>
                  <a:pt x="157192" y="217507"/>
                </a:moveTo>
                <a:cubicBezTo>
                  <a:pt x="158395" y="217507"/>
                  <a:pt x="159371" y="216532"/>
                  <a:pt x="159371" y="215328"/>
                </a:cubicBezTo>
                <a:cubicBezTo>
                  <a:pt x="159371" y="214125"/>
                  <a:pt x="158395" y="213149"/>
                  <a:pt x="157192" y="213149"/>
                </a:cubicBezTo>
                <a:moveTo>
                  <a:pt x="114702" y="244744"/>
                </a:moveTo>
                <a:cubicBezTo>
                  <a:pt x="124507" y="255640"/>
                  <a:pt x="141939" y="255640"/>
                  <a:pt x="152834" y="244744"/>
                </a:cubicBezTo>
                <a:moveTo>
                  <a:pt x="0" y="0"/>
                </a:moveTo>
                <a:moveTo>
                  <a:pt x="48114" y="279608"/>
                </a:moveTo>
                <a:lnTo>
                  <a:pt x="12161" y="188091"/>
                </a:lnTo>
                <a:cubicBezTo>
                  <a:pt x="7803" y="177197"/>
                  <a:pt x="13250" y="166302"/>
                  <a:pt x="24145" y="161944"/>
                </a:cubicBezTo>
                <a:cubicBezTo>
                  <a:pt x="35040" y="157587"/>
                  <a:pt x="45935" y="163033"/>
                  <a:pt x="50293" y="173929"/>
                </a:cubicBezTo>
                <a:lnTo>
                  <a:pt x="67428" y="218443"/>
                </a:lnTo>
                <a:moveTo>
                  <a:pt x="0" y="0"/>
                </a:moveTo>
                <a:moveTo>
                  <a:pt x="198417" y="218674"/>
                </a:moveTo>
                <a:lnTo>
                  <a:pt x="216133" y="173929"/>
                </a:lnTo>
                <a:cubicBezTo>
                  <a:pt x="220491" y="163033"/>
                  <a:pt x="231386" y="157587"/>
                  <a:pt x="242280" y="161944"/>
                </a:cubicBezTo>
                <a:cubicBezTo>
                  <a:pt x="253175" y="166302"/>
                  <a:pt x="258623" y="177197"/>
                  <a:pt x="254265" y="188091"/>
                </a:cubicBezTo>
                <a:lnTo>
                  <a:pt x="218312" y="279608"/>
                </a:lnTo>
                <a:moveTo>
                  <a:pt x="88554" y="169571"/>
                </a:moveTo>
                <a:cubicBezTo>
                  <a:pt x="97270" y="181555"/>
                  <a:pt x="111434" y="190271"/>
                  <a:pt x="127776" y="190271"/>
                </a:cubicBezTo>
                <a:cubicBezTo>
                  <a:pt x="146297" y="190271"/>
                  <a:pt x="162639" y="178287"/>
                  <a:pt x="170265" y="161944"/>
                </a:cubicBezTo>
                <a:moveTo>
                  <a:pt x="67854" y="215328"/>
                </a:moveTo>
                <a:cubicBezTo>
                  <a:pt x="67854" y="179226"/>
                  <a:pt x="97121" y="149960"/>
                  <a:pt x="133223" y="149960"/>
                </a:cubicBezTo>
                <a:cubicBezTo>
                  <a:pt x="169325" y="149960"/>
                  <a:pt x="198592" y="179226"/>
                  <a:pt x="198592" y="215328"/>
                </a:cubicBezTo>
                <a:cubicBezTo>
                  <a:pt x="198592" y="251431"/>
                  <a:pt x="169325" y="280697"/>
                  <a:pt x="133223" y="280697"/>
                </a:cubicBezTo>
                <a:cubicBezTo>
                  <a:pt x="97121" y="280697"/>
                  <a:pt x="67854" y="251431"/>
                  <a:pt x="67854" y="215328"/>
                </a:cubicBezTo>
                <a:close/>
                <a:moveTo>
                  <a:pt x="156677" y="72681"/>
                </a:moveTo>
                <a:lnTo>
                  <a:pt x="110581" y="99295"/>
                </a:lnTo>
                <a:cubicBezTo>
                  <a:pt x="100044" y="105378"/>
                  <a:pt x="85502" y="101481"/>
                  <a:pt x="79419" y="90945"/>
                </a:cubicBezTo>
                <a:cubicBezTo>
                  <a:pt x="73336" y="80408"/>
                  <a:pt x="77232" y="65866"/>
                  <a:pt x="87769" y="59783"/>
                </a:cubicBezTo>
                <a:lnTo>
                  <a:pt x="150986" y="23284"/>
                </a:lnTo>
                <a:cubicBezTo>
                  <a:pt x="164157" y="15680"/>
                  <a:pt x="180369" y="13345"/>
                  <a:pt x="195468" y="15164"/>
                </a:cubicBezTo>
                <a:lnTo>
                  <a:pt x="242285" y="23255"/>
                </a:lnTo>
                <a:lnTo>
                  <a:pt x="276645" y="23255"/>
                </a:lnTo>
                <a:moveTo>
                  <a:pt x="0" y="0"/>
                </a:moveTo>
                <a:moveTo>
                  <a:pt x="276884" y="83180"/>
                </a:moveTo>
                <a:lnTo>
                  <a:pt x="237372" y="105992"/>
                </a:lnTo>
                <a:cubicBezTo>
                  <a:pt x="225519" y="112835"/>
                  <a:pt x="211383" y="115728"/>
                  <a:pt x="198362" y="114465"/>
                </a:cubicBezTo>
                <a:lnTo>
                  <a:pt x="167608" y="112904"/>
                </a:lnTo>
                <a:cubicBezTo>
                  <a:pt x="155348" y="112959"/>
                  <a:pt x="145870" y="102626"/>
                  <a:pt x="147132" y="89605"/>
                </a:cubicBezTo>
                <a:cubicBezTo>
                  <a:pt x="147838" y="78661"/>
                  <a:pt x="156853" y="69944"/>
                  <a:pt x="167037" y="69333"/>
                </a:cubicBezTo>
                <a:lnTo>
                  <a:pt x="206658" y="71043"/>
                </a:lnTo>
              </a:path>
            </a:pathLst>
          </a:custGeom>
          <a:noFill/>
          <a:ln w="12179">
            <a:solidFill>
              <a:srgbClr val="FFFFFF"/>
            </a:solidFill>
          </a:ln>
        </p:spPr>
        <p:txBody>
          <a:bodyPr rtlCol="0" anchor="ctr"/>
          <a:lstStyle/>
          <a:p>
            <a:pPr algn="ctr"/>
            <a:endParaRPr/>
          </a:p>
        </p:txBody>
      </p:sp>
      <p:sp>
        <p:nvSpPr>
          <p:cNvPr id="41" name="Rounded Rectangle 67">
            <a:extLst>
              <a:ext uri="{FF2B5EF4-FFF2-40B4-BE49-F238E27FC236}">
                <a16:creationId xmlns:a16="http://schemas.microsoft.com/office/drawing/2014/main" id="{B577B846-1D13-FA06-FD8D-2ECB6BD2B31A}"/>
              </a:ext>
            </a:extLst>
          </p:cNvPr>
          <p:cNvSpPr/>
          <p:nvPr/>
        </p:nvSpPr>
        <p:spPr>
          <a:xfrm>
            <a:off x="5695640" y="3422637"/>
            <a:ext cx="316582" cy="320604"/>
          </a:xfrm>
          <a:custGeom>
            <a:avLst/>
            <a:gdLst/>
            <a:ahLst/>
            <a:cxnLst/>
            <a:rect l="0" t="0" r="0" b="0"/>
            <a:pathLst>
              <a:path w="292308" h="296022">
                <a:moveTo>
                  <a:pt x="182692" y="185676"/>
                </a:moveTo>
                <a:cubicBezTo>
                  <a:pt x="171737" y="178594"/>
                  <a:pt x="159167" y="174404"/>
                  <a:pt x="146154" y="173497"/>
                </a:cubicBezTo>
                <a:cubicBezTo>
                  <a:pt x="133141" y="174404"/>
                  <a:pt x="120570" y="178594"/>
                  <a:pt x="109615" y="185676"/>
                </a:cubicBezTo>
                <a:lnTo>
                  <a:pt x="109615" y="155227"/>
                </a:lnTo>
                <a:cubicBezTo>
                  <a:pt x="109615" y="118238"/>
                  <a:pt x="133974" y="88240"/>
                  <a:pt x="146154" y="88240"/>
                </a:cubicBezTo>
                <a:cubicBezTo>
                  <a:pt x="158333" y="88240"/>
                  <a:pt x="182692" y="118238"/>
                  <a:pt x="182692" y="155227"/>
                </a:cubicBezTo>
                <a:close/>
                <a:moveTo>
                  <a:pt x="176602" y="182339"/>
                </a:moveTo>
                <a:cubicBezTo>
                  <a:pt x="176602" y="182339"/>
                  <a:pt x="170513" y="289202"/>
                  <a:pt x="146154" y="289202"/>
                </a:cubicBezTo>
                <a:cubicBezTo>
                  <a:pt x="121795" y="289202"/>
                  <a:pt x="115705" y="182168"/>
                  <a:pt x="115705" y="182168"/>
                </a:cubicBezTo>
                <a:moveTo>
                  <a:pt x="140064" y="286766"/>
                </a:moveTo>
                <a:cubicBezTo>
                  <a:pt x="129558" y="295050"/>
                  <a:pt x="115038" y="296018"/>
                  <a:pt x="103525" y="289202"/>
                </a:cubicBezTo>
                <a:cubicBezTo>
                  <a:pt x="96364" y="284428"/>
                  <a:pt x="125692" y="254819"/>
                  <a:pt x="125692" y="254819"/>
                </a:cubicBezTo>
                <a:moveTo>
                  <a:pt x="166627" y="254819"/>
                </a:moveTo>
                <a:cubicBezTo>
                  <a:pt x="166627" y="254819"/>
                  <a:pt x="195943" y="284428"/>
                  <a:pt x="188782" y="289202"/>
                </a:cubicBezTo>
                <a:cubicBezTo>
                  <a:pt x="177270" y="296022"/>
                  <a:pt x="162748" y="295054"/>
                  <a:pt x="152243" y="286766"/>
                </a:cubicBezTo>
                <a:moveTo>
                  <a:pt x="170513" y="210035"/>
                </a:moveTo>
                <a:cubicBezTo>
                  <a:pt x="162884" y="206391"/>
                  <a:pt x="154600" y="204320"/>
                  <a:pt x="146154" y="203945"/>
                </a:cubicBezTo>
                <a:cubicBezTo>
                  <a:pt x="137708" y="204320"/>
                  <a:pt x="129423" y="206391"/>
                  <a:pt x="121795" y="210035"/>
                </a:cubicBezTo>
                <a:moveTo>
                  <a:pt x="164423" y="246574"/>
                </a:moveTo>
                <a:cubicBezTo>
                  <a:pt x="158945" y="243033"/>
                  <a:pt x="152660" y="240938"/>
                  <a:pt x="146154" y="240484"/>
                </a:cubicBezTo>
                <a:cubicBezTo>
                  <a:pt x="139647" y="240938"/>
                  <a:pt x="133362" y="243033"/>
                  <a:pt x="127884" y="246574"/>
                </a:cubicBezTo>
                <a:moveTo>
                  <a:pt x="213141" y="155227"/>
                </a:moveTo>
                <a:cubicBezTo>
                  <a:pt x="200961" y="167407"/>
                  <a:pt x="182692" y="155227"/>
                  <a:pt x="182692" y="155227"/>
                </a:cubicBezTo>
                <a:moveTo>
                  <a:pt x="213141" y="179586"/>
                </a:moveTo>
                <a:cubicBezTo>
                  <a:pt x="200961" y="191766"/>
                  <a:pt x="182692" y="179586"/>
                  <a:pt x="182692" y="179586"/>
                </a:cubicBezTo>
                <a:moveTo>
                  <a:pt x="207051" y="203945"/>
                </a:moveTo>
                <a:cubicBezTo>
                  <a:pt x="194872" y="216125"/>
                  <a:pt x="174775" y="203945"/>
                  <a:pt x="174775" y="203945"/>
                </a:cubicBezTo>
                <a:moveTo>
                  <a:pt x="109615" y="155227"/>
                </a:moveTo>
                <a:cubicBezTo>
                  <a:pt x="109615" y="155227"/>
                  <a:pt x="91346" y="167407"/>
                  <a:pt x="79166" y="155227"/>
                </a:cubicBezTo>
                <a:moveTo>
                  <a:pt x="109615" y="179586"/>
                </a:moveTo>
                <a:cubicBezTo>
                  <a:pt x="109615" y="179586"/>
                  <a:pt x="91346" y="191766"/>
                  <a:pt x="79166" y="179586"/>
                </a:cubicBezTo>
                <a:moveTo>
                  <a:pt x="117544" y="203945"/>
                </a:moveTo>
                <a:cubicBezTo>
                  <a:pt x="117544" y="203945"/>
                  <a:pt x="97436" y="216125"/>
                  <a:pt x="85256" y="203945"/>
                </a:cubicBezTo>
                <a:moveTo>
                  <a:pt x="158333" y="94330"/>
                </a:moveTo>
                <a:lnTo>
                  <a:pt x="170513" y="69971"/>
                </a:lnTo>
                <a:cubicBezTo>
                  <a:pt x="170513" y="69971"/>
                  <a:pt x="243590" y="94330"/>
                  <a:pt x="255769" y="191766"/>
                </a:cubicBezTo>
                <a:moveTo>
                  <a:pt x="243590" y="63881"/>
                </a:moveTo>
                <a:lnTo>
                  <a:pt x="231410" y="51702"/>
                </a:lnTo>
                <a:lnTo>
                  <a:pt x="243590" y="39522"/>
                </a:lnTo>
                <a:lnTo>
                  <a:pt x="219231" y="21253"/>
                </a:lnTo>
                <a:cubicBezTo>
                  <a:pt x="219231" y="21253"/>
                  <a:pt x="253979" y="0"/>
                  <a:pt x="274038" y="33432"/>
                </a:cubicBezTo>
                <a:cubicBezTo>
                  <a:pt x="292308" y="63881"/>
                  <a:pt x="274038" y="106509"/>
                  <a:pt x="255769" y="118689"/>
                </a:cubicBezTo>
                <a:moveTo>
                  <a:pt x="200961" y="57791"/>
                </a:moveTo>
                <a:cubicBezTo>
                  <a:pt x="200961" y="43415"/>
                  <a:pt x="207730" y="29878"/>
                  <a:pt x="219231" y="21253"/>
                </a:cubicBezTo>
                <a:moveTo>
                  <a:pt x="177224" y="124779"/>
                </a:moveTo>
                <a:cubicBezTo>
                  <a:pt x="188837" y="128542"/>
                  <a:pt x="200936" y="130593"/>
                  <a:pt x="213141" y="130868"/>
                </a:cubicBezTo>
                <a:moveTo>
                  <a:pt x="36538" y="191766"/>
                </a:moveTo>
                <a:cubicBezTo>
                  <a:pt x="48718" y="94330"/>
                  <a:pt x="121795" y="69971"/>
                  <a:pt x="121795" y="69971"/>
                </a:cubicBezTo>
                <a:lnTo>
                  <a:pt x="133974" y="94330"/>
                </a:lnTo>
                <a:moveTo>
                  <a:pt x="36538" y="118689"/>
                </a:moveTo>
                <a:cubicBezTo>
                  <a:pt x="18269" y="106509"/>
                  <a:pt x="0" y="63881"/>
                  <a:pt x="18269" y="33432"/>
                </a:cubicBezTo>
                <a:cubicBezTo>
                  <a:pt x="38328" y="0"/>
                  <a:pt x="73077" y="21253"/>
                  <a:pt x="73077" y="21253"/>
                </a:cubicBezTo>
                <a:lnTo>
                  <a:pt x="48718" y="39522"/>
                </a:lnTo>
                <a:lnTo>
                  <a:pt x="60897" y="51702"/>
                </a:lnTo>
                <a:lnTo>
                  <a:pt x="48718" y="63881"/>
                </a:lnTo>
                <a:moveTo>
                  <a:pt x="73077" y="21253"/>
                </a:moveTo>
                <a:cubicBezTo>
                  <a:pt x="84577" y="29878"/>
                  <a:pt x="91346" y="43415"/>
                  <a:pt x="91346" y="57791"/>
                </a:cubicBezTo>
                <a:moveTo>
                  <a:pt x="79166" y="130868"/>
                </a:moveTo>
                <a:cubicBezTo>
                  <a:pt x="91371" y="130593"/>
                  <a:pt x="103470" y="128542"/>
                  <a:pt x="115084" y="124779"/>
                </a:cubicBezTo>
                <a:moveTo>
                  <a:pt x="164423" y="146093"/>
                </a:moveTo>
                <a:cubicBezTo>
                  <a:pt x="164423" y="144411"/>
                  <a:pt x="163060" y="143048"/>
                  <a:pt x="161378" y="143048"/>
                </a:cubicBezTo>
                <a:moveTo>
                  <a:pt x="161378" y="143048"/>
                </a:moveTo>
                <a:cubicBezTo>
                  <a:pt x="159696" y="143048"/>
                  <a:pt x="158333" y="144411"/>
                  <a:pt x="158333" y="146093"/>
                </a:cubicBezTo>
                <a:moveTo>
                  <a:pt x="158333" y="146093"/>
                </a:moveTo>
                <a:cubicBezTo>
                  <a:pt x="158333" y="147774"/>
                  <a:pt x="159696" y="149138"/>
                  <a:pt x="161378" y="149138"/>
                </a:cubicBezTo>
                <a:moveTo>
                  <a:pt x="161378" y="149138"/>
                </a:moveTo>
                <a:cubicBezTo>
                  <a:pt x="163060" y="149138"/>
                  <a:pt x="164423" y="147774"/>
                  <a:pt x="164423" y="146093"/>
                </a:cubicBezTo>
                <a:moveTo>
                  <a:pt x="133974" y="146093"/>
                </a:moveTo>
                <a:cubicBezTo>
                  <a:pt x="133974" y="144411"/>
                  <a:pt x="132611" y="143048"/>
                  <a:pt x="130929" y="143048"/>
                </a:cubicBezTo>
                <a:moveTo>
                  <a:pt x="130929" y="143048"/>
                </a:moveTo>
                <a:cubicBezTo>
                  <a:pt x="129248" y="143048"/>
                  <a:pt x="127884" y="144411"/>
                  <a:pt x="127884" y="146093"/>
                </a:cubicBezTo>
                <a:moveTo>
                  <a:pt x="127884" y="146093"/>
                </a:moveTo>
                <a:cubicBezTo>
                  <a:pt x="127884" y="147774"/>
                  <a:pt x="129248" y="149138"/>
                  <a:pt x="130929" y="149138"/>
                </a:cubicBezTo>
                <a:moveTo>
                  <a:pt x="130929" y="149138"/>
                </a:moveTo>
                <a:cubicBezTo>
                  <a:pt x="132611" y="149138"/>
                  <a:pt x="133974" y="147774"/>
                  <a:pt x="133974" y="146093"/>
                </a:cubicBezTo>
              </a:path>
            </a:pathLst>
          </a:custGeom>
          <a:noFill/>
          <a:ln w="12179">
            <a:solidFill>
              <a:schemeClr val="accent1"/>
            </a:solidFill>
          </a:ln>
        </p:spPr>
        <p:txBody>
          <a:bodyPr rtlCol="0" anchor="ctr"/>
          <a:lstStyle/>
          <a:p>
            <a:pPr algn="ctr"/>
            <a:endParaRPr/>
          </a:p>
        </p:txBody>
      </p:sp>
      <p:sp>
        <p:nvSpPr>
          <p:cNvPr id="42" name="Rounded Rectangle 32">
            <a:extLst>
              <a:ext uri="{FF2B5EF4-FFF2-40B4-BE49-F238E27FC236}">
                <a16:creationId xmlns:a16="http://schemas.microsoft.com/office/drawing/2014/main" id="{8A29EA8A-8FA8-B3C1-B8DF-A86423318823}"/>
              </a:ext>
            </a:extLst>
          </p:cNvPr>
          <p:cNvSpPr/>
          <p:nvPr/>
        </p:nvSpPr>
        <p:spPr>
          <a:xfrm>
            <a:off x="5688599" y="4073514"/>
            <a:ext cx="305930" cy="302200"/>
          </a:xfrm>
          <a:custGeom>
            <a:avLst/>
            <a:gdLst/>
            <a:ahLst/>
            <a:cxnLst/>
            <a:rect l="0" t="0" r="0" b="0"/>
            <a:pathLst>
              <a:path w="269652" h="266363">
                <a:moveTo>
                  <a:pt x="0" y="0"/>
                </a:moveTo>
                <a:moveTo>
                  <a:pt x="74551" y="235717"/>
                </a:moveTo>
                <a:lnTo>
                  <a:pt x="74551" y="266363"/>
                </a:lnTo>
                <a:moveTo>
                  <a:pt x="139303" y="180217"/>
                </a:moveTo>
                <a:cubicBezTo>
                  <a:pt x="139303" y="190031"/>
                  <a:pt x="135404" y="199442"/>
                  <a:pt x="128465" y="206381"/>
                </a:cubicBezTo>
                <a:cubicBezTo>
                  <a:pt x="121526" y="213320"/>
                  <a:pt x="112115" y="217218"/>
                  <a:pt x="102302" y="217218"/>
                </a:cubicBezTo>
                <a:lnTo>
                  <a:pt x="102302" y="235719"/>
                </a:lnTo>
                <a:lnTo>
                  <a:pt x="46801" y="235719"/>
                </a:lnTo>
                <a:lnTo>
                  <a:pt x="46801" y="217218"/>
                </a:lnTo>
                <a:cubicBezTo>
                  <a:pt x="36987" y="217218"/>
                  <a:pt x="27576" y="213320"/>
                  <a:pt x="20637" y="206381"/>
                </a:cubicBezTo>
                <a:cubicBezTo>
                  <a:pt x="13698" y="199442"/>
                  <a:pt x="9800" y="190031"/>
                  <a:pt x="9800" y="180217"/>
                </a:cubicBezTo>
                <a:lnTo>
                  <a:pt x="9800" y="87716"/>
                </a:lnTo>
                <a:cubicBezTo>
                  <a:pt x="9800" y="77902"/>
                  <a:pt x="13698" y="68491"/>
                  <a:pt x="20637" y="61552"/>
                </a:cubicBezTo>
                <a:cubicBezTo>
                  <a:pt x="27576" y="54613"/>
                  <a:pt x="36987" y="50715"/>
                  <a:pt x="46801" y="50715"/>
                </a:cubicBezTo>
                <a:lnTo>
                  <a:pt x="102302" y="50715"/>
                </a:lnTo>
                <a:cubicBezTo>
                  <a:pt x="112115" y="50715"/>
                  <a:pt x="121526" y="54613"/>
                  <a:pt x="128465" y="61552"/>
                </a:cubicBezTo>
                <a:moveTo>
                  <a:pt x="115464" y="143298"/>
                </a:moveTo>
                <a:cubicBezTo>
                  <a:pt x="81578" y="140140"/>
                  <a:pt x="49884" y="116388"/>
                  <a:pt x="10384" y="131662"/>
                </a:cubicBezTo>
                <a:moveTo>
                  <a:pt x="269652" y="118940"/>
                </a:moveTo>
                <a:cubicBezTo>
                  <a:pt x="269652" y="134410"/>
                  <a:pt x="263071" y="149247"/>
                  <a:pt x="251358" y="160185"/>
                </a:cubicBezTo>
                <a:cubicBezTo>
                  <a:pt x="239645" y="171124"/>
                  <a:pt x="223757" y="177270"/>
                  <a:pt x="207192" y="177270"/>
                </a:cubicBezTo>
                <a:cubicBezTo>
                  <a:pt x="190628" y="177270"/>
                  <a:pt x="174740" y="171124"/>
                  <a:pt x="163027" y="160185"/>
                </a:cubicBezTo>
                <a:cubicBezTo>
                  <a:pt x="151313" y="149247"/>
                  <a:pt x="144733" y="134410"/>
                  <a:pt x="144733" y="118940"/>
                </a:cubicBezTo>
                <a:cubicBezTo>
                  <a:pt x="144733" y="69372"/>
                  <a:pt x="198230" y="11043"/>
                  <a:pt x="207192" y="11043"/>
                </a:cubicBezTo>
                <a:cubicBezTo>
                  <a:pt x="216155" y="11043"/>
                  <a:pt x="269652" y="69372"/>
                  <a:pt x="269652" y="118940"/>
                </a:cubicBezTo>
                <a:close/>
                <a:moveTo>
                  <a:pt x="220934" y="76885"/>
                </a:moveTo>
                <a:lnTo>
                  <a:pt x="194871" y="76885"/>
                </a:lnTo>
                <a:lnTo>
                  <a:pt x="194871" y="95062"/>
                </a:lnTo>
                <a:lnTo>
                  <a:pt x="175985" y="95062"/>
                </a:lnTo>
                <a:lnTo>
                  <a:pt x="175985" y="121126"/>
                </a:lnTo>
                <a:lnTo>
                  <a:pt x="194871" y="121126"/>
                </a:lnTo>
                <a:lnTo>
                  <a:pt x="194871" y="139303"/>
                </a:lnTo>
                <a:lnTo>
                  <a:pt x="220934" y="139303"/>
                </a:lnTo>
                <a:lnTo>
                  <a:pt x="220934" y="121126"/>
                </a:lnTo>
                <a:lnTo>
                  <a:pt x="238402" y="121126"/>
                </a:lnTo>
                <a:lnTo>
                  <a:pt x="238402" y="95062"/>
                </a:lnTo>
                <a:lnTo>
                  <a:pt x="220934" y="95062"/>
                </a:lnTo>
                <a:close/>
              </a:path>
            </a:pathLst>
          </a:custGeom>
          <a:noFill/>
          <a:ln w="12700">
            <a:solidFill>
              <a:schemeClr val="accent1"/>
            </a:solidFill>
          </a:ln>
        </p:spPr>
        <p:txBody>
          <a:bodyPr rtlCol="0" anchor="ctr"/>
          <a:lstStyle/>
          <a:p>
            <a:pPr algn="ctr"/>
            <a:endParaRPr/>
          </a:p>
        </p:txBody>
      </p:sp>
      <p:pic>
        <p:nvPicPr>
          <p:cNvPr id="8" name="Imagen 7">
            <a:extLst>
              <a:ext uri="{FF2B5EF4-FFF2-40B4-BE49-F238E27FC236}">
                <a16:creationId xmlns:a16="http://schemas.microsoft.com/office/drawing/2014/main" id="{82530A7A-C898-65C7-BE16-7918AEE95C94}"/>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14" name="Grupo 13">
            <a:extLst>
              <a:ext uri="{FF2B5EF4-FFF2-40B4-BE49-F238E27FC236}">
                <a16:creationId xmlns:a16="http://schemas.microsoft.com/office/drawing/2014/main" id="{9BE46501-89EF-79B3-6A42-420178B906BE}"/>
              </a:ext>
            </a:extLst>
          </p:cNvPr>
          <p:cNvGrpSpPr/>
          <p:nvPr/>
        </p:nvGrpSpPr>
        <p:grpSpPr>
          <a:xfrm>
            <a:off x="620624" y="1005789"/>
            <a:ext cx="2706068" cy="77400"/>
            <a:chOff x="620624" y="1005789"/>
            <a:chExt cx="2706068" cy="77400"/>
          </a:xfrm>
        </p:grpSpPr>
        <p:cxnSp>
          <p:nvCxnSpPr>
            <p:cNvPr id="15" name="Google Shape;215;g31dbd23bb8a_0_92">
              <a:extLst>
                <a:ext uri="{FF2B5EF4-FFF2-40B4-BE49-F238E27FC236}">
                  <a16:creationId xmlns:a16="http://schemas.microsoft.com/office/drawing/2014/main" id="{F0A6A4B5-7B83-81F8-4BA2-72D09C56B279}"/>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6" name="Google Shape;215;g31dbd23bb8a_0_92">
              <a:extLst>
                <a:ext uri="{FF2B5EF4-FFF2-40B4-BE49-F238E27FC236}">
                  <a16:creationId xmlns:a16="http://schemas.microsoft.com/office/drawing/2014/main" id="{F530F49D-F25A-33D4-2134-5895CD01D6D3}"/>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3198876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85">
          <a:extLst>
            <a:ext uri="{FF2B5EF4-FFF2-40B4-BE49-F238E27FC236}">
              <a16:creationId xmlns:a16="http://schemas.microsoft.com/office/drawing/2014/main" id="{ABF6F111-7F95-6FB6-5E57-03BE94E767AC}"/>
            </a:ext>
          </a:extLst>
        </p:cNvPr>
        <p:cNvGrpSpPr/>
        <p:nvPr/>
      </p:nvGrpSpPr>
      <p:grpSpPr>
        <a:xfrm>
          <a:off x="0" y="0"/>
          <a:ext cx="0" cy="0"/>
          <a:chOff x="0" y="0"/>
          <a:chExt cx="0" cy="0"/>
        </a:xfrm>
      </p:grpSpPr>
      <p:grpSp>
        <p:nvGrpSpPr>
          <p:cNvPr id="986" name="Google Shape;986;g3339ad799fb_0_100">
            <a:extLst>
              <a:ext uri="{FF2B5EF4-FFF2-40B4-BE49-F238E27FC236}">
                <a16:creationId xmlns:a16="http://schemas.microsoft.com/office/drawing/2014/main" id="{4E85DA6F-8EDC-3041-F0C2-FD5951DBE345}"/>
              </a:ext>
            </a:extLst>
          </p:cNvPr>
          <p:cNvGrpSpPr/>
          <p:nvPr/>
        </p:nvGrpSpPr>
        <p:grpSpPr>
          <a:xfrm>
            <a:off x="11408966" y="-5"/>
            <a:ext cx="783040" cy="2125875"/>
            <a:chOff x="11420466" y="-28230"/>
            <a:chExt cx="783040" cy="2125875"/>
          </a:xfrm>
        </p:grpSpPr>
        <p:sp>
          <p:nvSpPr>
            <p:cNvPr id="987" name="Google Shape;987;g3339ad799fb_0_100">
              <a:extLst>
                <a:ext uri="{FF2B5EF4-FFF2-40B4-BE49-F238E27FC236}">
                  <a16:creationId xmlns:a16="http://schemas.microsoft.com/office/drawing/2014/main" id="{0D54CAF7-B0BA-D0F2-94A7-A41D86E9C856}"/>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8" name="Google Shape;988;g3339ad799fb_0_100">
              <a:extLst>
                <a:ext uri="{FF2B5EF4-FFF2-40B4-BE49-F238E27FC236}">
                  <a16:creationId xmlns:a16="http://schemas.microsoft.com/office/drawing/2014/main" id="{A14D59D8-F5BB-8D47-57AD-561374C37E4A}"/>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9" name="Google Shape;989;g3339ad799fb_0_100">
              <a:extLst>
                <a:ext uri="{FF2B5EF4-FFF2-40B4-BE49-F238E27FC236}">
                  <a16:creationId xmlns:a16="http://schemas.microsoft.com/office/drawing/2014/main" id="{30671B11-07F9-CE5F-874D-888F6895A5DB}"/>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90" name="Google Shape;990;g3339ad799fb_0_100">
            <a:extLst>
              <a:ext uri="{FF2B5EF4-FFF2-40B4-BE49-F238E27FC236}">
                <a16:creationId xmlns:a16="http://schemas.microsoft.com/office/drawing/2014/main" id="{297A5016-1606-AD6B-4586-B2C8543BCA12}"/>
              </a:ext>
            </a:extLst>
          </p:cNvPr>
          <p:cNvGrpSpPr/>
          <p:nvPr/>
        </p:nvGrpSpPr>
        <p:grpSpPr>
          <a:xfrm>
            <a:off x="-9" y="4732120"/>
            <a:ext cx="783040" cy="2125875"/>
            <a:chOff x="11420466" y="-28230"/>
            <a:chExt cx="783040" cy="2125875"/>
          </a:xfrm>
        </p:grpSpPr>
        <p:sp>
          <p:nvSpPr>
            <p:cNvPr id="991" name="Google Shape;991;g3339ad799fb_0_100">
              <a:extLst>
                <a:ext uri="{FF2B5EF4-FFF2-40B4-BE49-F238E27FC236}">
                  <a16:creationId xmlns:a16="http://schemas.microsoft.com/office/drawing/2014/main" id="{B52B5685-04C2-21AF-794E-B69C54B342DB}"/>
                </a:ext>
              </a:extLst>
            </p:cNvPr>
            <p:cNvSpPr/>
            <p:nvPr/>
          </p:nvSpPr>
          <p:spPr>
            <a:xfrm flipH="1">
              <a:off x="11420466" y="129231"/>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2" name="Google Shape;992;g3339ad799fb_0_100">
              <a:extLst>
                <a:ext uri="{FF2B5EF4-FFF2-40B4-BE49-F238E27FC236}">
                  <a16:creationId xmlns:a16="http://schemas.microsoft.com/office/drawing/2014/main" id="{E9083E55-5B88-D4FB-5BA6-99C5A52F59FC}"/>
                </a:ext>
              </a:extLst>
            </p:cNvPr>
            <p:cNvSpPr/>
            <p:nvPr/>
          </p:nvSpPr>
          <p:spPr>
            <a:xfrm flipH="1">
              <a:off x="11431972"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3" name="Google Shape;993;g3339ad799fb_0_100">
              <a:extLst>
                <a:ext uri="{FF2B5EF4-FFF2-40B4-BE49-F238E27FC236}">
                  <a16:creationId xmlns:a16="http://schemas.microsoft.com/office/drawing/2014/main" id="{FABF1474-2B54-4FAD-00AC-C961FF0A60FA}"/>
                </a:ext>
              </a:extLst>
            </p:cNvPr>
            <p:cNvSpPr/>
            <p:nvPr/>
          </p:nvSpPr>
          <p:spPr>
            <a:xfrm flipH="1">
              <a:off x="11443331" y="297487"/>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94" name="Google Shape;994;g3339ad799fb_0_100">
            <a:extLst>
              <a:ext uri="{FF2B5EF4-FFF2-40B4-BE49-F238E27FC236}">
                <a16:creationId xmlns:a16="http://schemas.microsoft.com/office/drawing/2014/main" id="{F189A501-0892-4BB0-0D47-18D3EFE58B10}"/>
              </a:ext>
            </a:extLst>
          </p:cNvPr>
          <p:cNvSpPr txBox="1"/>
          <p:nvPr/>
        </p:nvSpPr>
        <p:spPr>
          <a:xfrm>
            <a:off x="597874" y="381278"/>
            <a:ext cx="5802925"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SERVICIOS </a:t>
            </a:r>
            <a:r>
              <a:rPr lang="en-US" sz="3000" b="1" dirty="0">
                <a:solidFill>
                  <a:srgbClr val="EA2565"/>
                </a:solidFill>
                <a:latin typeface="Lato"/>
                <a:ea typeface="Lato"/>
                <a:cs typeface="Lato"/>
                <a:sym typeface="Lato"/>
              </a:rPr>
              <a:t>DE ASISTENCIA</a:t>
            </a:r>
            <a:endParaRPr sz="3000" b="1" i="0" u="none" strike="noStrike" cap="none" dirty="0">
              <a:solidFill>
                <a:srgbClr val="EA2565"/>
              </a:solidFill>
              <a:latin typeface="Lato"/>
              <a:ea typeface="Lato"/>
              <a:cs typeface="Lato"/>
              <a:sym typeface="Lato"/>
            </a:endParaRPr>
          </a:p>
        </p:txBody>
      </p:sp>
      <p:grpSp>
        <p:nvGrpSpPr>
          <p:cNvPr id="2" name="Group 3">
            <a:extLst>
              <a:ext uri="{FF2B5EF4-FFF2-40B4-BE49-F238E27FC236}">
                <a16:creationId xmlns:a16="http://schemas.microsoft.com/office/drawing/2014/main" id="{1B5A017C-DB76-E8D2-57BD-F273665C8409}"/>
              </a:ext>
            </a:extLst>
          </p:cNvPr>
          <p:cNvGrpSpPr/>
          <p:nvPr/>
        </p:nvGrpSpPr>
        <p:grpSpPr>
          <a:xfrm>
            <a:off x="5420525" y="2373078"/>
            <a:ext cx="1353014" cy="1401336"/>
            <a:chOff x="2899317" y="1860395"/>
            <a:chExt cx="1353014" cy="1401336"/>
          </a:xfrm>
          <a:scene3d>
            <a:camera prst="orthographicFront">
              <a:rot lat="0" lon="0" rev="0"/>
            </a:camera>
            <a:lightRig rig="balanced" dir="t">
              <a:rot lat="0" lon="0" rev="8700000"/>
            </a:lightRig>
          </a:scene3d>
        </p:grpSpPr>
        <p:sp>
          <p:nvSpPr>
            <p:cNvPr id="8" name="Rounded Rectangle 1">
              <a:extLst>
                <a:ext uri="{FF2B5EF4-FFF2-40B4-BE49-F238E27FC236}">
                  <a16:creationId xmlns:a16="http://schemas.microsoft.com/office/drawing/2014/main" id="{005B2E14-44D2-172D-6674-069376162301}"/>
                </a:ext>
              </a:extLst>
            </p:cNvPr>
            <p:cNvSpPr/>
            <p:nvPr/>
          </p:nvSpPr>
          <p:spPr>
            <a:xfrm>
              <a:off x="2899317" y="1860395"/>
              <a:ext cx="1353014" cy="1401336"/>
            </a:xfrm>
            <a:custGeom>
              <a:avLst/>
              <a:gdLst/>
              <a:ahLst/>
              <a:cxnLst/>
              <a:rect l="0" t="0" r="0" b="0"/>
              <a:pathLst>
                <a:path w="1353014" h="1401336">
                  <a:moveTo>
                    <a:pt x="193287" y="0"/>
                  </a:moveTo>
                  <a:lnTo>
                    <a:pt x="1159726" y="0"/>
                  </a:lnTo>
                  <a:cubicBezTo>
                    <a:pt x="1159726" y="0"/>
                    <a:pt x="1353014" y="0"/>
                    <a:pt x="1353014" y="193287"/>
                  </a:cubicBezTo>
                  <a:lnTo>
                    <a:pt x="1353014" y="1208048"/>
                  </a:lnTo>
                  <a:cubicBezTo>
                    <a:pt x="1353014" y="1208048"/>
                    <a:pt x="1353014" y="1401336"/>
                    <a:pt x="1159726" y="1401336"/>
                  </a:cubicBezTo>
                  <a:lnTo>
                    <a:pt x="193287" y="1401336"/>
                  </a:lnTo>
                  <a:cubicBezTo>
                    <a:pt x="193287" y="1401336"/>
                    <a:pt x="0" y="1401336"/>
                    <a:pt x="0" y="1208048"/>
                  </a:cubicBezTo>
                  <a:lnTo>
                    <a:pt x="0" y="193287"/>
                  </a:lnTo>
                  <a:cubicBezTo>
                    <a:pt x="0" y="193287"/>
                    <a:pt x="0" y="0"/>
                    <a:pt x="193287" y="0"/>
                  </a:cubicBezTo>
                </a:path>
              </a:pathLst>
            </a:custGeom>
            <a:gradFill>
              <a:gsLst>
                <a:gs pos="0">
                  <a:srgbClr val="FF7012"/>
                </a:gs>
                <a:gs pos="100000">
                  <a:srgbClr val="EA2565"/>
                </a:gs>
              </a:gsLst>
              <a:lin ang="2698631" scaled="0"/>
            </a:grad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noAutofit/>
            </a:bodyPr>
            <a:lstStyle/>
            <a:p>
              <a:pPr algn="ctr">
                <a:buSzPts val="1800"/>
              </a:pPr>
              <a:endParaRPr sz="1800">
                <a:solidFill>
                  <a:schemeClr val="lt1"/>
                </a:solidFill>
              </a:endParaRPr>
            </a:p>
          </p:txBody>
        </p:sp>
        <p:sp>
          <p:nvSpPr>
            <p:cNvPr id="9" name="Rounded Rectangle 2">
              <a:extLst>
                <a:ext uri="{FF2B5EF4-FFF2-40B4-BE49-F238E27FC236}">
                  <a16:creationId xmlns:a16="http://schemas.microsoft.com/office/drawing/2014/main" id="{2ADCF6CC-1818-D296-E49D-33C28FFCFA55}"/>
                </a:ext>
              </a:extLst>
            </p:cNvPr>
            <p:cNvSpPr/>
            <p:nvPr/>
          </p:nvSpPr>
          <p:spPr>
            <a:xfrm>
              <a:off x="2899317" y="1860395"/>
              <a:ext cx="1353014" cy="1401336"/>
            </a:xfrm>
            <a:custGeom>
              <a:avLst/>
              <a:gdLst/>
              <a:ahLst/>
              <a:cxnLst/>
              <a:rect l="0" t="0" r="0" b="0"/>
              <a:pathLst>
                <a:path w="1353014" h="1401336">
                  <a:moveTo>
                    <a:pt x="193287" y="0"/>
                  </a:moveTo>
                  <a:lnTo>
                    <a:pt x="1159726" y="0"/>
                  </a:lnTo>
                  <a:cubicBezTo>
                    <a:pt x="1159726" y="0"/>
                    <a:pt x="1353014" y="0"/>
                    <a:pt x="1353014" y="193287"/>
                  </a:cubicBezTo>
                  <a:lnTo>
                    <a:pt x="1353014" y="1208048"/>
                  </a:lnTo>
                  <a:cubicBezTo>
                    <a:pt x="1353014" y="1208048"/>
                    <a:pt x="1353014" y="1401336"/>
                    <a:pt x="1159726" y="1401336"/>
                  </a:cubicBezTo>
                  <a:lnTo>
                    <a:pt x="193287" y="1401336"/>
                  </a:lnTo>
                  <a:cubicBezTo>
                    <a:pt x="193287" y="1401336"/>
                    <a:pt x="0" y="1401336"/>
                    <a:pt x="0" y="1208048"/>
                  </a:cubicBezTo>
                  <a:lnTo>
                    <a:pt x="0" y="193287"/>
                  </a:lnTo>
                  <a:cubicBezTo>
                    <a:pt x="0" y="193287"/>
                    <a:pt x="0" y="0"/>
                    <a:pt x="193287" y="0"/>
                  </a:cubicBezTo>
                </a:path>
              </a:pathLst>
            </a:custGeom>
            <a:gradFill>
              <a:gsLst>
                <a:gs pos="0">
                  <a:srgbClr val="FF7012"/>
                </a:gs>
                <a:gs pos="100000">
                  <a:srgbClr val="EA2565"/>
                </a:gs>
              </a:gsLst>
              <a:lin ang="2698631" scaled="0"/>
            </a:grad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noAutofit/>
            </a:bodyPr>
            <a:lstStyle/>
            <a:p>
              <a:pPr algn="ctr">
                <a:buSzPts val="1800"/>
              </a:pPr>
              <a:endParaRPr sz="1800">
                <a:solidFill>
                  <a:schemeClr val="lt1"/>
                </a:solidFill>
              </a:endParaRPr>
            </a:p>
          </p:txBody>
        </p:sp>
      </p:grpSp>
      <p:sp>
        <p:nvSpPr>
          <p:cNvPr id="11" name="Rounded Rectangle 4">
            <a:extLst>
              <a:ext uri="{FF2B5EF4-FFF2-40B4-BE49-F238E27FC236}">
                <a16:creationId xmlns:a16="http://schemas.microsoft.com/office/drawing/2014/main" id="{B5CED27E-1265-67F1-4012-A369E7C4F47B}"/>
              </a:ext>
            </a:extLst>
          </p:cNvPr>
          <p:cNvSpPr/>
          <p:nvPr/>
        </p:nvSpPr>
        <p:spPr>
          <a:xfrm>
            <a:off x="4865673" y="4993614"/>
            <a:ext cx="2559949" cy="434897"/>
          </a:xfrm>
          <a:custGeom>
            <a:avLst/>
            <a:gdLst/>
            <a:ahLst/>
            <a:cxnLst/>
            <a:rect l="0" t="0" r="0" b="0"/>
            <a:pathLst>
              <a:path w="2126165" h="434897">
                <a:moveTo>
                  <a:pt x="96643" y="0"/>
                </a:moveTo>
                <a:lnTo>
                  <a:pt x="2029521" y="0"/>
                </a:lnTo>
                <a:cubicBezTo>
                  <a:pt x="2029521" y="0"/>
                  <a:pt x="2126165" y="0"/>
                  <a:pt x="2126165" y="96643"/>
                </a:cubicBezTo>
                <a:lnTo>
                  <a:pt x="2126165" y="338253"/>
                </a:lnTo>
                <a:cubicBezTo>
                  <a:pt x="2126165" y="338253"/>
                  <a:pt x="2126165" y="434897"/>
                  <a:pt x="2029521" y="434897"/>
                </a:cubicBezTo>
                <a:lnTo>
                  <a:pt x="96643" y="434897"/>
                </a:lnTo>
                <a:cubicBezTo>
                  <a:pt x="96643" y="434897"/>
                  <a:pt x="0" y="434897"/>
                  <a:pt x="0" y="338253"/>
                </a:cubicBezTo>
                <a:lnTo>
                  <a:pt x="0" y="96643"/>
                </a:lnTo>
                <a:cubicBezTo>
                  <a:pt x="0" y="96643"/>
                  <a:pt x="0" y="0"/>
                  <a:pt x="96643" y="0"/>
                </a:cubicBezTo>
              </a:path>
            </a:pathLst>
          </a:custGeom>
          <a:solidFill>
            <a:srgbClr val="FF7012"/>
          </a:solidFill>
          <a:ln>
            <a:solidFill>
              <a:srgbClr val="FF7012"/>
            </a:solidFill>
          </a:ln>
        </p:spPr>
        <p:txBody>
          <a:bodyPr rtlCol="0" anchor="ctr"/>
          <a:lstStyle/>
          <a:p>
            <a:pPr algn="ctr"/>
            <a:endParaRPr/>
          </a:p>
        </p:txBody>
      </p:sp>
      <p:sp>
        <p:nvSpPr>
          <p:cNvPr id="12" name="Rounded Rectangle 5">
            <a:extLst>
              <a:ext uri="{FF2B5EF4-FFF2-40B4-BE49-F238E27FC236}">
                <a16:creationId xmlns:a16="http://schemas.microsoft.com/office/drawing/2014/main" id="{E05E5467-EA83-47E6-6C1C-95D4F0859DD3}"/>
              </a:ext>
            </a:extLst>
          </p:cNvPr>
          <p:cNvSpPr/>
          <p:nvPr/>
        </p:nvSpPr>
        <p:spPr>
          <a:xfrm>
            <a:off x="4865673" y="4993614"/>
            <a:ext cx="2697125" cy="434897"/>
          </a:xfrm>
          <a:custGeom>
            <a:avLst/>
            <a:gdLst/>
            <a:ahLst/>
            <a:cxnLst/>
            <a:rect l="0" t="0" r="0" b="0"/>
            <a:pathLst>
              <a:path w="2126165" h="434897">
                <a:moveTo>
                  <a:pt x="96643" y="0"/>
                </a:moveTo>
                <a:lnTo>
                  <a:pt x="2029521" y="0"/>
                </a:lnTo>
                <a:cubicBezTo>
                  <a:pt x="2029521" y="0"/>
                  <a:pt x="2126165" y="0"/>
                  <a:pt x="2126165" y="96643"/>
                </a:cubicBezTo>
                <a:lnTo>
                  <a:pt x="2126165" y="338253"/>
                </a:lnTo>
                <a:cubicBezTo>
                  <a:pt x="2126165" y="338253"/>
                  <a:pt x="2126165" y="434897"/>
                  <a:pt x="2029521" y="434897"/>
                </a:cubicBezTo>
                <a:lnTo>
                  <a:pt x="96643" y="434897"/>
                </a:lnTo>
                <a:cubicBezTo>
                  <a:pt x="96643" y="434897"/>
                  <a:pt x="0" y="434897"/>
                  <a:pt x="0" y="338253"/>
                </a:cubicBezTo>
                <a:lnTo>
                  <a:pt x="0" y="96643"/>
                </a:lnTo>
                <a:cubicBezTo>
                  <a:pt x="0" y="96643"/>
                  <a:pt x="0" y="0"/>
                  <a:pt x="96643" y="0"/>
                </a:cubicBezTo>
              </a:path>
            </a:pathLst>
          </a:custGeom>
          <a:solidFill>
            <a:srgbClr val="FF7012"/>
          </a:solidFill>
          <a:ln w="12080">
            <a:solidFill>
              <a:srgbClr val="FF7012"/>
            </a:solidFill>
          </a:ln>
        </p:spPr>
        <p:txBody>
          <a:bodyPr rtlCol="0" anchor="ctr"/>
          <a:lstStyle/>
          <a:p>
            <a:pPr algn="ctr"/>
            <a:endParaRPr/>
          </a:p>
        </p:txBody>
      </p:sp>
      <p:grpSp>
        <p:nvGrpSpPr>
          <p:cNvPr id="13" name="Group 9">
            <a:extLst>
              <a:ext uri="{FF2B5EF4-FFF2-40B4-BE49-F238E27FC236}">
                <a16:creationId xmlns:a16="http://schemas.microsoft.com/office/drawing/2014/main" id="{5F5D4334-1A8E-97D3-FFFB-DE9013102086}"/>
              </a:ext>
            </a:extLst>
          </p:cNvPr>
          <p:cNvGrpSpPr/>
          <p:nvPr/>
        </p:nvGrpSpPr>
        <p:grpSpPr>
          <a:xfrm>
            <a:off x="7160114" y="3267034"/>
            <a:ext cx="2557885" cy="434897"/>
            <a:chOff x="4638907" y="2754351"/>
            <a:chExt cx="2029521" cy="434897"/>
          </a:xfrm>
          <a:solidFill>
            <a:srgbClr val="EF3663"/>
          </a:solidFill>
          <a:effectLst>
            <a:outerShdw blurRad="63500" sx="102000" sy="102000" algn="ctr" rotWithShape="0">
              <a:prstClr val="black">
                <a:alpha val="40000"/>
              </a:prstClr>
            </a:outerShdw>
          </a:effectLst>
        </p:grpSpPr>
        <p:sp>
          <p:nvSpPr>
            <p:cNvPr id="14" name="Rounded Rectangle 7">
              <a:extLst>
                <a:ext uri="{FF2B5EF4-FFF2-40B4-BE49-F238E27FC236}">
                  <a16:creationId xmlns:a16="http://schemas.microsoft.com/office/drawing/2014/main" id="{D41C73D5-7806-0565-1019-A1C9B8D26108}"/>
                </a:ext>
              </a:extLst>
            </p:cNvPr>
            <p:cNvSpPr/>
            <p:nvPr/>
          </p:nvSpPr>
          <p:spPr>
            <a:xfrm>
              <a:off x="4638907" y="2754351"/>
              <a:ext cx="2029521" cy="434897"/>
            </a:xfrm>
            <a:custGeom>
              <a:avLst/>
              <a:gdLst/>
              <a:ahLst/>
              <a:cxnLst/>
              <a:rect l="0" t="0" r="0" b="0"/>
              <a:pathLst>
                <a:path w="2029521" h="434897">
                  <a:moveTo>
                    <a:pt x="96643" y="0"/>
                  </a:moveTo>
                  <a:lnTo>
                    <a:pt x="1932878" y="0"/>
                  </a:lnTo>
                  <a:cubicBezTo>
                    <a:pt x="1932878" y="0"/>
                    <a:pt x="2029521" y="0"/>
                    <a:pt x="2029521" y="96643"/>
                  </a:cubicBezTo>
                  <a:lnTo>
                    <a:pt x="2029521" y="338253"/>
                  </a:lnTo>
                  <a:cubicBezTo>
                    <a:pt x="2029521" y="338253"/>
                    <a:pt x="2029521" y="434897"/>
                    <a:pt x="1932878" y="434897"/>
                  </a:cubicBezTo>
                  <a:lnTo>
                    <a:pt x="96643" y="434897"/>
                  </a:lnTo>
                  <a:cubicBezTo>
                    <a:pt x="96643" y="434897"/>
                    <a:pt x="0" y="434897"/>
                    <a:pt x="0" y="338253"/>
                  </a:cubicBezTo>
                  <a:lnTo>
                    <a:pt x="0" y="96643"/>
                  </a:lnTo>
                  <a:cubicBezTo>
                    <a:pt x="0" y="96643"/>
                    <a:pt x="0" y="0"/>
                    <a:pt x="96643" y="0"/>
                  </a:cubicBezTo>
                </a:path>
              </a:pathLst>
            </a:custGeom>
            <a:grpFill/>
            <a:ln>
              <a:solidFill>
                <a:srgbClr val="EF3663"/>
              </a:solidFill>
            </a:ln>
          </p:spPr>
          <p:txBody>
            <a:bodyPr rtlCol="0" anchor="ctr"/>
            <a:lstStyle/>
            <a:p>
              <a:pPr algn="ctr"/>
              <a:endParaRPr/>
            </a:p>
          </p:txBody>
        </p:sp>
        <p:sp>
          <p:nvSpPr>
            <p:cNvPr id="15" name="Rounded Rectangle 8">
              <a:extLst>
                <a:ext uri="{FF2B5EF4-FFF2-40B4-BE49-F238E27FC236}">
                  <a16:creationId xmlns:a16="http://schemas.microsoft.com/office/drawing/2014/main" id="{631AE0F3-DAFF-3AF3-5287-8DD4F275F693}"/>
                </a:ext>
              </a:extLst>
            </p:cNvPr>
            <p:cNvSpPr/>
            <p:nvPr/>
          </p:nvSpPr>
          <p:spPr>
            <a:xfrm>
              <a:off x="4638907" y="2754351"/>
              <a:ext cx="2029521" cy="434897"/>
            </a:xfrm>
            <a:custGeom>
              <a:avLst/>
              <a:gdLst/>
              <a:ahLst/>
              <a:cxnLst/>
              <a:rect l="0" t="0" r="0" b="0"/>
              <a:pathLst>
                <a:path w="2029521" h="434897">
                  <a:moveTo>
                    <a:pt x="96643" y="0"/>
                  </a:moveTo>
                  <a:lnTo>
                    <a:pt x="1932878" y="0"/>
                  </a:lnTo>
                  <a:cubicBezTo>
                    <a:pt x="1932878" y="0"/>
                    <a:pt x="2029521" y="0"/>
                    <a:pt x="2029521" y="96643"/>
                  </a:cubicBezTo>
                  <a:lnTo>
                    <a:pt x="2029521" y="338253"/>
                  </a:lnTo>
                  <a:cubicBezTo>
                    <a:pt x="2029521" y="338253"/>
                    <a:pt x="2029521" y="434897"/>
                    <a:pt x="1932878" y="434897"/>
                  </a:cubicBezTo>
                  <a:lnTo>
                    <a:pt x="96643" y="434897"/>
                  </a:lnTo>
                  <a:cubicBezTo>
                    <a:pt x="96643" y="434897"/>
                    <a:pt x="0" y="434897"/>
                    <a:pt x="0" y="338253"/>
                  </a:cubicBezTo>
                  <a:lnTo>
                    <a:pt x="0" y="96643"/>
                  </a:lnTo>
                  <a:cubicBezTo>
                    <a:pt x="0" y="96643"/>
                    <a:pt x="0" y="0"/>
                    <a:pt x="96643" y="0"/>
                  </a:cubicBezTo>
                </a:path>
              </a:pathLst>
            </a:custGeom>
            <a:grpFill/>
            <a:ln w="12080">
              <a:solidFill>
                <a:srgbClr val="EF3663"/>
              </a:solidFill>
            </a:ln>
          </p:spPr>
          <p:txBody>
            <a:bodyPr rtlCol="0" anchor="ctr"/>
            <a:lstStyle/>
            <a:p>
              <a:pPr algn="ctr"/>
              <a:endParaRPr/>
            </a:p>
          </p:txBody>
        </p:sp>
      </p:grpSp>
      <p:grpSp>
        <p:nvGrpSpPr>
          <p:cNvPr id="16" name="Group 12">
            <a:extLst>
              <a:ext uri="{FF2B5EF4-FFF2-40B4-BE49-F238E27FC236}">
                <a16:creationId xmlns:a16="http://schemas.microsoft.com/office/drawing/2014/main" id="{65156C07-06C7-8AFA-3D33-00E65678B489}"/>
              </a:ext>
            </a:extLst>
          </p:cNvPr>
          <p:cNvGrpSpPr/>
          <p:nvPr/>
        </p:nvGrpSpPr>
        <p:grpSpPr>
          <a:xfrm>
            <a:off x="2474000" y="3267034"/>
            <a:ext cx="2559949" cy="434897"/>
            <a:chOff x="483219" y="2754351"/>
            <a:chExt cx="2029521" cy="434897"/>
          </a:xfrm>
          <a:solidFill>
            <a:srgbClr val="EF3663"/>
          </a:solidFill>
          <a:effectLst>
            <a:outerShdw blurRad="63500" sx="102000" sy="102000" algn="ctr" rotWithShape="0">
              <a:prstClr val="black">
                <a:alpha val="40000"/>
              </a:prstClr>
            </a:outerShdw>
          </a:effectLst>
        </p:grpSpPr>
        <p:sp>
          <p:nvSpPr>
            <p:cNvPr id="17" name="Rounded Rectangle 10">
              <a:extLst>
                <a:ext uri="{FF2B5EF4-FFF2-40B4-BE49-F238E27FC236}">
                  <a16:creationId xmlns:a16="http://schemas.microsoft.com/office/drawing/2014/main" id="{61EA8151-C8EC-CC6A-26EE-A74EBB6033D9}"/>
                </a:ext>
              </a:extLst>
            </p:cNvPr>
            <p:cNvSpPr/>
            <p:nvPr/>
          </p:nvSpPr>
          <p:spPr>
            <a:xfrm>
              <a:off x="483219" y="2754351"/>
              <a:ext cx="2029521" cy="434897"/>
            </a:xfrm>
            <a:custGeom>
              <a:avLst/>
              <a:gdLst/>
              <a:ahLst/>
              <a:cxnLst/>
              <a:rect l="0" t="0" r="0" b="0"/>
              <a:pathLst>
                <a:path w="2029521" h="434897">
                  <a:moveTo>
                    <a:pt x="96643" y="0"/>
                  </a:moveTo>
                  <a:lnTo>
                    <a:pt x="1932878" y="0"/>
                  </a:lnTo>
                  <a:cubicBezTo>
                    <a:pt x="1932878" y="0"/>
                    <a:pt x="2029521" y="0"/>
                    <a:pt x="2029521" y="96643"/>
                  </a:cubicBezTo>
                  <a:lnTo>
                    <a:pt x="2029521" y="338253"/>
                  </a:lnTo>
                  <a:cubicBezTo>
                    <a:pt x="2029521" y="338253"/>
                    <a:pt x="2029521" y="434897"/>
                    <a:pt x="1932878" y="434897"/>
                  </a:cubicBezTo>
                  <a:lnTo>
                    <a:pt x="96643" y="434897"/>
                  </a:lnTo>
                  <a:cubicBezTo>
                    <a:pt x="96643" y="434897"/>
                    <a:pt x="0" y="434897"/>
                    <a:pt x="0" y="338253"/>
                  </a:cubicBezTo>
                  <a:lnTo>
                    <a:pt x="0" y="96643"/>
                  </a:lnTo>
                  <a:cubicBezTo>
                    <a:pt x="0" y="96643"/>
                    <a:pt x="0" y="0"/>
                    <a:pt x="96643" y="0"/>
                  </a:cubicBezTo>
                </a:path>
              </a:pathLst>
            </a:custGeom>
            <a:grpFill/>
            <a:ln>
              <a:solidFill>
                <a:srgbClr val="EF3663"/>
              </a:solidFill>
            </a:ln>
          </p:spPr>
          <p:txBody>
            <a:bodyPr rtlCol="0" anchor="ctr"/>
            <a:lstStyle/>
            <a:p>
              <a:pPr algn="ctr"/>
              <a:endParaRPr/>
            </a:p>
          </p:txBody>
        </p:sp>
        <p:sp>
          <p:nvSpPr>
            <p:cNvPr id="18" name="Rounded Rectangle 11">
              <a:extLst>
                <a:ext uri="{FF2B5EF4-FFF2-40B4-BE49-F238E27FC236}">
                  <a16:creationId xmlns:a16="http://schemas.microsoft.com/office/drawing/2014/main" id="{24EEBDAA-9F83-861A-1C8E-651128B7FB49}"/>
                </a:ext>
              </a:extLst>
            </p:cNvPr>
            <p:cNvSpPr/>
            <p:nvPr/>
          </p:nvSpPr>
          <p:spPr>
            <a:xfrm>
              <a:off x="483219" y="2754351"/>
              <a:ext cx="2029521" cy="434897"/>
            </a:xfrm>
            <a:custGeom>
              <a:avLst/>
              <a:gdLst/>
              <a:ahLst/>
              <a:cxnLst/>
              <a:rect l="0" t="0" r="0" b="0"/>
              <a:pathLst>
                <a:path w="2029521" h="434897">
                  <a:moveTo>
                    <a:pt x="96643" y="0"/>
                  </a:moveTo>
                  <a:lnTo>
                    <a:pt x="1932878" y="0"/>
                  </a:lnTo>
                  <a:cubicBezTo>
                    <a:pt x="1932878" y="0"/>
                    <a:pt x="2029521" y="0"/>
                    <a:pt x="2029521" y="96643"/>
                  </a:cubicBezTo>
                  <a:lnTo>
                    <a:pt x="2029521" y="338253"/>
                  </a:lnTo>
                  <a:cubicBezTo>
                    <a:pt x="2029521" y="338253"/>
                    <a:pt x="2029521" y="434897"/>
                    <a:pt x="1932878" y="434897"/>
                  </a:cubicBezTo>
                  <a:lnTo>
                    <a:pt x="96643" y="434897"/>
                  </a:lnTo>
                  <a:cubicBezTo>
                    <a:pt x="96643" y="434897"/>
                    <a:pt x="0" y="434897"/>
                    <a:pt x="0" y="338253"/>
                  </a:cubicBezTo>
                  <a:lnTo>
                    <a:pt x="0" y="96643"/>
                  </a:lnTo>
                  <a:cubicBezTo>
                    <a:pt x="0" y="96643"/>
                    <a:pt x="0" y="0"/>
                    <a:pt x="96643" y="0"/>
                  </a:cubicBezTo>
                </a:path>
              </a:pathLst>
            </a:custGeom>
            <a:grpFill/>
            <a:ln w="12080">
              <a:solidFill>
                <a:srgbClr val="EF3663"/>
              </a:solidFill>
            </a:ln>
          </p:spPr>
          <p:txBody>
            <a:bodyPr rtlCol="0" anchor="ctr"/>
            <a:lstStyle/>
            <a:p>
              <a:pPr algn="ctr"/>
              <a:endParaRPr/>
            </a:p>
          </p:txBody>
        </p:sp>
      </p:grpSp>
      <p:grpSp>
        <p:nvGrpSpPr>
          <p:cNvPr id="20" name="Group 15">
            <a:extLst>
              <a:ext uri="{FF2B5EF4-FFF2-40B4-BE49-F238E27FC236}">
                <a16:creationId xmlns:a16="http://schemas.microsoft.com/office/drawing/2014/main" id="{46DAE146-3F2B-7D3B-DABA-4DA5723536A6}"/>
              </a:ext>
            </a:extLst>
          </p:cNvPr>
          <p:cNvGrpSpPr/>
          <p:nvPr/>
        </p:nvGrpSpPr>
        <p:grpSpPr>
          <a:xfrm>
            <a:off x="3442805" y="1575765"/>
            <a:ext cx="1591143" cy="434897"/>
            <a:chOff x="1159726" y="1063082"/>
            <a:chExt cx="1353014" cy="434897"/>
          </a:xfrm>
          <a:solidFill>
            <a:srgbClr val="FF7012"/>
          </a:solidFill>
          <a:effectLst>
            <a:outerShdw blurRad="63500" sx="102000" sy="102000" algn="ctr" rotWithShape="0">
              <a:prstClr val="black">
                <a:alpha val="40000"/>
              </a:prstClr>
            </a:outerShdw>
          </a:effectLst>
        </p:grpSpPr>
        <p:sp>
          <p:nvSpPr>
            <p:cNvPr id="21" name="Rounded Rectangle 13">
              <a:extLst>
                <a:ext uri="{FF2B5EF4-FFF2-40B4-BE49-F238E27FC236}">
                  <a16:creationId xmlns:a16="http://schemas.microsoft.com/office/drawing/2014/main" id="{C1CDF5B3-8CCB-9E88-5113-168216C05177}"/>
                </a:ext>
              </a:extLst>
            </p:cNvPr>
            <p:cNvSpPr/>
            <p:nvPr/>
          </p:nvSpPr>
          <p:spPr>
            <a:xfrm>
              <a:off x="1159726" y="1063082"/>
              <a:ext cx="1353014" cy="434897"/>
            </a:xfrm>
            <a:custGeom>
              <a:avLst/>
              <a:gdLst/>
              <a:ahLst/>
              <a:cxnLst/>
              <a:rect l="0" t="0" r="0" b="0"/>
              <a:pathLst>
                <a:path w="1353014" h="434897">
                  <a:moveTo>
                    <a:pt x="96643" y="0"/>
                  </a:moveTo>
                  <a:lnTo>
                    <a:pt x="1256370" y="0"/>
                  </a:lnTo>
                  <a:cubicBezTo>
                    <a:pt x="1256370" y="0"/>
                    <a:pt x="1353014" y="0"/>
                    <a:pt x="1353014" y="96643"/>
                  </a:cubicBezTo>
                  <a:lnTo>
                    <a:pt x="1353014" y="338253"/>
                  </a:lnTo>
                  <a:cubicBezTo>
                    <a:pt x="1353014" y="338253"/>
                    <a:pt x="1353014" y="434897"/>
                    <a:pt x="1256370" y="434897"/>
                  </a:cubicBezTo>
                  <a:lnTo>
                    <a:pt x="96643" y="434897"/>
                  </a:lnTo>
                  <a:cubicBezTo>
                    <a:pt x="96643" y="434897"/>
                    <a:pt x="0" y="434897"/>
                    <a:pt x="0" y="338253"/>
                  </a:cubicBezTo>
                  <a:lnTo>
                    <a:pt x="0" y="96643"/>
                  </a:lnTo>
                  <a:cubicBezTo>
                    <a:pt x="0" y="96643"/>
                    <a:pt x="0" y="0"/>
                    <a:pt x="96643" y="0"/>
                  </a:cubicBezTo>
                </a:path>
              </a:pathLst>
            </a:custGeom>
            <a:grpFill/>
            <a:ln>
              <a:solidFill>
                <a:srgbClr val="FF7012"/>
              </a:solidFill>
            </a:ln>
          </p:spPr>
          <p:txBody>
            <a:bodyPr rtlCol="0" anchor="ctr"/>
            <a:lstStyle/>
            <a:p>
              <a:pPr algn="ctr"/>
              <a:endParaRPr/>
            </a:p>
          </p:txBody>
        </p:sp>
        <p:sp>
          <p:nvSpPr>
            <p:cNvPr id="22" name="Rounded Rectangle 14">
              <a:extLst>
                <a:ext uri="{FF2B5EF4-FFF2-40B4-BE49-F238E27FC236}">
                  <a16:creationId xmlns:a16="http://schemas.microsoft.com/office/drawing/2014/main" id="{9568FAED-815F-1587-9624-E8068515D06A}"/>
                </a:ext>
              </a:extLst>
            </p:cNvPr>
            <p:cNvSpPr/>
            <p:nvPr/>
          </p:nvSpPr>
          <p:spPr>
            <a:xfrm>
              <a:off x="1159726" y="1063082"/>
              <a:ext cx="1353014" cy="434897"/>
            </a:xfrm>
            <a:custGeom>
              <a:avLst/>
              <a:gdLst/>
              <a:ahLst/>
              <a:cxnLst/>
              <a:rect l="0" t="0" r="0" b="0"/>
              <a:pathLst>
                <a:path w="1353014" h="434897">
                  <a:moveTo>
                    <a:pt x="96643" y="0"/>
                  </a:moveTo>
                  <a:lnTo>
                    <a:pt x="1256370" y="0"/>
                  </a:lnTo>
                  <a:cubicBezTo>
                    <a:pt x="1256370" y="0"/>
                    <a:pt x="1353014" y="0"/>
                    <a:pt x="1353014" y="96643"/>
                  </a:cubicBezTo>
                  <a:lnTo>
                    <a:pt x="1353014" y="338253"/>
                  </a:lnTo>
                  <a:cubicBezTo>
                    <a:pt x="1353014" y="338253"/>
                    <a:pt x="1353014" y="434897"/>
                    <a:pt x="1256370" y="434897"/>
                  </a:cubicBezTo>
                  <a:lnTo>
                    <a:pt x="96643" y="434897"/>
                  </a:lnTo>
                  <a:cubicBezTo>
                    <a:pt x="96643" y="434897"/>
                    <a:pt x="0" y="434897"/>
                    <a:pt x="0" y="338253"/>
                  </a:cubicBezTo>
                  <a:lnTo>
                    <a:pt x="0" y="96643"/>
                  </a:lnTo>
                  <a:cubicBezTo>
                    <a:pt x="0" y="96643"/>
                    <a:pt x="0" y="0"/>
                    <a:pt x="96643" y="0"/>
                  </a:cubicBezTo>
                </a:path>
              </a:pathLst>
            </a:custGeom>
            <a:grpFill/>
            <a:ln w="12080">
              <a:solidFill>
                <a:srgbClr val="FF7012"/>
              </a:solidFill>
            </a:ln>
          </p:spPr>
          <p:txBody>
            <a:bodyPr rtlCol="0" anchor="ctr"/>
            <a:lstStyle/>
            <a:p>
              <a:pPr algn="ctr"/>
              <a:endParaRPr/>
            </a:p>
          </p:txBody>
        </p:sp>
      </p:grpSp>
      <p:grpSp>
        <p:nvGrpSpPr>
          <p:cNvPr id="23" name="Group 18">
            <a:extLst>
              <a:ext uri="{FF2B5EF4-FFF2-40B4-BE49-F238E27FC236}">
                <a16:creationId xmlns:a16="http://schemas.microsoft.com/office/drawing/2014/main" id="{0B6ADFD2-DD91-2B2D-DB6B-477243980662}"/>
              </a:ext>
            </a:extLst>
          </p:cNvPr>
          <p:cNvGrpSpPr/>
          <p:nvPr/>
        </p:nvGrpSpPr>
        <p:grpSpPr>
          <a:xfrm>
            <a:off x="7160114" y="1575765"/>
            <a:ext cx="1784431" cy="434897"/>
            <a:chOff x="4638907" y="1063082"/>
            <a:chExt cx="1353014" cy="434897"/>
          </a:xfrm>
          <a:solidFill>
            <a:srgbClr val="FF7012"/>
          </a:solidFill>
          <a:effectLst>
            <a:outerShdw blurRad="63500" sx="102000" sy="102000" algn="ctr" rotWithShape="0">
              <a:prstClr val="black">
                <a:alpha val="40000"/>
              </a:prstClr>
            </a:outerShdw>
          </a:effectLst>
        </p:grpSpPr>
        <p:sp>
          <p:nvSpPr>
            <p:cNvPr id="24" name="Rounded Rectangle 16">
              <a:extLst>
                <a:ext uri="{FF2B5EF4-FFF2-40B4-BE49-F238E27FC236}">
                  <a16:creationId xmlns:a16="http://schemas.microsoft.com/office/drawing/2014/main" id="{16D2A07A-9B66-D99F-426C-7532A4FB239A}"/>
                </a:ext>
              </a:extLst>
            </p:cNvPr>
            <p:cNvSpPr/>
            <p:nvPr/>
          </p:nvSpPr>
          <p:spPr>
            <a:xfrm>
              <a:off x="4638907" y="1063082"/>
              <a:ext cx="1353014" cy="434897"/>
            </a:xfrm>
            <a:custGeom>
              <a:avLst/>
              <a:gdLst/>
              <a:ahLst/>
              <a:cxnLst/>
              <a:rect l="0" t="0" r="0" b="0"/>
              <a:pathLst>
                <a:path w="1353014" h="434897">
                  <a:moveTo>
                    <a:pt x="96643" y="0"/>
                  </a:moveTo>
                  <a:lnTo>
                    <a:pt x="1256370" y="0"/>
                  </a:lnTo>
                  <a:cubicBezTo>
                    <a:pt x="1256370" y="0"/>
                    <a:pt x="1353014" y="0"/>
                    <a:pt x="1353014" y="96643"/>
                  </a:cubicBezTo>
                  <a:lnTo>
                    <a:pt x="1353014" y="338253"/>
                  </a:lnTo>
                  <a:cubicBezTo>
                    <a:pt x="1353014" y="338253"/>
                    <a:pt x="1353014" y="434897"/>
                    <a:pt x="1256370" y="434897"/>
                  </a:cubicBezTo>
                  <a:lnTo>
                    <a:pt x="96643" y="434897"/>
                  </a:lnTo>
                  <a:cubicBezTo>
                    <a:pt x="96643" y="434897"/>
                    <a:pt x="0" y="434897"/>
                    <a:pt x="0" y="338253"/>
                  </a:cubicBezTo>
                  <a:lnTo>
                    <a:pt x="0" y="96643"/>
                  </a:lnTo>
                  <a:cubicBezTo>
                    <a:pt x="0" y="96643"/>
                    <a:pt x="0" y="0"/>
                    <a:pt x="96643" y="0"/>
                  </a:cubicBezTo>
                </a:path>
              </a:pathLst>
            </a:custGeom>
            <a:grpFill/>
            <a:ln>
              <a:solidFill>
                <a:srgbClr val="FF7012"/>
              </a:solidFill>
            </a:ln>
          </p:spPr>
          <p:txBody>
            <a:bodyPr rtlCol="0" anchor="ctr"/>
            <a:lstStyle/>
            <a:p>
              <a:pPr algn="ctr"/>
              <a:endParaRPr/>
            </a:p>
          </p:txBody>
        </p:sp>
        <p:sp>
          <p:nvSpPr>
            <p:cNvPr id="25" name="Rounded Rectangle 17">
              <a:extLst>
                <a:ext uri="{FF2B5EF4-FFF2-40B4-BE49-F238E27FC236}">
                  <a16:creationId xmlns:a16="http://schemas.microsoft.com/office/drawing/2014/main" id="{09C87A8C-926A-CEB1-F96D-E8E4B8411515}"/>
                </a:ext>
              </a:extLst>
            </p:cNvPr>
            <p:cNvSpPr/>
            <p:nvPr/>
          </p:nvSpPr>
          <p:spPr>
            <a:xfrm>
              <a:off x="4638907" y="1063082"/>
              <a:ext cx="1353014" cy="434897"/>
            </a:xfrm>
            <a:custGeom>
              <a:avLst/>
              <a:gdLst/>
              <a:ahLst/>
              <a:cxnLst/>
              <a:rect l="0" t="0" r="0" b="0"/>
              <a:pathLst>
                <a:path w="1353014" h="434897">
                  <a:moveTo>
                    <a:pt x="96643" y="0"/>
                  </a:moveTo>
                  <a:lnTo>
                    <a:pt x="1256370" y="0"/>
                  </a:lnTo>
                  <a:cubicBezTo>
                    <a:pt x="1256370" y="0"/>
                    <a:pt x="1353014" y="0"/>
                    <a:pt x="1353014" y="96643"/>
                  </a:cubicBezTo>
                  <a:lnTo>
                    <a:pt x="1353014" y="338253"/>
                  </a:lnTo>
                  <a:cubicBezTo>
                    <a:pt x="1353014" y="338253"/>
                    <a:pt x="1353014" y="434897"/>
                    <a:pt x="1256370" y="434897"/>
                  </a:cubicBezTo>
                  <a:lnTo>
                    <a:pt x="96643" y="434897"/>
                  </a:lnTo>
                  <a:cubicBezTo>
                    <a:pt x="96643" y="434897"/>
                    <a:pt x="0" y="434897"/>
                    <a:pt x="0" y="338253"/>
                  </a:cubicBezTo>
                  <a:lnTo>
                    <a:pt x="0" y="96643"/>
                  </a:lnTo>
                  <a:cubicBezTo>
                    <a:pt x="0" y="96643"/>
                    <a:pt x="0" y="0"/>
                    <a:pt x="96643" y="0"/>
                  </a:cubicBezTo>
                </a:path>
              </a:pathLst>
            </a:custGeom>
            <a:grpFill/>
            <a:ln w="12080">
              <a:solidFill>
                <a:srgbClr val="FF7012"/>
              </a:solidFill>
            </a:ln>
          </p:spPr>
          <p:txBody>
            <a:bodyPr rtlCol="0" anchor="ctr"/>
            <a:lstStyle/>
            <a:p>
              <a:pPr algn="ctr"/>
              <a:endParaRPr/>
            </a:p>
          </p:txBody>
        </p:sp>
      </p:grpSp>
      <p:sp>
        <p:nvSpPr>
          <p:cNvPr id="26" name="TextBox 19">
            <a:extLst>
              <a:ext uri="{FF2B5EF4-FFF2-40B4-BE49-F238E27FC236}">
                <a16:creationId xmlns:a16="http://schemas.microsoft.com/office/drawing/2014/main" id="{C34A6D8B-7E6C-1EF5-D63C-E734D1FC1EE1}"/>
              </a:ext>
            </a:extLst>
          </p:cNvPr>
          <p:cNvSpPr txBox="1"/>
          <p:nvPr/>
        </p:nvSpPr>
        <p:spPr>
          <a:xfrm>
            <a:off x="2021249" y="2094839"/>
            <a:ext cx="2630528" cy="246221"/>
          </a:xfrm>
          <a:prstGeom prst="rect">
            <a:avLst/>
          </a:prstGeom>
          <a:noFill/>
          <a:ln>
            <a:noFill/>
          </a:ln>
        </p:spPr>
        <p:txBody>
          <a:bodyPr wrap="none" lIns="0" tIns="0" rIns="0" bIns="0" anchor="t">
            <a:spAutoFit/>
          </a:bodyPr>
          <a:lstStyle/>
          <a:p>
            <a:pPr algn="r"/>
            <a:r>
              <a:rPr sz="1600" b="0" dirty="0">
                <a:solidFill>
                  <a:srgbClr val="484848"/>
                </a:solidFill>
                <a:latin typeface="Lato" panose="020F0502020204030203" pitchFamily="34" charset="0"/>
                <a:ea typeface="Lato" panose="020F0502020204030203" pitchFamily="34" charset="0"/>
                <a:cs typeface="Lato" panose="020F0502020204030203" pitchFamily="34" charset="0"/>
              </a:rPr>
              <a:t>Desarrollo Individua</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y Grupa</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l</a:t>
            </a:r>
          </a:p>
        </p:txBody>
      </p:sp>
      <p:sp>
        <p:nvSpPr>
          <p:cNvPr id="27" name="TextBox 20">
            <a:extLst>
              <a:ext uri="{FF2B5EF4-FFF2-40B4-BE49-F238E27FC236}">
                <a16:creationId xmlns:a16="http://schemas.microsoft.com/office/drawing/2014/main" id="{618FBEDB-DE0A-A78B-B79A-715B370841B5}"/>
              </a:ext>
            </a:extLst>
          </p:cNvPr>
          <p:cNvSpPr txBox="1"/>
          <p:nvPr/>
        </p:nvSpPr>
        <p:spPr>
          <a:xfrm>
            <a:off x="7572323" y="2104364"/>
            <a:ext cx="3508974"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Orientación para mujeres embarazadas</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8" name="TextBox 21">
            <a:extLst>
              <a:ext uri="{FF2B5EF4-FFF2-40B4-BE49-F238E27FC236}">
                <a16:creationId xmlns:a16="http://schemas.microsoft.com/office/drawing/2014/main" id="{D7900F97-F983-46D5-C508-FD7245809135}"/>
              </a:ext>
            </a:extLst>
          </p:cNvPr>
          <p:cNvSpPr txBox="1"/>
          <p:nvPr/>
        </p:nvSpPr>
        <p:spPr>
          <a:xfrm>
            <a:off x="2331908" y="2384771"/>
            <a:ext cx="2317942" cy="246221"/>
          </a:xfrm>
          <a:prstGeom prst="rect">
            <a:avLst/>
          </a:prstGeom>
          <a:noFill/>
          <a:ln>
            <a:noFill/>
          </a:ln>
        </p:spPr>
        <p:txBody>
          <a:bodyPr wrap="none" lIns="0" tIns="0" rIns="0" bIns="0" anchor="t">
            <a:spAutoFit/>
          </a:bodyPr>
          <a:lstStyle/>
          <a:p>
            <a:pPr algn="r"/>
            <a:r>
              <a:rPr lang="es-MX" sz="1600" b="0" noProof="0">
                <a:solidFill>
                  <a:srgbClr val="484848"/>
                </a:solidFill>
                <a:latin typeface="Lato" panose="020F0502020204030203" pitchFamily="34" charset="0"/>
                <a:ea typeface="Lato" panose="020F0502020204030203" pitchFamily="34" charset="0"/>
                <a:cs typeface="Lato" panose="020F0502020204030203" pitchFamily="34" charset="0"/>
              </a:rPr>
              <a:t>Prevención de Trastornos</a:t>
            </a:r>
          </a:p>
        </p:txBody>
      </p:sp>
      <p:sp>
        <p:nvSpPr>
          <p:cNvPr id="29" name="TextBox 22">
            <a:extLst>
              <a:ext uri="{FF2B5EF4-FFF2-40B4-BE49-F238E27FC236}">
                <a16:creationId xmlns:a16="http://schemas.microsoft.com/office/drawing/2014/main" id="{EB5870F9-A4A5-83F3-57DE-0F332B0769D3}"/>
              </a:ext>
            </a:extLst>
          </p:cNvPr>
          <p:cNvSpPr txBox="1"/>
          <p:nvPr/>
        </p:nvSpPr>
        <p:spPr>
          <a:xfrm>
            <a:off x="7572323" y="2394296"/>
            <a:ext cx="3516988" cy="246221"/>
          </a:xfrm>
          <a:prstGeom prst="rect">
            <a:avLst/>
          </a:prstGeom>
          <a:noFill/>
          <a:ln>
            <a:noFill/>
          </a:ln>
        </p:spPr>
        <p:txBody>
          <a:bodyPr wrap="none" lIns="0" tIns="0" rIns="0" bIns="0" anchor="t">
            <a:spAutoFit/>
          </a:bodyPr>
          <a:lstStyle/>
          <a:p>
            <a:pPr algn="l"/>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Diseño</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de </a:t>
            </a:r>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d</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ietas</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consejos de nutrición</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0" name="TextBox 23">
            <a:extLst>
              <a:ext uri="{FF2B5EF4-FFF2-40B4-BE49-F238E27FC236}">
                <a16:creationId xmlns:a16="http://schemas.microsoft.com/office/drawing/2014/main" id="{F89C513B-07B1-268C-1A8C-E659F7C6C47A}"/>
              </a:ext>
            </a:extLst>
          </p:cNvPr>
          <p:cNvSpPr txBox="1"/>
          <p:nvPr/>
        </p:nvSpPr>
        <p:spPr>
          <a:xfrm>
            <a:off x="1586060" y="2674703"/>
            <a:ext cx="3056927" cy="246221"/>
          </a:xfrm>
          <a:prstGeom prst="rect">
            <a:avLst/>
          </a:prstGeom>
          <a:noFill/>
          <a:ln>
            <a:noFill/>
          </a:ln>
        </p:spPr>
        <p:txBody>
          <a:bodyPr wrap="non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Apoyo familiar, pareja o individual</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1" name="TextBox 24">
            <a:extLst>
              <a:ext uri="{FF2B5EF4-FFF2-40B4-BE49-F238E27FC236}">
                <a16:creationId xmlns:a16="http://schemas.microsoft.com/office/drawing/2014/main" id="{EC38E8D3-8AE0-10BB-2F3A-532F47FDC1B7}"/>
              </a:ext>
            </a:extLst>
          </p:cNvPr>
          <p:cNvSpPr txBox="1"/>
          <p:nvPr/>
        </p:nvSpPr>
        <p:spPr>
          <a:xfrm>
            <a:off x="7572323" y="2684228"/>
            <a:ext cx="3239669" cy="246221"/>
          </a:xfrm>
          <a:prstGeom prst="rect">
            <a:avLst/>
          </a:prstGeom>
          <a:noFill/>
          <a:ln>
            <a:noFill/>
          </a:ln>
        </p:spPr>
        <p:txBody>
          <a:bodyPr wrap="none" lIns="0" tIns="0" rIns="0" bIns="0" anchor="t">
            <a:spAutoFit/>
          </a:bodyPr>
          <a:lstStyle/>
          <a:p>
            <a:pPr algn="l"/>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Ayuda para desórdenes alimenticios</a:t>
            </a:r>
          </a:p>
        </p:txBody>
      </p:sp>
      <p:sp>
        <p:nvSpPr>
          <p:cNvPr id="32" name="TextBox 25">
            <a:extLst>
              <a:ext uri="{FF2B5EF4-FFF2-40B4-BE49-F238E27FC236}">
                <a16:creationId xmlns:a16="http://schemas.microsoft.com/office/drawing/2014/main" id="{1E4D53E4-D85D-A464-59B9-3C49CD223DDA}"/>
              </a:ext>
            </a:extLst>
          </p:cNvPr>
          <p:cNvSpPr txBox="1"/>
          <p:nvPr/>
        </p:nvSpPr>
        <p:spPr>
          <a:xfrm>
            <a:off x="5217557" y="5541263"/>
            <a:ext cx="2207336" cy="246221"/>
          </a:xfrm>
          <a:prstGeom prst="rect">
            <a:avLst/>
          </a:prstGeom>
          <a:noFill/>
          <a:ln>
            <a:noFill/>
          </a:ln>
        </p:spPr>
        <p:txBody>
          <a:bodyPr wrap="none" lIns="0" tIns="0" rIns="0" bIns="0" anchor="t">
            <a:spAutoFit/>
          </a:bodyPr>
          <a:lstStyle/>
          <a:p>
            <a:pPr algn="l"/>
            <a:r>
              <a:rPr sz="1600" b="0">
                <a:solidFill>
                  <a:srgbClr val="484848"/>
                </a:solidFill>
                <a:latin typeface="Lato" panose="020F0502020204030203" pitchFamily="34" charset="0"/>
                <a:ea typeface="Lato" panose="020F0502020204030203" pitchFamily="34" charset="0"/>
                <a:cs typeface="Lato" panose="020F0502020204030203" pitchFamily="34" charset="0"/>
              </a:rPr>
              <a:t>Atención Postoperatoria</a:t>
            </a:r>
          </a:p>
        </p:txBody>
      </p:sp>
      <p:sp>
        <p:nvSpPr>
          <p:cNvPr id="33" name="TextBox 26">
            <a:extLst>
              <a:ext uri="{FF2B5EF4-FFF2-40B4-BE49-F238E27FC236}">
                <a16:creationId xmlns:a16="http://schemas.microsoft.com/office/drawing/2014/main" id="{89B771BA-A4E2-18C5-0EC5-32F164C6528B}"/>
              </a:ext>
            </a:extLst>
          </p:cNvPr>
          <p:cNvSpPr txBox="1"/>
          <p:nvPr/>
        </p:nvSpPr>
        <p:spPr>
          <a:xfrm>
            <a:off x="5217557" y="6121126"/>
            <a:ext cx="2148024"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Servicio a nivel nacional</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4" name="TextBox 27">
            <a:extLst>
              <a:ext uri="{FF2B5EF4-FFF2-40B4-BE49-F238E27FC236}">
                <a16:creationId xmlns:a16="http://schemas.microsoft.com/office/drawing/2014/main" id="{521A7369-E7B0-0B76-AE32-9BB60A4F719A}"/>
              </a:ext>
            </a:extLst>
          </p:cNvPr>
          <p:cNvSpPr txBox="1"/>
          <p:nvPr/>
        </p:nvSpPr>
        <p:spPr>
          <a:xfrm>
            <a:off x="5217557" y="5831195"/>
            <a:ext cx="3303790"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Servicio de calidad y con experiencia</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5" name="TextBox 28">
            <a:extLst>
              <a:ext uri="{FF2B5EF4-FFF2-40B4-BE49-F238E27FC236}">
                <a16:creationId xmlns:a16="http://schemas.microsoft.com/office/drawing/2014/main" id="{C7EAFF7A-0105-F3C2-EBC8-A3B922540EC5}"/>
              </a:ext>
            </a:extLst>
          </p:cNvPr>
          <p:cNvSpPr txBox="1"/>
          <p:nvPr/>
        </p:nvSpPr>
        <p:spPr>
          <a:xfrm>
            <a:off x="1540618" y="3814683"/>
            <a:ext cx="3114635" cy="246221"/>
          </a:xfrm>
          <a:prstGeom prst="rect">
            <a:avLst/>
          </a:prstGeom>
          <a:noFill/>
          <a:ln>
            <a:noFill/>
          </a:ln>
        </p:spPr>
        <p:txBody>
          <a:bodyPr wrap="none" lIns="0" tIns="0" rIns="0" bIns="0" anchor="t">
            <a:spAutoFit/>
          </a:bodyPr>
          <a:lstStyle/>
          <a:p>
            <a:pPr algn="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Recolección</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y Traslado</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del Cuerpo</a:t>
            </a:r>
          </a:p>
        </p:txBody>
      </p:sp>
      <p:sp>
        <p:nvSpPr>
          <p:cNvPr id="36" name="TextBox 29">
            <a:extLst>
              <a:ext uri="{FF2B5EF4-FFF2-40B4-BE49-F238E27FC236}">
                <a16:creationId xmlns:a16="http://schemas.microsoft.com/office/drawing/2014/main" id="{A4D0010D-01EB-9F5C-F62D-638388347627}"/>
              </a:ext>
            </a:extLst>
          </p:cNvPr>
          <p:cNvSpPr txBox="1"/>
          <p:nvPr/>
        </p:nvSpPr>
        <p:spPr>
          <a:xfrm>
            <a:off x="7543360" y="3822819"/>
            <a:ext cx="4408258"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Dudas de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Tratamientos</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Enfermedades, Vacunas </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7" name="TextBox 30">
            <a:extLst>
              <a:ext uri="{FF2B5EF4-FFF2-40B4-BE49-F238E27FC236}">
                <a16:creationId xmlns:a16="http://schemas.microsoft.com/office/drawing/2014/main" id="{9127D5F5-AA6B-5B08-A7EC-79D3555AE98F}"/>
              </a:ext>
            </a:extLst>
          </p:cNvPr>
          <p:cNvSpPr txBox="1"/>
          <p:nvPr/>
        </p:nvSpPr>
        <p:spPr>
          <a:xfrm>
            <a:off x="3347139" y="4104614"/>
            <a:ext cx="1227900" cy="246221"/>
          </a:xfrm>
          <a:prstGeom prst="rect">
            <a:avLst/>
          </a:prstGeom>
          <a:noFill/>
          <a:ln>
            <a:noFill/>
          </a:ln>
        </p:spPr>
        <p:txBody>
          <a:bodyPr wrap="none" lIns="0" tIns="0" rIns="0" bIns="0" anchor="t">
            <a:spAutoFit/>
          </a:bodyPr>
          <a:lstStyle/>
          <a:p>
            <a:pPr algn="r"/>
            <a:r>
              <a:rPr sz="1600" b="0">
                <a:solidFill>
                  <a:srgbClr val="484848"/>
                </a:solidFill>
                <a:latin typeface="Lato" panose="020F0502020204030203" pitchFamily="34" charset="0"/>
                <a:ea typeface="Lato" panose="020F0502020204030203" pitchFamily="34" charset="0"/>
                <a:cs typeface="Lato" panose="020F0502020204030203" pitchFamily="34" charset="0"/>
              </a:rPr>
              <a:t>Gestión Legal</a:t>
            </a:r>
          </a:p>
        </p:txBody>
      </p:sp>
      <p:sp>
        <p:nvSpPr>
          <p:cNvPr id="38" name="TextBox 31">
            <a:extLst>
              <a:ext uri="{FF2B5EF4-FFF2-40B4-BE49-F238E27FC236}">
                <a16:creationId xmlns:a16="http://schemas.microsoft.com/office/drawing/2014/main" id="{07896C4E-5178-1274-63BC-529ABE430F22}"/>
              </a:ext>
            </a:extLst>
          </p:cNvPr>
          <p:cNvSpPr txBox="1"/>
          <p:nvPr/>
        </p:nvSpPr>
        <p:spPr>
          <a:xfrm>
            <a:off x="7543360" y="4156044"/>
            <a:ext cx="4129336"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Educación sobre la enfermedad para la familia</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9" name="TextBox 32">
            <a:extLst>
              <a:ext uri="{FF2B5EF4-FFF2-40B4-BE49-F238E27FC236}">
                <a16:creationId xmlns:a16="http://schemas.microsoft.com/office/drawing/2014/main" id="{AFDFE134-854A-FFD1-FC65-14B32322E69C}"/>
              </a:ext>
            </a:extLst>
          </p:cNvPr>
          <p:cNvSpPr txBox="1"/>
          <p:nvPr/>
        </p:nvSpPr>
        <p:spPr>
          <a:xfrm>
            <a:off x="1258695" y="4394546"/>
            <a:ext cx="3382948" cy="492443"/>
          </a:xfrm>
          <a:prstGeom prst="rect">
            <a:avLst/>
          </a:prstGeom>
          <a:noFill/>
          <a:ln>
            <a:noFill/>
          </a:ln>
        </p:spPr>
        <p:txBody>
          <a:bodyPr wrap="squar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Arreglo estético del cuerpo, ataúd estándar, sala de velación, cremación</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40" name="TextBox 33">
            <a:extLst>
              <a:ext uri="{FF2B5EF4-FFF2-40B4-BE49-F238E27FC236}">
                <a16:creationId xmlns:a16="http://schemas.microsoft.com/office/drawing/2014/main" id="{83A92100-BED5-0FA5-B04D-BB8E6F768355}"/>
              </a:ext>
            </a:extLst>
          </p:cNvPr>
          <p:cNvSpPr txBox="1"/>
          <p:nvPr/>
        </p:nvSpPr>
        <p:spPr>
          <a:xfrm>
            <a:off x="7562798" y="4510207"/>
            <a:ext cx="2942343" cy="492443"/>
          </a:xfrm>
          <a:prstGeom prst="rect">
            <a:avLst/>
          </a:prstGeom>
          <a:noFill/>
          <a:ln>
            <a:noFill/>
          </a:ln>
        </p:spPr>
        <p:txBody>
          <a:bodyPr wrap="square" lIns="0" tIns="0" rIns="0" bIns="0" anchor="t">
            <a:spAutoFit/>
          </a:bodyPr>
          <a:lstStyle/>
          <a:p>
            <a:pPr algn="l"/>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Seguimiento activo, recetas para medicamentos de venta libre</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42" name="Rounded Rectangle 35">
            <a:extLst>
              <a:ext uri="{FF2B5EF4-FFF2-40B4-BE49-F238E27FC236}">
                <a16:creationId xmlns:a16="http://schemas.microsoft.com/office/drawing/2014/main" id="{C5F28834-9354-3BFA-E1E5-3CC11E4BA568}"/>
              </a:ext>
            </a:extLst>
          </p:cNvPr>
          <p:cNvSpPr/>
          <p:nvPr/>
        </p:nvSpPr>
        <p:spPr>
          <a:xfrm>
            <a:off x="6773539" y="1793214"/>
            <a:ext cx="386575" cy="1046975"/>
          </a:xfrm>
          <a:custGeom>
            <a:avLst/>
            <a:gdLst/>
            <a:ahLst/>
            <a:cxnLst/>
            <a:rect l="0" t="0" r="0" b="0"/>
            <a:pathLst>
              <a:path w="386575" h="1046975">
                <a:moveTo>
                  <a:pt x="0" y="1046975"/>
                </a:moveTo>
                <a:lnTo>
                  <a:pt x="24160" y="1046975"/>
                </a:lnTo>
                <a:lnTo>
                  <a:pt x="24966" y="1046975"/>
                </a:lnTo>
                <a:cubicBezTo>
                  <a:pt x="117927" y="1046975"/>
                  <a:pt x="193287" y="971615"/>
                  <a:pt x="193287" y="878654"/>
                </a:cubicBezTo>
                <a:lnTo>
                  <a:pt x="193287" y="877848"/>
                </a:lnTo>
                <a:lnTo>
                  <a:pt x="193287" y="168321"/>
                </a:lnTo>
                <a:cubicBezTo>
                  <a:pt x="193287" y="75360"/>
                  <a:pt x="268647" y="0"/>
                  <a:pt x="361609" y="0"/>
                </a:cubicBezTo>
                <a:lnTo>
                  <a:pt x="362414" y="0"/>
                </a:lnTo>
                <a:lnTo>
                  <a:pt x="386575" y="0"/>
                </a:lnTo>
              </a:path>
            </a:pathLst>
          </a:custGeom>
          <a:noFill/>
          <a:ln w="12080">
            <a:solidFill>
              <a:srgbClr val="484848"/>
            </a:solidFill>
            <a:prstDash val="dash"/>
          </a:ln>
        </p:spPr>
        <p:txBody>
          <a:bodyPr rtlCol="0" anchor="ctr"/>
          <a:lstStyle/>
          <a:p>
            <a:pPr algn="ctr"/>
            <a:endParaRPr/>
          </a:p>
        </p:txBody>
      </p:sp>
      <p:sp>
        <p:nvSpPr>
          <p:cNvPr id="43" name="Rounded Rectangle 36">
            <a:extLst>
              <a:ext uri="{FF2B5EF4-FFF2-40B4-BE49-F238E27FC236}">
                <a16:creationId xmlns:a16="http://schemas.microsoft.com/office/drawing/2014/main" id="{EB144751-016B-00C7-1139-FD3A3A1E916C}"/>
              </a:ext>
            </a:extLst>
          </p:cNvPr>
          <p:cNvSpPr/>
          <p:nvPr/>
        </p:nvSpPr>
        <p:spPr>
          <a:xfrm>
            <a:off x="4695695" y="2010663"/>
            <a:ext cx="144965" cy="193287"/>
          </a:xfrm>
          <a:custGeom>
            <a:avLst/>
            <a:gdLst/>
            <a:ahLst/>
            <a:cxnLst/>
            <a:rect l="0" t="0" r="0" b="0"/>
            <a:pathLst>
              <a:path w="144965" h="193287">
                <a:moveTo>
                  <a:pt x="144965" y="0"/>
                </a:moveTo>
                <a:lnTo>
                  <a:pt x="144965" y="96643"/>
                </a:lnTo>
                <a:lnTo>
                  <a:pt x="144965" y="193287"/>
                </a:lnTo>
                <a:lnTo>
                  <a:pt x="72482" y="193287"/>
                </a:lnTo>
                <a:lnTo>
                  <a:pt x="0" y="193287"/>
                </a:lnTo>
              </a:path>
            </a:pathLst>
          </a:custGeom>
          <a:noFill/>
          <a:ln w="12080">
            <a:solidFill>
              <a:srgbClr val="484848"/>
            </a:solidFill>
            <a:prstDash val="dash"/>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sp>
        <p:nvSpPr>
          <p:cNvPr id="44" name="Rounded Rectangle 37">
            <a:extLst>
              <a:ext uri="{FF2B5EF4-FFF2-40B4-BE49-F238E27FC236}">
                <a16:creationId xmlns:a16="http://schemas.microsoft.com/office/drawing/2014/main" id="{A1E2C083-7EC7-95D6-1741-A04871A34EDF}"/>
              </a:ext>
            </a:extLst>
          </p:cNvPr>
          <p:cNvSpPr/>
          <p:nvPr/>
        </p:nvSpPr>
        <p:spPr>
          <a:xfrm>
            <a:off x="4695695" y="2010663"/>
            <a:ext cx="144965" cy="483219"/>
          </a:xfrm>
          <a:custGeom>
            <a:avLst/>
            <a:gdLst/>
            <a:ahLst/>
            <a:cxnLst/>
            <a:rect l="0" t="0" r="0" b="0"/>
            <a:pathLst>
              <a:path w="144965" h="483219">
                <a:moveTo>
                  <a:pt x="144965" y="0"/>
                </a:moveTo>
                <a:lnTo>
                  <a:pt x="144965" y="241609"/>
                </a:lnTo>
                <a:lnTo>
                  <a:pt x="144965" y="483219"/>
                </a:lnTo>
                <a:lnTo>
                  <a:pt x="72482" y="483219"/>
                </a:lnTo>
                <a:lnTo>
                  <a:pt x="0" y="483219"/>
                </a:lnTo>
              </a:path>
            </a:pathLst>
          </a:custGeom>
          <a:noFill/>
          <a:ln w="12080">
            <a:solidFill>
              <a:srgbClr val="484848"/>
            </a:solidFill>
            <a:prstDash val="dash"/>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sp>
        <p:nvSpPr>
          <p:cNvPr id="45" name="Rounded Rectangle 38">
            <a:extLst>
              <a:ext uri="{FF2B5EF4-FFF2-40B4-BE49-F238E27FC236}">
                <a16:creationId xmlns:a16="http://schemas.microsoft.com/office/drawing/2014/main" id="{E9DC4890-ED19-8258-9FAC-042255154740}"/>
              </a:ext>
            </a:extLst>
          </p:cNvPr>
          <p:cNvSpPr/>
          <p:nvPr/>
        </p:nvSpPr>
        <p:spPr>
          <a:xfrm>
            <a:off x="4695695" y="2010663"/>
            <a:ext cx="144965" cy="773151"/>
          </a:xfrm>
          <a:custGeom>
            <a:avLst/>
            <a:gdLst/>
            <a:ahLst/>
            <a:cxnLst/>
            <a:rect l="0" t="0" r="0" b="0"/>
            <a:pathLst>
              <a:path w="144965" h="773151">
                <a:moveTo>
                  <a:pt x="144965" y="0"/>
                </a:moveTo>
                <a:lnTo>
                  <a:pt x="144965" y="96643"/>
                </a:lnTo>
                <a:lnTo>
                  <a:pt x="144965" y="676507"/>
                </a:lnTo>
                <a:cubicBezTo>
                  <a:pt x="144965" y="729882"/>
                  <a:pt x="101696" y="773151"/>
                  <a:pt x="48321" y="773151"/>
                </a:cubicBezTo>
                <a:lnTo>
                  <a:pt x="47516" y="773151"/>
                </a:lnTo>
                <a:lnTo>
                  <a:pt x="0" y="773151"/>
                </a:lnTo>
              </a:path>
            </a:pathLst>
          </a:custGeom>
          <a:noFill/>
          <a:ln w="12080">
            <a:solidFill>
              <a:srgbClr val="484848"/>
            </a:solidFill>
            <a:prstDash val="dash"/>
          </a:ln>
        </p:spPr>
        <p:txBody>
          <a:bodyPr rtlCol="0" anchor="ctr"/>
          <a:lstStyle/>
          <a:p>
            <a:pPr algn="ctr"/>
            <a:endParaRPr>
              <a:latin typeface="Lato" panose="020F0502020204030203" pitchFamily="34" charset="0"/>
              <a:ea typeface="Lato" panose="020F0502020204030203" pitchFamily="34" charset="0"/>
              <a:cs typeface="Lato" panose="020F0502020204030203" pitchFamily="34" charset="0"/>
            </a:endParaRPr>
          </a:p>
        </p:txBody>
      </p:sp>
      <p:sp>
        <p:nvSpPr>
          <p:cNvPr id="46" name="Rounded Rectangle 39">
            <a:extLst>
              <a:ext uri="{FF2B5EF4-FFF2-40B4-BE49-F238E27FC236}">
                <a16:creationId xmlns:a16="http://schemas.microsoft.com/office/drawing/2014/main" id="{91AF6AD2-73D5-C22A-801E-ABE51B493B4C}"/>
              </a:ext>
            </a:extLst>
          </p:cNvPr>
          <p:cNvSpPr/>
          <p:nvPr/>
        </p:nvSpPr>
        <p:spPr>
          <a:xfrm>
            <a:off x="7353403" y="2010663"/>
            <a:ext cx="144965" cy="193287"/>
          </a:xfrm>
          <a:custGeom>
            <a:avLst/>
            <a:gdLst/>
            <a:ahLst/>
            <a:cxnLst/>
            <a:rect l="0" t="0" r="0" b="0"/>
            <a:pathLst>
              <a:path w="144965" h="193287">
                <a:moveTo>
                  <a:pt x="144965" y="193287"/>
                </a:moveTo>
                <a:lnTo>
                  <a:pt x="72482" y="193287"/>
                </a:lnTo>
                <a:lnTo>
                  <a:pt x="0" y="193287"/>
                </a:lnTo>
                <a:lnTo>
                  <a:pt x="0" y="96643"/>
                </a:lnTo>
                <a:lnTo>
                  <a:pt x="0" y="0"/>
                </a:lnTo>
              </a:path>
            </a:pathLst>
          </a:custGeom>
          <a:noFill/>
          <a:ln w="12080">
            <a:solidFill>
              <a:srgbClr val="484848"/>
            </a:solidFill>
            <a:prstDash val="dash"/>
          </a:ln>
        </p:spPr>
        <p:txBody>
          <a:bodyPr rtlCol="0" anchor="ctr"/>
          <a:lstStyle/>
          <a:p>
            <a:pPr algn="ctr"/>
            <a:endParaRPr/>
          </a:p>
        </p:txBody>
      </p:sp>
      <p:sp>
        <p:nvSpPr>
          <p:cNvPr id="47" name="Rounded Rectangle 40">
            <a:extLst>
              <a:ext uri="{FF2B5EF4-FFF2-40B4-BE49-F238E27FC236}">
                <a16:creationId xmlns:a16="http://schemas.microsoft.com/office/drawing/2014/main" id="{EED7C2B2-1784-B08B-856F-C668529BB11A}"/>
              </a:ext>
            </a:extLst>
          </p:cNvPr>
          <p:cNvSpPr/>
          <p:nvPr/>
        </p:nvSpPr>
        <p:spPr>
          <a:xfrm>
            <a:off x="7353403" y="2010663"/>
            <a:ext cx="144965" cy="483219"/>
          </a:xfrm>
          <a:custGeom>
            <a:avLst/>
            <a:gdLst/>
            <a:ahLst/>
            <a:cxnLst/>
            <a:rect l="0" t="0" r="0" b="0"/>
            <a:pathLst>
              <a:path w="144965" h="483219">
                <a:moveTo>
                  <a:pt x="144965" y="483219"/>
                </a:moveTo>
                <a:lnTo>
                  <a:pt x="72482" y="483219"/>
                </a:lnTo>
                <a:lnTo>
                  <a:pt x="0" y="483219"/>
                </a:lnTo>
                <a:lnTo>
                  <a:pt x="0" y="241609"/>
                </a:lnTo>
                <a:lnTo>
                  <a:pt x="0" y="0"/>
                </a:lnTo>
              </a:path>
            </a:pathLst>
          </a:custGeom>
          <a:noFill/>
          <a:ln w="12080">
            <a:solidFill>
              <a:srgbClr val="484848"/>
            </a:solidFill>
            <a:prstDash val="dash"/>
          </a:ln>
        </p:spPr>
        <p:txBody>
          <a:bodyPr rtlCol="0" anchor="ctr"/>
          <a:lstStyle/>
          <a:p>
            <a:pPr algn="ctr"/>
            <a:endParaRPr/>
          </a:p>
        </p:txBody>
      </p:sp>
      <p:sp>
        <p:nvSpPr>
          <p:cNvPr id="48" name="Rounded Rectangle 41">
            <a:extLst>
              <a:ext uri="{FF2B5EF4-FFF2-40B4-BE49-F238E27FC236}">
                <a16:creationId xmlns:a16="http://schemas.microsoft.com/office/drawing/2014/main" id="{D8A3E07D-DB3A-D03D-9C9B-A2286C20E12A}"/>
              </a:ext>
            </a:extLst>
          </p:cNvPr>
          <p:cNvSpPr/>
          <p:nvPr/>
        </p:nvSpPr>
        <p:spPr>
          <a:xfrm>
            <a:off x="7353403" y="2010663"/>
            <a:ext cx="144965" cy="773151"/>
          </a:xfrm>
          <a:custGeom>
            <a:avLst/>
            <a:gdLst/>
            <a:ahLst/>
            <a:cxnLst/>
            <a:rect l="0" t="0" r="0" b="0"/>
            <a:pathLst>
              <a:path w="144965" h="773151">
                <a:moveTo>
                  <a:pt x="144965" y="773151"/>
                </a:moveTo>
                <a:lnTo>
                  <a:pt x="97449" y="773151"/>
                </a:lnTo>
                <a:lnTo>
                  <a:pt x="96643" y="773151"/>
                </a:lnTo>
                <a:cubicBezTo>
                  <a:pt x="43269" y="773151"/>
                  <a:pt x="0" y="729882"/>
                  <a:pt x="0" y="676507"/>
                </a:cubicBezTo>
                <a:lnTo>
                  <a:pt x="0" y="96643"/>
                </a:lnTo>
                <a:lnTo>
                  <a:pt x="0" y="0"/>
                </a:lnTo>
              </a:path>
            </a:pathLst>
          </a:custGeom>
          <a:noFill/>
          <a:ln w="12080">
            <a:solidFill>
              <a:srgbClr val="484848"/>
            </a:solidFill>
            <a:prstDash val="dash"/>
          </a:ln>
        </p:spPr>
        <p:txBody>
          <a:bodyPr rtlCol="0" anchor="ctr"/>
          <a:lstStyle/>
          <a:p>
            <a:pPr algn="ctr"/>
            <a:endParaRPr/>
          </a:p>
        </p:txBody>
      </p:sp>
      <p:sp>
        <p:nvSpPr>
          <p:cNvPr id="49" name="Rounded Rectangle 42">
            <a:extLst>
              <a:ext uri="{FF2B5EF4-FFF2-40B4-BE49-F238E27FC236}">
                <a16:creationId xmlns:a16="http://schemas.microsoft.com/office/drawing/2014/main" id="{111DCA3B-82DD-9EDB-49CA-CFE1835AA726}"/>
              </a:ext>
            </a:extLst>
          </p:cNvPr>
          <p:cNvSpPr/>
          <p:nvPr/>
        </p:nvSpPr>
        <p:spPr>
          <a:xfrm>
            <a:off x="5033949" y="1793214"/>
            <a:ext cx="386575" cy="1046975"/>
          </a:xfrm>
          <a:custGeom>
            <a:avLst/>
            <a:gdLst/>
            <a:ahLst/>
            <a:cxnLst/>
            <a:rect l="0" t="0" r="0" b="0"/>
            <a:pathLst>
              <a:path w="386575" h="1046975">
                <a:moveTo>
                  <a:pt x="0" y="0"/>
                </a:moveTo>
                <a:lnTo>
                  <a:pt x="24160" y="0"/>
                </a:lnTo>
                <a:lnTo>
                  <a:pt x="24966" y="0"/>
                </a:lnTo>
                <a:cubicBezTo>
                  <a:pt x="117927" y="0"/>
                  <a:pt x="193287" y="75360"/>
                  <a:pt x="193287" y="168321"/>
                </a:cubicBezTo>
                <a:lnTo>
                  <a:pt x="193287" y="877848"/>
                </a:lnTo>
                <a:lnTo>
                  <a:pt x="193287" y="878654"/>
                </a:lnTo>
                <a:cubicBezTo>
                  <a:pt x="193287" y="971615"/>
                  <a:pt x="268647" y="1046975"/>
                  <a:pt x="361609" y="1046975"/>
                </a:cubicBezTo>
                <a:lnTo>
                  <a:pt x="362414" y="1046975"/>
                </a:lnTo>
                <a:lnTo>
                  <a:pt x="386575" y="1046975"/>
                </a:lnTo>
              </a:path>
            </a:pathLst>
          </a:custGeom>
          <a:noFill/>
          <a:ln w="12080">
            <a:solidFill>
              <a:srgbClr val="484848"/>
            </a:solidFill>
            <a:prstDash val="dash"/>
          </a:ln>
        </p:spPr>
        <p:txBody>
          <a:bodyPr rtlCol="0" anchor="ctr"/>
          <a:lstStyle/>
          <a:p>
            <a:pPr algn="ctr"/>
            <a:endParaRPr/>
          </a:p>
        </p:txBody>
      </p:sp>
      <p:sp>
        <p:nvSpPr>
          <p:cNvPr id="50" name="Rounded Rectangle 43">
            <a:extLst>
              <a:ext uri="{FF2B5EF4-FFF2-40B4-BE49-F238E27FC236}">
                <a16:creationId xmlns:a16="http://schemas.microsoft.com/office/drawing/2014/main" id="{38C49F5D-2677-F010-F5B2-DBA804256403}"/>
              </a:ext>
            </a:extLst>
          </p:cNvPr>
          <p:cNvSpPr/>
          <p:nvPr/>
        </p:nvSpPr>
        <p:spPr>
          <a:xfrm>
            <a:off x="5008162" y="5428512"/>
            <a:ext cx="144965" cy="193287"/>
          </a:xfrm>
          <a:custGeom>
            <a:avLst/>
            <a:gdLst/>
            <a:ahLst/>
            <a:cxnLst/>
            <a:rect l="0" t="0" r="0" b="0"/>
            <a:pathLst>
              <a:path w="144965" h="193287">
                <a:moveTo>
                  <a:pt x="144965" y="193287"/>
                </a:moveTo>
                <a:lnTo>
                  <a:pt x="72482" y="193287"/>
                </a:lnTo>
                <a:lnTo>
                  <a:pt x="0" y="193287"/>
                </a:lnTo>
                <a:lnTo>
                  <a:pt x="0" y="96643"/>
                </a:lnTo>
                <a:lnTo>
                  <a:pt x="0" y="0"/>
                </a:lnTo>
              </a:path>
            </a:pathLst>
          </a:custGeom>
          <a:noFill/>
          <a:ln w="12080">
            <a:solidFill>
              <a:srgbClr val="484848"/>
            </a:solidFill>
            <a:prstDash val="dash"/>
          </a:ln>
        </p:spPr>
        <p:txBody>
          <a:bodyPr rtlCol="0" anchor="ctr"/>
          <a:lstStyle/>
          <a:p>
            <a:pPr algn="ctr"/>
            <a:endParaRPr/>
          </a:p>
        </p:txBody>
      </p:sp>
      <p:sp>
        <p:nvSpPr>
          <p:cNvPr id="51" name="Rounded Rectangle 44">
            <a:extLst>
              <a:ext uri="{FF2B5EF4-FFF2-40B4-BE49-F238E27FC236}">
                <a16:creationId xmlns:a16="http://schemas.microsoft.com/office/drawing/2014/main" id="{F0340704-6EAE-0E2B-B731-21ED989CFF87}"/>
              </a:ext>
            </a:extLst>
          </p:cNvPr>
          <p:cNvSpPr/>
          <p:nvPr/>
        </p:nvSpPr>
        <p:spPr>
          <a:xfrm>
            <a:off x="5008162" y="5428512"/>
            <a:ext cx="144965" cy="483219"/>
          </a:xfrm>
          <a:custGeom>
            <a:avLst/>
            <a:gdLst/>
            <a:ahLst/>
            <a:cxnLst/>
            <a:rect l="0" t="0" r="0" b="0"/>
            <a:pathLst>
              <a:path w="144965" h="483219">
                <a:moveTo>
                  <a:pt x="144965" y="483219"/>
                </a:moveTo>
                <a:lnTo>
                  <a:pt x="72482" y="483219"/>
                </a:lnTo>
                <a:lnTo>
                  <a:pt x="0" y="483219"/>
                </a:lnTo>
                <a:lnTo>
                  <a:pt x="0" y="241609"/>
                </a:lnTo>
                <a:lnTo>
                  <a:pt x="0" y="0"/>
                </a:lnTo>
              </a:path>
            </a:pathLst>
          </a:custGeom>
          <a:noFill/>
          <a:ln w="12080">
            <a:solidFill>
              <a:srgbClr val="484848"/>
            </a:solidFill>
            <a:prstDash val="dash"/>
          </a:ln>
        </p:spPr>
        <p:txBody>
          <a:bodyPr rtlCol="0" anchor="ctr"/>
          <a:lstStyle/>
          <a:p>
            <a:pPr algn="ctr"/>
            <a:endParaRPr/>
          </a:p>
        </p:txBody>
      </p:sp>
      <p:sp>
        <p:nvSpPr>
          <p:cNvPr id="52" name="Rounded Rectangle 45">
            <a:extLst>
              <a:ext uri="{FF2B5EF4-FFF2-40B4-BE49-F238E27FC236}">
                <a16:creationId xmlns:a16="http://schemas.microsoft.com/office/drawing/2014/main" id="{5B29DD7A-5221-0589-264A-3C217E5454E0}"/>
              </a:ext>
            </a:extLst>
          </p:cNvPr>
          <p:cNvSpPr/>
          <p:nvPr/>
        </p:nvSpPr>
        <p:spPr>
          <a:xfrm>
            <a:off x="5008162" y="5428512"/>
            <a:ext cx="144965" cy="773151"/>
          </a:xfrm>
          <a:custGeom>
            <a:avLst/>
            <a:gdLst/>
            <a:ahLst/>
            <a:cxnLst/>
            <a:rect l="0" t="0" r="0" b="0"/>
            <a:pathLst>
              <a:path w="144965" h="773151">
                <a:moveTo>
                  <a:pt x="144965" y="773151"/>
                </a:moveTo>
                <a:lnTo>
                  <a:pt x="97449" y="773151"/>
                </a:lnTo>
                <a:lnTo>
                  <a:pt x="96643" y="773151"/>
                </a:lnTo>
                <a:cubicBezTo>
                  <a:pt x="43269" y="773151"/>
                  <a:pt x="0" y="729882"/>
                  <a:pt x="0" y="676507"/>
                </a:cubicBezTo>
                <a:lnTo>
                  <a:pt x="0" y="96643"/>
                </a:lnTo>
                <a:lnTo>
                  <a:pt x="0" y="0"/>
                </a:lnTo>
              </a:path>
            </a:pathLst>
          </a:custGeom>
          <a:noFill/>
          <a:ln w="12080">
            <a:solidFill>
              <a:srgbClr val="484848"/>
            </a:solidFill>
            <a:prstDash val="dash"/>
          </a:ln>
        </p:spPr>
        <p:txBody>
          <a:bodyPr rtlCol="0" anchor="ctr"/>
          <a:lstStyle/>
          <a:p>
            <a:pPr algn="ctr"/>
            <a:endParaRPr/>
          </a:p>
        </p:txBody>
      </p:sp>
      <p:sp>
        <p:nvSpPr>
          <p:cNvPr id="53" name="Rounded Rectangle 46">
            <a:extLst>
              <a:ext uri="{FF2B5EF4-FFF2-40B4-BE49-F238E27FC236}">
                <a16:creationId xmlns:a16="http://schemas.microsoft.com/office/drawing/2014/main" id="{FAF75050-9FFA-9439-EDF4-3BD57DCF647B}"/>
              </a:ext>
            </a:extLst>
          </p:cNvPr>
          <p:cNvSpPr/>
          <p:nvPr/>
        </p:nvSpPr>
        <p:spPr>
          <a:xfrm>
            <a:off x="5033949" y="3307262"/>
            <a:ext cx="386575" cy="177260"/>
          </a:xfrm>
          <a:custGeom>
            <a:avLst/>
            <a:gdLst/>
            <a:ahLst/>
            <a:cxnLst/>
            <a:rect l="0" t="0" r="0" b="0"/>
            <a:pathLst>
              <a:path w="386575" h="177260">
                <a:moveTo>
                  <a:pt x="386575" y="39"/>
                </a:moveTo>
                <a:lnTo>
                  <a:pt x="362414" y="39"/>
                </a:lnTo>
                <a:lnTo>
                  <a:pt x="361609" y="39"/>
                </a:lnTo>
                <a:cubicBezTo>
                  <a:pt x="331776" y="0"/>
                  <a:pt x="299187" y="8009"/>
                  <a:pt x="266576" y="23395"/>
                </a:cubicBezTo>
                <a:cubicBezTo>
                  <a:pt x="246968" y="32781"/>
                  <a:pt x="220802" y="56071"/>
                  <a:pt x="193287" y="88630"/>
                </a:cubicBezTo>
                <a:cubicBezTo>
                  <a:pt x="165773" y="121188"/>
                  <a:pt x="139607" y="144478"/>
                  <a:pt x="119999" y="153864"/>
                </a:cubicBezTo>
                <a:cubicBezTo>
                  <a:pt x="87388" y="169250"/>
                  <a:pt x="54799" y="177260"/>
                  <a:pt x="24966" y="177220"/>
                </a:cubicBezTo>
                <a:lnTo>
                  <a:pt x="24160" y="177220"/>
                </a:lnTo>
                <a:lnTo>
                  <a:pt x="0" y="177220"/>
                </a:lnTo>
              </a:path>
            </a:pathLst>
          </a:custGeom>
          <a:noFill/>
          <a:ln w="12080">
            <a:solidFill>
              <a:srgbClr val="484848"/>
            </a:solidFill>
            <a:prstDash val="dash"/>
          </a:ln>
        </p:spPr>
        <p:txBody>
          <a:bodyPr rtlCol="0" anchor="ctr"/>
          <a:lstStyle/>
          <a:p>
            <a:pPr algn="ctr"/>
            <a:endParaRPr/>
          </a:p>
        </p:txBody>
      </p:sp>
      <p:sp>
        <p:nvSpPr>
          <p:cNvPr id="54" name="Rounded Rectangle 47">
            <a:extLst>
              <a:ext uri="{FF2B5EF4-FFF2-40B4-BE49-F238E27FC236}">
                <a16:creationId xmlns:a16="http://schemas.microsoft.com/office/drawing/2014/main" id="{CA1F7187-44C8-2D93-EAC2-1E1BD84F8495}"/>
              </a:ext>
            </a:extLst>
          </p:cNvPr>
          <p:cNvSpPr/>
          <p:nvPr/>
        </p:nvSpPr>
        <p:spPr>
          <a:xfrm>
            <a:off x="6773539" y="3307262"/>
            <a:ext cx="386575" cy="177260"/>
          </a:xfrm>
          <a:custGeom>
            <a:avLst/>
            <a:gdLst/>
            <a:ahLst/>
            <a:cxnLst/>
            <a:rect l="0" t="0" r="0" b="0"/>
            <a:pathLst>
              <a:path w="386575" h="177260">
                <a:moveTo>
                  <a:pt x="0" y="39"/>
                </a:moveTo>
                <a:lnTo>
                  <a:pt x="24160" y="39"/>
                </a:lnTo>
                <a:lnTo>
                  <a:pt x="24966" y="39"/>
                </a:lnTo>
                <a:cubicBezTo>
                  <a:pt x="54799" y="0"/>
                  <a:pt x="87388" y="8009"/>
                  <a:pt x="119999" y="23395"/>
                </a:cubicBezTo>
                <a:cubicBezTo>
                  <a:pt x="139607" y="32781"/>
                  <a:pt x="165773" y="56071"/>
                  <a:pt x="193287" y="88630"/>
                </a:cubicBezTo>
                <a:cubicBezTo>
                  <a:pt x="220802" y="121188"/>
                  <a:pt x="246968" y="144478"/>
                  <a:pt x="266576" y="153864"/>
                </a:cubicBezTo>
                <a:cubicBezTo>
                  <a:pt x="299187" y="169251"/>
                  <a:pt x="331776" y="177260"/>
                  <a:pt x="361609" y="177220"/>
                </a:cubicBezTo>
                <a:lnTo>
                  <a:pt x="362414" y="177220"/>
                </a:lnTo>
                <a:lnTo>
                  <a:pt x="386575" y="177220"/>
                </a:lnTo>
              </a:path>
            </a:pathLst>
          </a:custGeom>
          <a:noFill/>
          <a:ln w="12080">
            <a:solidFill>
              <a:srgbClr val="484848"/>
            </a:solidFill>
            <a:prstDash val="dash"/>
          </a:ln>
        </p:spPr>
        <p:txBody>
          <a:bodyPr rtlCol="0" anchor="ctr"/>
          <a:lstStyle/>
          <a:p>
            <a:pPr algn="ctr"/>
            <a:endParaRPr/>
          </a:p>
        </p:txBody>
      </p:sp>
      <p:sp>
        <p:nvSpPr>
          <p:cNvPr id="55" name="Rounded Rectangle 48">
            <a:extLst>
              <a:ext uri="{FF2B5EF4-FFF2-40B4-BE49-F238E27FC236}">
                <a16:creationId xmlns:a16="http://schemas.microsoft.com/office/drawing/2014/main" id="{74C49126-6650-9B9E-36BE-8BA38D86CAC8}"/>
              </a:ext>
            </a:extLst>
          </p:cNvPr>
          <p:cNvSpPr/>
          <p:nvPr/>
        </p:nvSpPr>
        <p:spPr>
          <a:xfrm>
            <a:off x="4695695" y="3701931"/>
            <a:ext cx="144965" cy="193287"/>
          </a:xfrm>
          <a:custGeom>
            <a:avLst/>
            <a:gdLst/>
            <a:ahLst/>
            <a:cxnLst/>
            <a:rect l="0" t="0" r="0" b="0"/>
            <a:pathLst>
              <a:path w="144965" h="193287">
                <a:moveTo>
                  <a:pt x="144965" y="0"/>
                </a:moveTo>
                <a:lnTo>
                  <a:pt x="144965" y="96643"/>
                </a:lnTo>
                <a:lnTo>
                  <a:pt x="144965" y="193287"/>
                </a:lnTo>
                <a:lnTo>
                  <a:pt x="72482" y="193287"/>
                </a:lnTo>
                <a:lnTo>
                  <a:pt x="0" y="193287"/>
                </a:lnTo>
              </a:path>
            </a:pathLst>
          </a:custGeom>
          <a:noFill/>
          <a:ln w="12080">
            <a:solidFill>
              <a:srgbClr val="484848"/>
            </a:solidFill>
            <a:prstDash val="dash"/>
          </a:ln>
        </p:spPr>
        <p:txBody>
          <a:bodyPr rtlCol="0" anchor="ctr"/>
          <a:lstStyle/>
          <a:p>
            <a:pPr algn="ctr"/>
            <a:endParaRPr/>
          </a:p>
        </p:txBody>
      </p:sp>
      <p:sp>
        <p:nvSpPr>
          <p:cNvPr id="56" name="Rounded Rectangle 49">
            <a:extLst>
              <a:ext uri="{FF2B5EF4-FFF2-40B4-BE49-F238E27FC236}">
                <a16:creationId xmlns:a16="http://schemas.microsoft.com/office/drawing/2014/main" id="{E1368BEE-6CB0-AD00-B0D9-3A0ADECDC8D6}"/>
              </a:ext>
            </a:extLst>
          </p:cNvPr>
          <p:cNvSpPr/>
          <p:nvPr/>
        </p:nvSpPr>
        <p:spPr>
          <a:xfrm>
            <a:off x="4695695" y="3701931"/>
            <a:ext cx="144965" cy="483219"/>
          </a:xfrm>
          <a:custGeom>
            <a:avLst/>
            <a:gdLst/>
            <a:ahLst/>
            <a:cxnLst/>
            <a:rect l="0" t="0" r="0" b="0"/>
            <a:pathLst>
              <a:path w="144965" h="483219">
                <a:moveTo>
                  <a:pt x="144965" y="0"/>
                </a:moveTo>
                <a:lnTo>
                  <a:pt x="144965" y="241609"/>
                </a:lnTo>
                <a:lnTo>
                  <a:pt x="144965" y="483219"/>
                </a:lnTo>
                <a:lnTo>
                  <a:pt x="72482" y="483219"/>
                </a:lnTo>
                <a:lnTo>
                  <a:pt x="0" y="483219"/>
                </a:lnTo>
              </a:path>
            </a:pathLst>
          </a:custGeom>
          <a:noFill/>
          <a:ln w="12080">
            <a:solidFill>
              <a:srgbClr val="484848"/>
            </a:solidFill>
            <a:prstDash val="dash"/>
          </a:ln>
        </p:spPr>
        <p:txBody>
          <a:bodyPr rtlCol="0" anchor="ctr"/>
          <a:lstStyle/>
          <a:p>
            <a:pPr algn="ctr"/>
            <a:endParaRPr/>
          </a:p>
        </p:txBody>
      </p:sp>
      <p:sp>
        <p:nvSpPr>
          <p:cNvPr id="57" name="Rounded Rectangle 50">
            <a:extLst>
              <a:ext uri="{FF2B5EF4-FFF2-40B4-BE49-F238E27FC236}">
                <a16:creationId xmlns:a16="http://schemas.microsoft.com/office/drawing/2014/main" id="{64C73CD0-CFF4-C30A-D2BB-BFC487927FF5}"/>
              </a:ext>
            </a:extLst>
          </p:cNvPr>
          <p:cNvSpPr/>
          <p:nvPr/>
        </p:nvSpPr>
        <p:spPr>
          <a:xfrm>
            <a:off x="4706073" y="3701931"/>
            <a:ext cx="134587" cy="918117"/>
          </a:xfrm>
          <a:custGeom>
            <a:avLst/>
            <a:gdLst/>
            <a:ahLst/>
            <a:cxnLst/>
            <a:rect l="0" t="0" r="0" b="0"/>
            <a:pathLst>
              <a:path w="144965" h="773151">
                <a:moveTo>
                  <a:pt x="144965" y="0"/>
                </a:moveTo>
                <a:lnTo>
                  <a:pt x="144965" y="96643"/>
                </a:lnTo>
                <a:lnTo>
                  <a:pt x="144965" y="676507"/>
                </a:lnTo>
                <a:cubicBezTo>
                  <a:pt x="144965" y="729882"/>
                  <a:pt x="101696" y="773151"/>
                  <a:pt x="48321" y="773151"/>
                </a:cubicBezTo>
                <a:lnTo>
                  <a:pt x="47516" y="773151"/>
                </a:lnTo>
                <a:lnTo>
                  <a:pt x="0" y="773151"/>
                </a:lnTo>
              </a:path>
            </a:pathLst>
          </a:custGeom>
          <a:noFill/>
          <a:ln w="12080">
            <a:solidFill>
              <a:srgbClr val="484848"/>
            </a:solidFill>
            <a:prstDash val="dash"/>
          </a:ln>
        </p:spPr>
        <p:txBody>
          <a:bodyPr rtlCol="0" anchor="ctr"/>
          <a:lstStyle/>
          <a:p>
            <a:pPr algn="ctr"/>
            <a:endParaRPr/>
          </a:p>
        </p:txBody>
      </p:sp>
      <p:sp>
        <p:nvSpPr>
          <p:cNvPr id="58" name="Rounded Rectangle 51">
            <a:extLst>
              <a:ext uri="{FF2B5EF4-FFF2-40B4-BE49-F238E27FC236}">
                <a16:creationId xmlns:a16="http://schemas.microsoft.com/office/drawing/2014/main" id="{6448E93E-233C-0481-3F60-C44FE6C5B03C}"/>
              </a:ext>
            </a:extLst>
          </p:cNvPr>
          <p:cNvSpPr/>
          <p:nvPr/>
        </p:nvSpPr>
        <p:spPr>
          <a:xfrm flipH="1">
            <a:off x="6051313" y="3774414"/>
            <a:ext cx="45719" cy="1197744"/>
          </a:xfrm>
          <a:custGeom>
            <a:avLst/>
            <a:gdLst/>
            <a:ahLst/>
            <a:cxnLst/>
            <a:rect l="0" t="0" r="0" b="0"/>
            <a:pathLst>
              <a:path w="8053" h="990600">
                <a:moveTo>
                  <a:pt x="0" y="0"/>
                </a:moveTo>
                <a:lnTo>
                  <a:pt x="0" y="495300"/>
                </a:lnTo>
                <a:lnTo>
                  <a:pt x="0" y="990600"/>
                </a:lnTo>
              </a:path>
            </a:pathLst>
          </a:custGeom>
          <a:noFill/>
          <a:ln w="12080">
            <a:solidFill>
              <a:srgbClr val="484848"/>
            </a:solidFill>
            <a:prstDash val="dash"/>
          </a:ln>
        </p:spPr>
        <p:txBody>
          <a:bodyPr rtlCol="0" anchor="ctr"/>
          <a:lstStyle/>
          <a:p>
            <a:pPr algn="ctr"/>
            <a:endParaRPr/>
          </a:p>
        </p:txBody>
      </p:sp>
      <p:sp>
        <p:nvSpPr>
          <p:cNvPr id="59" name="Rounded Rectangle 52">
            <a:extLst>
              <a:ext uri="{FF2B5EF4-FFF2-40B4-BE49-F238E27FC236}">
                <a16:creationId xmlns:a16="http://schemas.microsoft.com/office/drawing/2014/main" id="{533B7A70-CC9A-032A-E45B-B5CA8618ACA3}"/>
              </a:ext>
            </a:extLst>
          </p:cNvPr>
          <p:cNvSpPr/>
          <p:nvPr/>
        </p:nvSpPr>
        <p:spPr>
          <a:xfrm>
            <a:off x="7353403" y="3701931"/>
            <a:ext cx="144965" cy="249741"/>
          </a:xfrm>
          <a:custGeom>
            <a:avLst/>
            <a:gdLst/>
            <a:ahLst/>
            <a:cxnLst/>
            <a:rect l="0" t="0" r="0" b="0"/>
            <a:pathLst>
              <a:path w="144965" h="193287">
                <a:moveTo>
                  <a:pt x="144965" y="193287"/>
                </a:moveTo>
                <a:lnTo>
                  <a:pt x="72482" y="193287"/>
                </a:lnTo>
                <a:lnTo>
                  <a:pt x="0" y="193287"/>
                </a:lnTo>
                <a:lnTo>
                  <a:pt x="0" y="96643"/>
                </a:lnTo>
                <a:lnTo>
                  <a:pt x="0" y="0"/>
                </a:lnTo>
              </a:path>
            </a:pathLst>
          </a:custGeom>
          <a:noFill/>
          <a:ln w="12080">
            <a:solidFill>
              <a:srgbClr val="484848"/>
            </a:solidFill>
            <a:prstDash val="dash"/>
          </a:ln>
        </p:spPr>
        <p:txBody>
          <a:bodyPr rtlCol="0" anchor="ctr"/>
          <a:lstStyle/>
          <a:p>
            <a:pPr algn="ctr"/>
            <a:endParaRPr/>
          </a:p>
        </p:txBody>
      </p:sp>
      <p:sp>
        <p:nvSpPr>
          <p:cNvPr id="60" name="Rounded Rectangle 53">
            <a:extLst>
              <a:ext uri="{FF2B5EF4-FFF2-40B4-BE49-F238E27FC236}">
                <a16:creationId xmlns:a16="http://schemas.microsoft.com/office/drawing/2014/main" id="{A3518E30-513F-8CDF-1B96-1F30CE9E7C47}"/>
              </a:ext>
            </a:extLst>
          </p:cNvPr>
          <p:cNvSpPr/>
          <p:nvPr/>
        </p:nvSpPr>
        <p:spPr>
          <a:xfrm>
            <a:off x="7353403" y="3701931"/>
            <a:ext cx="144965" cy="583521"/>
          </a:xfrm>
          <a:custGeom>
            <a:avLst/>
            <a:gdLst/>
            <a:ahLst/>
            <a:cxnLst/>
            <a:rect l="0" t="0" r="0" b="0"/>
            <a:pathLst>
              <a:path w="144965" h="483219">
                <a:moveTo>
                  <a:pt x="144965" y="483219"/>
                </a:moveTo>
                <a:lnTo>
                  <a:pt x="72482" y="483219"/>
                </a:lnTo>
                <a:lnTo>
                  <a:pt x="0" y="483219"/>
                </a:lnTo>
                <a:lnTo>
                  <a:pt x="0" y="241609"/>
                </a:lnTo>
                <a:lnTo>
                  <a:pt x="0" y="0"/>
                </a:lnTo>
              </a:path>
            </a:pathLst>
          </a:custGeom>
          <a:noFill/>
          <a:ln w="12080">
            <a:solidFill>
              <a:srgbClr val="484848"/>
            </a:solidFill>
            <a:prstDash val="dash"/>
          </a:ln>
        </p:spPr>
        <p:txBody>
          <a:bodyPr rtlCol="0" anchor="ctr"/>
          <a:lstStyle/>
          <a:p>
            <a:pPr algn="ctr"/>
            <a:endParaRPr/>
          </a:p>
        </p:txBody>
      </p:sp>
      <p:sp>
        <p:nvSpPr>
          <p:cNvPr id="61" name="Rounded Rectangle 54">
            <a:extLst>
              <a:ext uri="{FF2B5EF4-FFF2-40B4-BE49-F238E27FC236}">
                <a16:creationId xmlns:a16="http://schemas.microsoft.com/office/drawing/2014/main" id="{50A30F13-2B33-2100-9A32-0DA62931A4F0}"/>
              </a:ext>
            </a:extLst>
          </p:cNvPr>
          <p:cNvSpPr/>
          <p:nvPr/>
        </p:nvSpPr>
        <p:spPr>
          <a:xfrm>
            <a:off x="7353404" y="3701930"/>
            <a:ext cx="144964" cy="974571"/>
          </a:xfrm>
          <a:custGeom>
            <a:avLst/>
            <a:gdLst/>
            <a:ahLst/>
            <a:cxnLst/>
            <a:rect l="0" t="0" r="0" b="0"/>
            <a:pathLst>
              <a:path w="144965" h="773151">
                <a:moveTo>
                  <a:pt x="144965" y="773151"/>
                </a:moveTo>
                <a:lnTo>
                  <a:pt x="97449" y="773151"/>
                </a:lnTo>
                <a:lnTo>
                  <a:pt x="96643" y="773151"/>
                </a:lnTo>
                <a:cubicBezTo>
                  <a:pt x="43269" y="773151"/>
                  <a:pt x="0" y="729882"/>
                  <a:pt x="0" y="676507"/>
                </a:cubicBezTo>
                <a:lnTo>
                  <a:pt x="0" y="96643"/>
                </a:lnTo>
                <a:lnTo>
                  <a:pt x="0" y="0"/>
                </a:lnTo>
              </a:path>
            </a:pathLst>
          </a:custGeom>
          <a:noFill/>
          <a:ln w="12080">
            <a:solidFill>
              <a:srgbClr val="484848"/>
            </a:solidFill>
            <a:prstDash val="dash"/>
          </a:ln>
        </p:spPr>
        <p:txBody>
          <a:bodyPr rtlCol="0" anchor="ctr"/>
          <a:lstStyle/>
          <a:p>
            <a:pPr algn="ctr"/>
            <a:endParaRPr/>
          </a:p>
        </p:txBody>
      </p:sp>
      <p:sp>
        <p:nvSpPr>
          <p:cNvPr id="62" name="TextBox 55">
            <a:extLst>
              <a:ext uri="{FF2B5EF4-FFF2-40B4-BE49-F238E27FC236}">
                <a16:creationId xmlns:a16="http://schemas.microsoft.com/office/drawing/2014/main" id="{ED6C6F35-D047-C65C-BDC8-A6F5D5F399F6}"/>
              </a:ext>
            </a:extLst>
          </p:cNvPr>
          <p:cNvSpPr txBox="1"/>
          <p:nvPr/>
        </p:nvSpPr>
        <p:spPr>
          <a:xfrm>
            <a:off x="7647582" y="1667106"/>
            <a:ext cx="1147750" cy="276999"/>
          </a:xfrm>
          <a:prstGeom prst="rect">
            <a:avLst/>
          </a:prstGeom>
          <a:noFill/>
          <a:ln>
            <a:noFill/>
          </a:ln>
        </p:spPr>
        <p:txBody>
          <a:bodyPr wrap="none" lIns="0" tIns="0" rIns="0" bIns="0" anchor="t">
            <a:spAutoFit/>
          </a:bodyPr>
          <a:lstStyle/>
          <a:p>
            <a:pPr algn="ctr"/>
            <a:r>
              <a:rPr lang="es-MX" sz="1800" b="1" noProof="0" dirty="0">
                <a:solidFill>
                  <a:srgbClr val="FFFFFF"/>
                </a:solidFill>
                <a:latin typeface="Lato" panose="020F0502020204030203" pitchFamily="34" charset="0"/>
                <a:ea typeface="Lato" panose="020F0502020204030203" pitchFamily="34" charset="0"/>
                <a:cs typeface="Lato" panose="020F0502020204030203" pitchFamily="34" charset="0"/>
              </a:rPr>
              <a:t>Nutricional</a:t>
            </a:r>
          </a:p>
        </p:txBody>
      </p:sp>
      <p:sp>
        <p:nvSpPr>
          <p:cNvPr id="63" name="TextBox 56">
            <a:extLst>
              <a:ext uri="{FF2B5EF4-FFF2-40B4-BE49-F238E27FC236}">
                <a16:creationId xmlns:a16="http://schemas.microsoft.com/office/drawing/2014/main" id="{2E1353CE-7953-AD44-7583-8814C1B205AB}"/>
              </a:ext>
            </a:extLst>
          </p:cNvPr>
          <p:cNvSpPr txBox="1"/>
          <p:nvPr/>
        </p:nvSpPr>
        <p:spPr>
          <a:xfrm>
            <a:off x="5487127" y="3094448"/>
            <a:ext cx="1235916" cy="553998"/>
          </a:xfrm>
          <a:prstGeom prst="rect">
            <a:avLst/>
          </a:prstGeom>
          <a:noFill/>
          <a:ln>
            <a:noFill/>
          </a:ln>
        </p:spPr>
        <p:txBody>
          <a:bodyPr wrap="none" lIns="0" tIns="0" rIns="0" bIns="0" anchor="t">
            <a:spAutoFit/>
          </a:bodyPr>
          <a:lstStyle/>
          <a:p>
            <a:pPr algn="ctr"/>
            <a:r>
              <a:rPr lang="es-MX" sz="1800" b="0"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Servicios</a:t>
            </a:r>
            <a:r>
              <a:rPr sz="18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 de
</a:t>
            </a:r>
            <a:r>
              <a:rPr lang="es-MX" sz="18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Asistencia</a:t>
            </a:r>
            <a:endParaRPr sz="1800" b="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960" name="TextBox 57">
            <a:extLst>
              <a:ext uri="{FF2B5EF4-FFF2-40B4-BE49-F238E27FC236}">
                <a16:creationId xmlns:a16="http://schemas.microsoft.com/office/drawing/2014/main" id="{944C732B-B3DE-9914-6EA5-3D60F54EFA47}"/>
              </a:ext>
            </a:extLst>
          </p:cNvPr>
          <p:cNvSpPr txBox="1"/>
          <p:nvPr/>
        </p:nvSpPr>
        <p:spPr>
          <a:xfrm>
            <a:off x="2543184" y="3354477"/>
            <a:ext cx="2085507" cy="276999"/>
          </a:xfrm>
          <a:prstGeom prst="rect">
            <a:avLst/>
          </a:prstGeom>
          <a:noFill/>
          <a:ln>
            <a:noFill/>
          </a:ln>
        </p:spPr>
        <p:txBody>
          <a:bodyPr wrap="none" lIns="0" tIns="0" rIns="0" bIns="0" anchor="t">
            <a:spAutoFit/>
          </a:bodyPr>
          <a:lstStyle/>
          <a:p>
            <a:pPr algn="ctr"/>
            <a:r>
              <a:rPr lang="es-MX" sz="1800" b="1" noProof="0" dirty="0">
                <a:solidFill>
                  <a:srgbClr val="FFFFFF"/>
                </a:solidFill>
                <a:latin typeface="Lato" panose="020F0502020204030203" pitchFamily="34" charset="0"/>
                <a:ea typeface="Lato" panose="020F0502020204030203" pitchFamily="34" charset="0"/>
                <a:cs typeface="Lato" panose="020F0502020204030203" pitchFamily="34" charset="0"/>
              </a:rPr>
              <a:t>Asistencia Funeraria</a:t>
            </a:r>
          </a:p>
        </p:txBody>
      </p:sp>
      <p:sp>
        <p:nvSpPr>
          <p:cNvPr id="961" name="TextBox 58">
            <a:extLst>
              <a:ext uri="{FF2B5EF4-FFF2-40B4-BE49-F238E27FC236}">
                <a16:creationId xmlns:a16="http://schemas.microsoft.com/office/drawing/2014/main" id="{F18E0F79-59DF-1E73-950D-39303A6FCFB2}"/>
              </a:ext>
            </a:extLst>
          </p:cNvPr>
          <p:cNvSpPr txBox="1"/>
          <p:nvPr/>
        </p:nvSpPr>
        <p:spPr>
          <a:xfrm>
            <a:off x="7560865" y="3346532"/>
            <a:ext cx="2079095" cy="276999"/>
          </a:xfrm>
          <a:prstGeom prst="rect">
            <a:avLst/>
          </a:prstGeom>
          <a:noFill/>
          <a:ln>
            <a:noFill/>
          </a:ln>
        </p:spPr>
        <p:txBody>
          <a:bodyPr wrap="none" lIns="0" tIns="0" rIns="0" bIns="0" anchor="t">
            <a:spAutoFit/>
          </a:bodyPr>
          <a:lstStyle/>
          <a:p>
            <a:pPr algn="ctr"/>
            <a:r>
              <a:rPr lang="es-MX" sz="1800" b="1" noProof="0" dirty="0">
                <a:solidFill>
                  <a:srgbClr val="FFFFFF"/>
                </a:solidFill>
                <a:latin typeface="Lato" panose="020F0502020204030203" pitchFamily="34" charset="0"/>
                <a:ea typeface="Lato" panose="020F0502020204030203" pitchFamily="34" charset="0"/>
                <a:cs typeface="Lato" panose="020F0502020204030203" pitchFamily="34" charset="0"/>
              </a:rPr>
              <a:t>Telemedicina Activa</a:t>
            </a:r>
          </a:p>
        </p:txBody>
      </p:sp>
      <p:sp>
        <p:nvSpPr>
          <p:cNvPr id="962" name="TextBox 59">
            <a:extLst>
              <a:ext uri="{FF2B5EF4-FFF2-40B4-BE49-F238E27FC236}">
                <a16:creationId xmlns:a16="http://schemas.microsoft.com/office/drawing/2014/main" id="{DF0049BF-9CD3-B1B3-5150-6A5F4DE5FF26}"/>
              </a:ext>
            </a:extLst>
          </p:cNvPr>
          <p:cNvSpPr txBox="1"/>
          <p:nvPr/>
        </p:nvSpPr>
        <p:spPr>
          <a:xfrm>
            <a:off x="3512092" y="1677972"/>
            <a:ext cx="1146148" cy="276999"/>
          </a:xfrm>
          <a:prstGeom prst="rect">
            <a:avLst/>
          </a:prstGeom>
          <a:noFill/>
          <a:ln>
            <a:noFill/>
          </a:ln>
        </p:spPr>
        <p:txBody>
          <a:bodyPr wrap="none" lIns="0" tIns="0" rIns="0" bIns="0" anchor="t">
            <a:spAutoFit/>
          </a:bodyPr>
          <a:lstStyle/>
          <a:p>
            <a:pPr algn="ctr"/>
            <a:r>
              <a:rPr lang="es-MX" sz="1800" b="1" noProof="0" dirty="0">
                <a:solidFill>
                  <a:srgbClr val="FFFFFF"/>
                </a:solidFill>
                <a:latin typeface="Lato" panose="020F0502020204030203" pitchFamily="34" charset="0"/>
                <a:ea typeface="Lato" panose="020F0502020204030203" pitchFamily="34" charset="0"/>
                <a:cs typeface="Lato" panose="020F0502020204030203" pitchFamily="34" charset="0"/>
              </a:rPr>
              <a:t>Psicológica</a:t>
            </a:r>
          </a:p>
        </p:txBody>
      </p:sp>
      <p:sp>
        <p:nvSpPr>
          <p:cNvPr id="963" name="TextBox 60">
            <a:extLst>
              <a:ext uri="{FF2B5EF4-FFF2-40B4-BE49-F238E27FC236}">
                <a16:creationId xmlns:a16="http://schemas.microsoft.com/office/drawing/2014/main" id="{891DC0F2-4658-58B6-FAAC-2627400C27BD}"/>
              </a:ext>
            </a:extLst>
          </p:cNvPr>
          <p:cNvSpPr txBox="1"/>
          <p:nvPr/>
        </p:nvSpPr>
        <p:spPr>
          <a:xfrm>
            <a:off x="5217557" y="5079185"/>
            <a:ext cx="2289088" cy="276999"/>
          </a:xfrm>
          <a:prstGeom prst="rect">
            <a:avLst/>
          </a:prstGeom>
          <a:noFill/>
          <a:ln>
            <a:noFill/>
          </a:ln>
        </p:spPr>
        <p:txBody>
          <a:bodyPr wrap="none" lIns="0" tIns="0" rIns="0" bIns="0" anchor="t">
            <a:spAutoFit/>
          </a:bodyPr>
          <a:lstStyle/>
          <a:p>
            <a:pPr algn="ctr"/>
            <a:r>
              <a:rPr lang="es-MX" sz="1800" b="1" noProof="0" dirty="0">
                <a:solidFill>
                  <a:srgbClr val="FFFFFF"/>
                </a:solidFill>
                <a:latin typeface="Lato" panose="020F0502020204030203" pitchFamily="34" charset="0"/>
                <a:ea typeface="Lato" panose="020F0502020204030203" pitchFamily="34" charset="0"/>
                <a:cs typeface="Lato" panose="020F0502020204030203" pitchFamily="34" charset="0"/>
              </a:rPr>
              <a:t>Enfermera a Domicilio</a:t>
            </a:r>
          </a:p>
        </p:txBody>
      </p:sp>
      <p:sp>
        <p:nvSpPr>
          <p:cNvPr id="964" name="Rounded Rectangle 61">
            <a:extLst>
              <a:ext uri="{FF2B5EF4-FFF2-40B4-BE49-F238E27FC236}">
                <a16:creationId xmlns:a16="http://schemas.microsoft.com/office/drawing/2014/main" id="{4F2C45E8-CFB1-8E4E-9015-F8FBC65BCE37}"/>
              </a:ext>
            </a:extLst>
          </p:cNvPr>
          <p:cNvSpPr/>
          <p:nvPr/>
        </p:nvSpPr>
        <p:spPr>
          <a:xfrm>
            <a:off x="5971315" y="2619282"/>
            <a:ext cx="356615" cy="370468"/>
          </a:xfrm>
          <a:custGeom>
            <a:avLst/>
            <a:gdLst/>
            <a:ahLst/>
            <a:cxnLst/>
            <a:rect l="0" t="0" r="0" b="0"/>
            <a:pathLst>
              <a:path w="356615" h="370468">
                <a:moveTo>
                  <a:pt x="50576" y="176858"/>
                </a:moveTo>
                <a:cubicBezTo>
                  <a:pt x="50576" y="159066"/>
                  <a:pt x="64999" y="144643"/>
                  <a:pt x="82791" y="144643"/>
                </a:cubicBezTo>
                <a:cubicBezTo>
                  <a:pt x="100583" y="144643"/>
                  <a:pt x="115006" y="159066"/>
                  <a:pt x="115006" y="176858"/>
                </a:cubicBezTo>
                <a:cubicBezTo>
                  <a:pt x="115006" y="194650"/>
                  <a:pt x="100583" y="209072"/>
                  <a:pt x="82791" y="209072"/>
                </a:cubicBezTo>
                <a:cubicBezTo>
                  <a:pt x="64999" y="209072"/>
                  <a:pt x="50576" y="194650"/>
                  <a:pt x="50576" y="176858"/>
                </a:cubicBezTo>
                <a:moveTo>
                  <a:pt x="50576" y="370468"/>
                </a:moveTo>
                <a:lnTo>
                  <a:pt x="50576" y="346790"/>
                </a:lnTo>
                <a:lnTo>
                  <a:pt x="26415" y="346790"/>
                </a:lnTo>
                <a:cubicBezTo>
                  <a:pt x="21968" y="346790"/>
                  <a:pt x="18362" y="343184"/>
                  <a:pt x="18362" y="338736"/>
                </a:cubicBezTo>
                <a:lnTo>
                  <a:pt x="18362" y="306522"/>
                </a:lnTo>
                <a:cubicBezTo>
                  <a:pt x="18275" y="288288"/>
                  <a:pt x="25918" y="270871"/>
                  <a:pt x="39397" y="258590"/>
                </a:cubicBezTo>
                <a:cubicBezTo>
                  <a:pt x="52875" y="246309"/>
                  <a:pt x="70926" y="240314"/>
                  <a:pt x="89073" y="242092"/>
                </a:cubicBezTo>
                <a:cubicBezTo>
                  <a:pt x="122669" y="246280"/>
                  <a:pt x="147727" y="275086"/>
                  <a:pt x="147220" y="308938"/>
                </a:cubicBezTo>
                <a:lnTo>
                  <a:pt x="147220" y="338092"/>
                </a:lnTo>
                <a:cubicBezTo>
                  <a:pt x="147220" y="342540"/>
                  <a:pt x="143615" y="346146"/>
                  <a:pt x="139167" y="346146"/>
                </a:cubicBezTo>
                <a:lnTo>
                  <a:pt x="115006" y="346146"/>
                </a:lnTo>
                <a:lnTo>
                  <a:pt x="115006" y="370146"/>
                </a:lnTo>
                <a:moveTo>
                  <a:pt x="50576" y="32214"/>
                </a:moveTo>
                <a:cubicBezTo>
                  <a:pt x="50576" y="14422"/>
                  <a:pt x="64999" y="0"/>
                  <a:pt x="82791" y="0"/>
                </a:cubicBezTo>
                <a:cubicBezTo>
                  <a:pt x="100583" y="0"/>
                  <a:pt x="115006" y="14422"/>
                  <a:pt x="115006" y="32214"/>
                </a:cubicBezTo>
                <a:close/>
                <a:moveTo>
                  <a:pt x="66684" y="67328"/>
                </a:moveTo>
                <a:lnTo>
                  <a:pt x="63301" y="91328"/>
                </a:lnTo>
                <a:moveTo>
                  <a:pt x="24160" y="79570"/>
                </a:moveTo>
                <a:lnTo>
                  <a:pt x="34469" y="57664"/>
                </a:lnTo>
                <a:moveTo>
                  <a:pt x="10308" y="108563"/>
                </a:moveTo>
                <a:lnTo>
                  <a:pt x="0" y="130469"/>
                </a:lnTo>
                <a:moveTo>
                  <a:pt x="102442" y="91328"/>
                </a:moveTo>
                <a:lnTo>
                  <a:pt x="98898" y="67328"/>
                </a:lnTo>
                <a:moveTo>
                  <a:pt x="131113" y="57664"/>
                </a:moveTo>
                <a:lnTo>
                  <a:pt x="141583" y="79570"/>
                </a:lnTo>
                <a:moveTo>
                  <a:pt x="155274" y="108563"/>
                </a:moveTo>
                <a:lnTo>
                  <a:pt x="165744" y="130469"/>
                </a:lnTo>
                <a:moveTo>
                  <a:pt x="356615" y="233395"/>
                </a:moveTo>
                <a:cubicBezTo>
                  <a:pt x="356615" y="242290"/>
                  <a:pt x="349404" y="249502"/>
                  <a:pt x="340508" y="249502"/>
                </a:cubicBezTo>
                <a:lnTo>
                  <a:pt x="300240" y="249502"/>
                </a:lnTo>
                <a:lnTo>
                  <a:pt x="300240" y="289770"/>
                </a:lnTo>
                <a:cubicBezTo>
                  <a:pt x="300240" y="298666"/>
                  <a:pt x="293028" y="305877"/>
                  <a:pt x="284133" y="305877"/>
                </a:cubicBezTo>
                <a:lnTo>
                  <a:pt x="251918" y="305877"/>
                </a:lnTo>
                <a:cubicBezTo>
                  <a:pt x="243022" y="305877"/>
                  <a:pt x="235811" y="298666"/>
                  <a:pt x="235811" y="289770"/>
                </a:cubicBezTo>
                <a:lnTo>
                  <a:pt x="235811" y="249502"/>
                </a:lnTo>
                <a:lnTo>
                  <a:pt x="195542" y="249502"/>
                </a:lnTo>
                <a:cubicBezTo>
                  <a:pt x="186646" y="249502"/>
                  <a:pt x="179435" y="242290"/>
                  <a:pt x="179435" y="233395"/>
                </a:cubicBezTo>
                <a:lnTo>
                  <a:pt x="179435" y="201180"/>
                </a:lnTo>
                <a:cubicBezTo>
                  <a:pt x="179435" y="192284"/>
                  <a:pt x="186646" y="185073"/>
                  <a:pt x="195542" y="185073"/>
                </a:cubicBezTo>
                <a:lnTo>
                  <a:pt x="235811" y="185073"/>
                </a:lnTo>
                <a:lnTo>
                  <a:pt x="235811" y="145126"/>
                </a:lnTo>
                <a:cubicBezTo>
                  <a:pt x="235811" y="136231"/>
                  <a:pt x="243022" y="129019"/>
                  <a:pt x="251918" y="129019"/>
                </a:cubicBezTo>
                <a:lnTo>
                  <a:pt x="284133" y="129019"/>
                </a:lnTo>
                <a:cubicBezTo>
                  <a:pt x="293028" y="129019"/>
                  <a:pt x="300240" y="136231"/>
                  <a:pt x="300240" y="145126"/>
                </a:cubicBezTo>
                <a:lnTo>
                  <a:pt x="300240" y="185073"/>
                </a:lnTo>
                <a:lnTo>
                  <a:pt x="340508" y="185073"/>
                </a:lnTo>
                <a:cubicBezTo>
                  <a:pt x="349404" y="185073"/>
                  <a:pt x="356615" y="192284"/>
                  <a:pt x="356615" y="201180"/>
                </a:cubicBezTo>
                <a:close/>
              </a:path>
            </a:pathLst>
          </a:custGeom>
          <a:noFill/>
          <a:ln w="12080">
            <a:solidFill>
              <a:srgbClr val="FFFFFF"/>
            </a:solidFill>
          </a:ln>
        </p:spPr>
        <p:txBody>
          <a:bodyPr rtlCol="0" anchor="ctr"/>
          <a:lstStyle/>
          <a:p>
            <a:pPr algn="ctr"/>
            <a:endParaRPr/>
          </a:p>
        </p:txBody>
      </p:sp>
      <p:sp>
        <p:nvSpPr>
          <p:cNvPr id="965" name="Rounded Rectangle 62">
            <a:extLst>
              <a:ext uri="{FF2B5EF4-FFF2-40B4-BE49-F238E27FC236}">
                <a16:creationId xmlns:a16="http://schemas.microsoft.com/office/drawing/2014/main" id="{45BBF6CB-1B18-27F0-6680-6ACECDC1B912}"/>
              </a:ext>
            </a:extLst>
          </p:cNvPr>
          <p:cNvSpPr/>
          <p:nvPr/>
        </p:nvSpPr>
        <p:spPr>
          <a:xfrm>
            <a:off x="7313664" y="1674902"/>
            <a:ext cx="211408" cy="231542"/>
          </a:xfrm>
          <a:custGeom>
            <a:avLst/>
            <a:gdLst/>
            <a:ahLst/>
            <a:cxnLst/>
            <a:rect l="0" t="0" r="0" b="0"/>
            <a:pathLst>
              <a:path w="211408" h="231542">
                <a:moveTo>
                  <a:pt x="202489" y="228099"/>
                </a:moveTo>
                <a:cubicBezTo>
                  <a:pt x="201804" y="230154"/>
                  <a:pt x="199882" y="231540"/>
                  <a:pt x="197717" y="231542"/>
                </a:cubicBezTo>
                <a:lnTo>
                  <a:pt x="13691" y="231542"/>
                </a:lnTo>
                <a:cubicBezTo>
                  <a:pt x="11525" y="231540"/>
                  <a:pt x="9603" y="230154"/>
                  <a:pt x="8919" y="228099"/>
                </a:cubicBezTo>
                <a:lnTo>
                  <a:pt x="2204" y="207965"/>
                </a:lnTo>
                <a:cubicBezTo>
                  <a:pt x="1693" y="206429"/>
                  <a:pt x="1951" y="204741"/>
                  <a:pt x="2899" y="203428"/>
                </a:cubicBezTo>
                <a:cubicBezTo>
                  <a:pt x="3846" y="202116"/>
                  <a:pt x="5367" y="201339"/>
                  <a:pt x="6986" y="201341"/>
                </a:cubicBezTo>
                <a:lnTo>
                  <a:pt x="204421" y="201341"/>
                </a:lnTo>
                <a:cubicBezTo>
                  <a:pt x="206040" y="201339"/>
                  <a:pt x="207561" y="202116"/>
                  <a:pt x="208509" y="203428"/>
                </a:cubicBezTo>
                <a:cubicBezTo>
                  <a:pt x="209457" y="204741"/>
                  <a:pt x="209715" y="206429"/>
                  <a:pt x="209203" y="207965"/>
                </a:cubicBezTo>
                <a:close/>
                <a:moveTo>
                  <a:pt x="0" y="171140"/>
                </a:moveTo>
                <a:lnTo>
                  <a:pt x="100670" y="171140"/>
                </a:lnTo>
                <a:moveTo>
                  <a:pt x="50335" y="171140"/>
                </a:moveTo>
                <a:lnTo>
                  <a:pt x="50335" y="201341"/>
                </a:lnTo>
                <a:moveTo>
                  <a:pt x="161073" y="0"/>
                </a:moveTo>
                <a:cubicBezTo>
                  <a:pt x="188872" y="0"/>
                  <a:pt x="211408" y="22535"/>
                  <a:pt x="211408" y="50335"/>
                </a:cubicBezTo>
                <a:cubicBezTo>
                  <a:pt x="211408" y="78134"/>
                  <a:pt x="188872" y="100670"/>
                  <a:pt x="161073" y="100670"/>
                </a:cubicBezTo>
                <a:cubicBezTo>
                  <a:pt x="133273" y="100670"/>
                  <a:pt x="110737" y="78134"/>
                  <a:pt x="110737" y="50335"/>
                </a:cubicBezTo>
                <a:cubicBezTo>
                  <a:pt x="110737" y="22535"/>
                  <a:pt x="133273" y="0"/>
                  <a:pt x="161073" y="0"/>
                </a:cubicBezTo>
                <a:close/>
                <a:moveTo>
                  <a:pt x="210391" y="60402"/>
                </a:moveTo>
                <a:lnTo>
                  <a:pt x="111744" y="60402"/>
                </a:lnTo>
                <a:moveTo>
                  <a:pt x="140939" y="35234"/>
                </a:moveTo>
                <a:lnTo>
                  <a:pt x="166106" y="60402"/>
                </a:lnTo>
                <a:moveTo>
                  <a:pt x="140939" y="201341"/>
                </a:moveTo>
                <a:lnTo>
                  <a:pt x="140939" y="96472"/>
                </a:lnTo>
                <a:moveTo>
                  <a:pt x="181207" y="96472"/>
                </a:moveTo>
                <a:lnTo>
                  <a:pt x="181207" y="201341"/>
                </a:lnTo>
                <a:moveTo>
                  <a:pt x="15100" y="145972"/>
                </a:moveTo>
                <a:cubicBezTo>
                  <a:pt x="9352" y="136764"/>
                  <a:pt x="6069" y="126232"/>
                  <a:pt x="5567" y="115388"/>
                </a:cubicBezTo>
                <a:cubicBezTo>
                  <a:pt x="5567" y="97217"/>
                  <a:pt x="17416" y="82006"/>
                  <a:pt x="31640" y="82006"/>
                </a:cubicBezTo>
                <a:cubicBezTo>
                  <a:pt x="45865" y="82006"/>
                  <a:pt x="45845" y="88137"/>
                  <a:pt x="50607" y="88137"/>
                </a:cubicBezTo>
                <a:cubicBezTo>
                  <a:pt x="55368" y="88137"/>
                  <a:pt x="55338" y="82006"/>
                  <a:pt x="69563" y="82006"/>
                </a:cubicBezTo>
                <a:cubicBezTo>
                  <a:pt x="83788" y="82006"/>
                  <a:pt x="95637" y="97268"/>
                  <a:pt x="95637" y="115388"/>
                </a:cubicBezTo>
                <a:cubicBezTo>
                  <a:pt x="95145" y="126131"/>
                  <a:pt x="91923" y="136570"/>
                  <a:pt x="86274" y="145720"/>
                </a:cubicBezTo>
                <a:moveTo>
                  <a:pt x="50335" y="88127"/>
                </a:moveTo>
                <a:lnTo>
                  <a:pt x="50335" y="82006"/>
                </a:lnTo>
                <a:cubicBezTo>
                  <a:pt x="49266" y="74475"/>
                  <a:pt x="51320" y="66835"/>
                  <a:pt x="56021" y="60855"/>
                </a:cubicBezTo>
                <a:cubicBezTo>
                  <a:pt x="60722" y="54875"/>
                  <a:pt x="67661" y="51075"/>
                  <a:pt x="75231" y="50335"/>
                </a:cubicBezTo>
              </a:path>
            </a:pathLst>
          </a:custGeom>
          <a:noFill/>
          <a:ln w="12080">
            <a:solidFill>
              <a:srgbClr val="FFFFFF"/>
            </a:solidFill>
          </a:ln>
        </p:spPr>
        <p:txBody>
          <a:bodyPr rtlCol="0" anchor="ctr"/>
          <a:lstStyle/>
          <a:p>
            <a:pPr algn="ctr"/>
            <a:endParaRPr/>
          </a:p>
        </p:txBody>
      </p:sp>
      <p:sp>
        <p:nvSpPr>
          <p:cNvPr id="966" name="Rounded Rectangle 63">
            <a:extLst>
              <a:ext uri="{FF2B5EF4-FFF2-40B4-BE49-F238E27FC236}">
                <a16:creationId xmlns:a16="http://schemas.microsoft.com/office/drawing/2014/main" id="{0F767539-606B-917F-CEF6-CBE81CB4DF24}"/>
              </a:ext>
            </a:extLst>
          </p:cNvPr>
          <p:cNvSpPr/>
          <p:nvPr/>
        </p:nvSpPr>
        <p:spPr>
          <a:xfrm>
            <a:off x="4697874" y="3364630"/>
            <a:ext cx="211408" cy="231542"/>
          </a:xfrm>
          <a:custGeom>
            <a:avLst/>
            <a:gdLst/>
            <a:ahLst/>
            <a:cxnLst/>
            <a:rect l="0" t="0" r="0" b="0"/>
            <a:pathLst>
              <a:path w="211408" h="231542">
                <a:moveTo>
                  <a:pt x="110737" y="181207"/>
                </a:moveTo>
                <a:lnTo>
                  <a:pt x="140939" y="181207"/>
                </a:lnTo>
                <a:cubicBezTo>
                  <a:pt x="163178" y="181207"/>
                  <a:pt x="181207" y="199235"/>
                  <a:pt x="181207" y="221475"/>
                </a:cubicBezTo>
                <a:lnTo>
                  <a:pt x="0" y="221475"/>
                </a:lnTo>
                <a:moveTo>
                  <a:pt x="0" y="140939"/>
                </a:moveTo>
                <a:lnTo>
                  <a:pt x="70469" y="140939"/>
                </a:lnTo>
                <a:cubicBezTo>
                  <a:pt x="92709" y="140939"/>
                  <a:pt x="110737" y="158967"/>
                  <a:pt x="110737" y="181207"/>
                </a:cubicBezTo>
                <a:lnTo>
                  <a:pt x="65435" y="181207"/>
                </a:lnTo>
                <a:moveTo>
                  <a:pt x="0" y="130871"/>
                </a:moveTo>
                <a:lnTo>
                  <a:pt x="0" y="231542"/>
                </a:lnTo>
                <a:moveTo>
                  <a:pt x="211408" y="55368"/>
                </a:moveTo>
                <a:cubicBezTo>
                  <a:pt x="211408" y="58148"/>
                  <a:pt x="209154" y="60402"/>
                  <a:pt x="206375" y="60402"/>
                </a:cubicBezTo>
                <a:lnTo>
                  <a:pt x="181207" y="60402"/>
                </a:lnTo>
                <a:lnTo>
                  <a:pt x="181207" y="125838"/>
                </a:lnTo>
                <a:cubicBezTo>
                  <a:pt x="181207" y="128618"/>
                  <a:pt x="178953" y="130871"/>
                  <a:pt x="176173" y="130871"/>
                </a:cubicBezTo>
                <a:lnTo>
                  <a:pt x="156039" y="130871"/>
                </a:lnTo>
                <a:cubicBezTo>
                  <a:pt x="153259" y="130871"/>
                  <a:pt x="151006" y="128618"/>
                  <a:pt x="151006" y="125838"/>
                </a:cubicBezTo>
                <a:lnTo>
                  <a:pt x="151006" y="60402"/>
                </a:lnTo>
                <a:lnTo>
                  <a:pt x="125838" y="60402"/>
                </a:lnTo>
                <a:cubicBezTo>
                  <a:pt x="123058" y="60402"/>
                  <a:pt x="120804" y="58148"/>
                  <a:pt x="120804" y="55368"/>
                </a:cubicBezTo>
                <a:lnTo>
                  <a:pt x="120804" y="35234"/>
                </a:lnTo>
                <a:cubicBezTo>
                  <a:pt x="120804" y="32454"/>
                  <a:pt x="123058" y="30201"/>
                  <a:pt x="125838" y="30201"/>
                </a:cubicBezTo>
                <a:lnTo>
                  <a:pt x="151006" y="30201"/>
                </a:lnTo>
                <a:lnTo>
                  <a:pt x="151006" y="5033"/>
                </a:lnTo>
                <a:cubicBezTo>
                  <a:pt x="151006" y="2253"/>
                  <a:pt x="153259" y="0"/>
                  <a:pt x="156039" y="0"/>
                </a:cubicBezTo>
                <a:lnTo>
                  <a:pt x="176173" y="0"/>
                </a:lnTo>
                <a:cubicBezTo>
                  <a:pt x="178953" y="0"/>
                  <a:pt x="181207" y="2253"/>
                  <a:pt x="181207" y="5033"/>
                </a:cubicBezTo>
                <a:lnTo>
                  <a:pt x="181207" y="30201"/>
                </a:lnTo>
                <a:lnTo>
                  <a:pt x="206375" y="30201"/>
                </a:lnTo>
                <a:cubicBezTo>
                  <a:pt x="209154" y="30201"/>
                  <a:pt x="211408" y="32454"/>
                  <a:pt x="211408" y="35234"/>
                </a:cubicBezTo>
                <a:close/>
              </a:path>
            </a:pathLst>
          </a:custGeom>
          <a:noFill/>
          <a:ln w="12080">
            <a:solidFill>
              <a:srgbClr val="FFFFFF"/>
            </a:solidFill>
          </a:ln>
        </p:spPr>
        <p:txBody>
          <a:bodyPr rtlCol="0" anchor="ctr"/>
          <a:lstStyle/>
          <a:p>
            <a:pPr algn="ctr"/>
            <a:endParaRPr/>
          </a:p>
        </p:txBody>
      </p:sp>
      <p:sp>
        <p:nvSpPr>
          <p:cNvPr id="967" name="Rounded Rectangle 64">
            <a:extLst>
              <a:ext uri="{FF2B5EF4-FFF2-40B4-BE49-F238E27FC236}">
                <a16:creationId xmlns:a16="http://schemas.microsoft.com/office/drawing/2014/main" id="{CC6ABC08-5599-20C4-00D0-8EF136993F7B}"/>
              </a:ext>
            </a:extLst>
          </p:cNvPr>
          <p:cNvSpPr/>
          <p:nvPr/>
        </p:nvSpPr>
        <p:spPr>
          <a:xfrm>
            <a:off x="4688994" y="1659561"/>
            <a:ext cx="224936" cy="234059"/>
          </a:xfrm>
          <a:custGeom>
            <a:avLst/>
            <a:gdLst/>
            <a:ahLst/>
            <a:cxnLst/>
            <a:rect l="0" t="0" r="0" b="0"/>
            <a:pathLst>
              <a:path w="224936" h="234059">
                <a:moveTo>
                  <a:pt x="143766" y="234059"/>
                </a:moveTo>
                <a:lnTo>
                  <a:pt x="143766" y="185737"/>
                </a:lnTo>
                <a:cubicBezTo>
                  <a:pt x="153833" y="176677"/>
                  <a:pt x="162024" y="162897"/>
                  <a:pt x="165044" y="148803"/>
                </a:cubicBezTo>
                <a:moveTo>
                  <a:pt x="66250" y="233052"/>
                </a:moveTo>
                <a:lnTo>
                  <a:pt x="66250" y="203858"/>
                </a:lnTo>
                <a:lnTo>
                  <a:pt x="45109" y="203858"/>
                </a:lnTo>
                <a:cubicBezTo>
                  <a:pt x="39068" y="203858"/>
                  <a:pt x="35042" y="199831"/>
                  <a:pt x="35042" y="193791"/>
                </a:cubicBezTo>
                <a:lnTo>
                  <a:pt x="35042" y="171643"/>
                </a:lnTo>
                <a:lnTo>
                  <a:pt x="22961" y="171643"/>
                </a:lnTo>
                <a:cubicBezTo>
                  <a:pt x="16921" y="171643"/>
                  <a:pt x="13901" y="165603"/>
                  <a:pt x="15914" y="160569"/>
                </a:cubicBezTo>
                <a:cubicBezTo>
                  <a:pt x="23968" y="143455"/>
                  <a:pt x="35042" y="122314"/>
                  <a:pt x="35042" y="122314"/>
                </a:cubicBezTo>
                <a:cubicBezTo>
                  <a:pt x="35042" y="95735"/>
                  <a:pt x="44284" y="73443"/>
                  <a:pt x="74303" y="65939"/>
                </a:cubicBezTo>
                <a:cubicBezTo>
                  <a:pt x="92720" y="61092"/>
                  <a:pt x="110204" y="63712"/>
                  <a:pt x="125856" y="70204"/>
                </a:cubicBezTo>
                <a:moveTo>
                  <a:pt x="178717" y="104194"/>
                </a:moveTo>
                <a:cubicBezTo>
                  <a:pt x="177711" y="111241"/>
                  <a:pt x="175697" y="120301"/>
                  <a:pt x="169657" y="132382"/>
                </a:cubicBezTo>
                <a:cubicBezTo>
                  <a:pt x="163617" y="145469"/>
                  <a:pt x="152543" y="154529"/>
                  <a:pt x="143483" y="149496"/>
                </a:cubicBezTo>
                <a:cubicBezTo>
                  <a:pt x="135429" y="145469"/>
                  <a:pt x="134422" y="136408"/>
                  <a:pt x="139456" y="127348"/>
                </a:cubicBezTo>
                <a:cubicBezTo>
                  <a:pt x="143483" y="120301"/>
                  <a:pt x="149523" y="108221"/>
                  <a:pt x="152543" y="95133"/>
                </a:cubicBezTo>
                <a:moveTo>
                  <a:pt x="224936" y="8808"/>
                </a:moveTo>
                <a:lnTo>
                  <a:pt x="198585" y="60040"/>
                </a:lnTo>
                <a:cubicBezTo>
                  <a:pt x="198585" y="60040"/>
                  <a:pt x="210665" y="82188"/>
                  <a:pt x="208652" y="104336"/>
                </a:cubicBezTo>
                <a:cubicBezTo>
                  <a:pt x="207645" y="125476"/>
                  <a:pt x="193551" y="145610"/>
                  <a:pt x="186504" y="151650"/>
                </a:cubicBezTo>
                <a:cubicBezTo>
                  <a:pt x="179457" y="158697"/>
                  <a:pt x="164357" y="152657"/>
                  <a:pt x="162343" y="143596"/>
                </a:cubicBezTo>
                <a:moveTo>
                  <a:pt x="0" y="0"/>
                </a:moveTo>
                <a:moveTo>
                  <a:pt x="141720" y="123076"/>
                </a:moveTo>
                <a:cubicBezTo>
                  <a:pt x="135582" y="136375"/>
                  <a:pt x="124328" y="145583"/>
                  <a:pt x="115121" y="140467"/>
                </a:cubicBezTo>
                <a:cubicBezTo>
                  <a:pt x="106936" y="136375"/>
                  <a:pt x="105913" y="127168"/>
                  <a:pt x="111028" y="117960"/>
                </a:cubicBezTo>
                <a:cubicBezTo>
                  <a:pt x="113966" y="112820"/>
                  <a:pt x="118076" y="104492"/>
                  <a:pt x="121230" y="95594"/>
                </a:cubicBezTo>
                <a:cubicBezTo>
                  <a:pt x="124847" y="85107"/>
                  <a:pt x="126370" y="74676"/>
                  <a:pt x="125855" y="70204"/>
                </a:cubicBezTo>
                <a:cubicBezTo>
                  <a:pt x="121386" y="68350"/>
                  <a:pt x="116858" y="66807"/>
                  <a:pt x="112310" y="65750"/>
                </a:cubicBezTo>
                <a:cubicBezTo>
                  <a:pt x="107761" y="64693"/>
                  <a:pt x="106215" y="64452"/>
                  <a:pt x="102490" y="63925"/>
                </a:cubicBezTo>
                <a:cubicBezTo>
                  <a:pt x="89403" y="59898"/>
                  <a:pt x="88397" y="35738"/>
                  <a:pt x="109537" y="35738"/>
                </a:cubicBezTo>
                <a:cubicBezTo>
                  <a:pt x="131685" y="35738"/>
                  <a:pt x="145779" y="40771"/>
                  <a:pt x="145779" y="40771"/>
                </a:cubicBezTo>
                <a:lnTo>
                  <a:pt x="159873" y="8556"/>
                </a:lnTo>
              </a:path>
            </a:pathLst>
          </a:custGeom>
          <a:noFill/>
          <a:ln w="12080">
            <a:solidFill>
              <a:srgbClr val="FFFFFF"/>
            </a:solidFill>
          </a:ln>
        </p:spPr>
        <p:txBody>
          <a:bodyPr rtlCol="0" anchor="ctr"/>
          <a:lstStyle/>
          <a:p>
            <a:pPr algn="ctr"/>
            <a:endParaRPr/>
          </a:p>
        </p:txBody>
      </p:sp>
      <p:sp>
        <p:nvSpPr>
          <p:cNvPr id="968" name="Rounded Rectangle 65">
            <a:extLst>
              <a:ext uri="{FF2B5EF4-FFF2-40B4-BE49-F238E27FC236}">
                <a16:creationId xmlns:a16="http://schemas.microsoft.com/office/drawing/2014/main" id="{C6EE32A2-D4C3-87FE-417F-8B75DF490390}"/>
              </a:ext>
            </a:extLst>
          </p:cNvPr>
          <p:cNvSpPr/>
          <p:nvPr/>
        </p:nvSpPr>
        <p:spPr>
          <a:xfrm>
            <a:off x="7250351" y="3368728"/>
            <a:ext cx="232115" cy="232085"/>
          </a:xfrm>
          <a:custGeom>
            <a:avLst/>
            <a:gdLst/>
            <a:ahLst/>
            <a:cxnLst/>
            <a:rect l="0" t="0" r="0" b="0"/>
            <a:pathLst>
              <a:path w="232115" h="232085">
                <a:moveTo>
                  <a:pt x="131903" y="186440"/>
                </a:moveTo>
                <a:lnTo>
                  <a:pt x="151545" y="215392"/>
                </a:lnTo>
                <a:cubicBezTo>
                  <a:pt x="152542" y="217117"/>
                  <a:pt x="153066" y="219075"/>
                  <a:pt x="153066" y="221068"/>
                </a:cubicBezTo>
                <a:cubicBezTo>
                  <a:pt x="153066" y="223061"/>
                  <a:pt x="152542" y="225019"/>
                  <a:pt x="151545" y="226744"/>
                </a:cubicBezTo>
                <a:cubicBezTo>
                  <a:pt x="150522" y="228381"/>
                  <a:pt x="149100" y="229729"/>
                  <a:pt x="147411" y="230663"/>
                </a:cubicBezTo>
                <a:cubicBezTo>
                  <a:pt x="145722" y="231597"/>
                  <a:pt x="143824" y="232085"/>
                  <a:pt x="141895" y="232081"/>
                </a:cubicBezTo>
                <a:lnTo>
                  <a:pt x="19732" y="232081"/>
                </a:lnTo>
                <a:cubicBezTo>
                  <a:pt x="17802" y="232085"/>
                  <a:pt x="15904" y="231597"/>
                  <a:pt x="14215" y="230663"/>
                </a:cubicBezTo>
                <a:cubicBezTo>
                  <a:pt x="12527" y="229729"/>
                  <a:pt x="11104" y="228381"/>
                  <a:pt x="10081" y="226744"/>
                </a:cubicBezTo>
                <a:cubicBezTo>
                  <a:pt x="8997" y="225069"/>
                  <a:pt x="8374" y="223137"/>
                  <a:pt x="8274" y="221144"/>
                </a:cubicBezTo>
                <a:cubicBezTo>
                  <a:pt x="8174" y="219151"/>
                  <a:pt x="8602" y="217166"/>
                  <a:pt x="9514" y="215392"/>
                </a:cubicBezTo>
                <a:lnTo>
                  <a:pt x="29723" y="186440"/>
                </a:lnTo>
                <a:moveTo>
                  <a:pt x="131902" y="146410"/>
                </a:moveTo>
                <a:lnTo>
                  <a:pt x="131902" y="186440"/>
                </a:lnTo>
                <a:lnTo>
                  <a:pt x="29721" y="186440"/>
                </a:lnTo>
                <a:lnTo>
                  <a:pt x="29721" y="129673"/>
                </a:lnTo>
                <a:cubicBezTo>
                  <a:pt x="29721" y="126661"/>
                  <a:pt x="30918" y="123774"/>
                  <a:pt x="33047" y="121645"/>
                </a:cubicBezTo>
                <a:cubicBezTo>
                  <a:pt x="35176" y="119516"/>
                  <a:pt x="38064" y="118320"/>
                  <a:pt x="41075" y="118320"/>
                </a:cubicBezTo>
                <a:lnTo>
                  <a:pt x="70058" y="118320"/>
                </a:lnTo>
                <a:moveTo>
                  <a:pt x="0" y="0"/>
                </a:moveTo>
                <a:moveTo>
                  <a:pt x="146362" y="118520"/>
                </a:moveTo>
                <a:lnTo>
                  <a:pt x="91791" y="134112"/>
                </a:lnTo>
                <a:lnTo>
                  <a:pt x="99587" y="87338"/>
                </a:lnTo>
                <a:lnTo>
                  <a:pt x="99587" y="24971"/>
                </a:lnTo>
                <a:cubicBezTo>
                  <a:pt x="99587" y="20836"/>
                  <a:pt x="101229" y="16870"/>
                  <a:pt x="104153" y="13946"/>
                </a:cubicBezTo>
                <a:cubicBezTo>
                  <a:pt x="107077" y="11022"/>
                  <a:pt x="111043" y="9380"/>
                  <a:pt x="115178" y="9380"/>
                </a:cubicBezTo>
                <a:lnTo>
                  <a:pt x="216523" y="9380"/>
                </a:lnTo>
                <a:cubicBezTo>
                  <a:pt x="220659" y="9380"/>
                  <a:pt x="224624" y="11022"/>
                  <a:pt x="227549" y="13946"/>
                </a:cubicBezTo>
                <a:cubicBezTo>
                  <a:pt x="230472" y="16870"/>
                  <a:pt x="232115" y="20836"/>
                  <a:pt x="232115" y="24971"/>
                </a:cubicBezTo>
                <a:lnTo>
                  <a:pt x="232115" y="102929"/>
                </a:lnTo>
                <a:cubicBezTo>
                  <a:pt x="232115" y="107064"/>
                  <a:pt x="230472" y="111030"/>
                  <a:pt x="227549" y="113954"/>
                </a:cubicBezTo>
                <a:cubicBezTo>
                  <a:pt x="224624" y="116878"/>
                  <a:pt x="220659" y="118520"/>
                  <a:pt x="216523" y="118520"/>
                </a:cubicBezTo>
                <a:close/>
                <a:moveTo>
                  <a:pt x="0" y="0"/>
                </a:moveTo>
                <a:moveTo>
                  <a:pt x="179782" y="28487"/>
                </a:moveTo>
                <a:lnTo>
                  <a:pt x="154365" y="28487"/>
                </a:lnTo>
                <a:lnTo>
                  <a:pt x="154365" y="50074"/>
                </a:lnTo>
                <a:lnTo>
                  <a:pt x="132776" y="50074"/>
                </a:lnTo>
                <a:lnTo>
                  <a:pt x="132776" y="75491"/>
                </a:lnTo>
                <a:lnTo>
                  <a:pt x="154365" y="75491"/>
                </a:lnTo>
                <a:lnTo>
                  <a:pt x="154365" y="97078"/>
                </a:lnTo>
                <a:lnTo>
                  <a:pt x="179782" y="97078"/>
                </a:lnTo>
                <a:lnTo>
                  <a:pt x="179782" y="75491"/>
                </a:lnTo>
                <a:lnTo>
                  <a:pt x="201367" y="75491"/>
                </a:lnTo>
                <a:lnTo>
                  <a:pt x="201367" y="50074"/>
                </a:lnTo>
                <a:lnTo>
                  <a:pt x="179782" y="50074"/>
                </a:lnTo>
                <a:close/>
              </a:path>
            </a:pathLst>
          </a:custGeom>
          <a:noFill/>
          <a:ln w="12080">
            <a:solidFill>
              <a:srgbClr val="FFFFFF"/>
            </a:solidFill>
          </a:ln>
        </p:spPr>
        <p:txBody>
          <a:bodyPr rtlCol="0" anchor="ctr"/>
          <a:lstStyle/>
          <a:p>
            <a:pPr algn="ctr"/>
            <a:endParaRPr/>
          </a:p>
        </p:txBody>
      </p:sp>
      <p:sp>
        <p:nvSpPr>
          <p:cNvPr id="969" name="Rounded Rectangle 66">
            <a:extLst>
              <a:ext uri="{FF2B5EF4-FFF2-40B4-BE49-F238E27FC236}">
                <a16:creationId xmlns:a16="http://schemas.microsoft.com/office/drawing/2014/main" id="{AE274A0E-4CE6-8FE5-055C-252516ED33F8}"/>
              </a:ext>
            </a:extLst>
          </p:cNvPr>
          <p:cNvSpPr/>
          <p:nvPr/>
        </p:nvSpPr>
        <p:spPr>
          <a:xfrm>
            <a:off x="4954997" y="5105178"/>
            <a:ext cx="214436" cy="226478"/>
          </a:xfrm>
          <a:custGeom>
            <a:avLst/>
            <a:gdLst/>
            <a:ahLst/>
            <a:cxnLst/>
            <a:rect l="0" t="0" r="0" b="0"/>
            <a:pathLst>
              <a:path w="214436" h="226478">
                <a:moveTo>
                  <a:pt x="0" y="125808"/>
                </a:moveTo>
                <a:lnTo>
                  <a:pt x="0" y="226478"/>
                </a:lnTo>
                <a:moveTo>
                  <a:pt x="0" y="145942"/>
                </a:moveTo>
                <a:lnTo>
                  <a:pt x="70469" y="145942"/>
                </a:lnTo>
                <a:cubicBezTo>
                  <a:pt x="87149" y="145942"/>
                  <a:pt x="100670" y="159463"/>
                  <a:pt x="100670" y="176143"/>
                </a:cubicBezTo>
                <a:lnTo>
                  <a:pt x="161073" y="176143"/>
                </a:lnTo>
                <a:cubicBezTo>
                  <a:pt x="177752" y="176143"/>
                  <a:pt x="191274" y="189665"/>
                  <a:pt x="191274" y="206344"/>
                </a:cubicBezTo>
                <a:lnTo>
                  <a:pt x="0" y="206344"/>
                </a:lnTo>
                <a:close/>
                <a:moveTo>
                  <a:pt x="70469" y="176143"/>
                </a:moveTo>
                <a:lnTo>
                  <a:pt x="100670" y="176143"/>
                </a:lnTo>
                <a:moveTo>
                  <a:pt x="105704" y="135875"/>
                </a:moveTo>
                <a:cubicBezTo>
                  <a:pt x="105696" y="105846"/>
                  <a:pt x="130037" y="81499"/>
                  <a:pt x="160066" y="81499"/>
                </a:cubicBezTo>
                <a:cubicBezTo>
                  <a:pt x="190095" y="81499"/>
                  <a:pt x="214436" y="105846"/>
                  <a:pt x="214428" y="135875"/>
                </a:cubicBezTo>
                <a:close/>
                <a:moveTo>
                  <a:pt x="120472" y="66774"/>
                </a:moveTo>
                <a:cubicBezTo>
                  <a:pt x="124813" y="59643"/>
                  <a:pt x="126978" y="51400"/>
                  <a:pt x="126704" y="43056"/>
                </a:cubicBezTo>
                <a:lnTo>
                  <a:pt x="126704" y="33362"/>
                </a:lnTo>
                <a:cubicBezTo>
                  <a:pt x="126704" y="14936"/>
                  <a:pt x="141640" y="0"/>
                  <a:pt x="160066" y="0"/>
                </a:cubicBezTo>
                <a:cubicBezTo>
                  <a:pt x="178491" y="0"/>
                  <a:pt x="193428" y="14936"/>
                  <a:pt x="193428" y="33362"/>
                </a:cubicBezTo>
                <a:lnTo>
                  <a:pt x="193428" y="43056"/>
                </a:lnTo>
                <a:cubicBezTo>
                  <a:pt x="193154" y="51400"/>
                  <a:pt x="195319" y="59643"/>
                  <a:pt x="199660" y="66774"/>
                </a:cubicBezTo>
                <a:moveTo>
                  <a:pt x="193428" y="38868"/>
                </a:moveTo>
                <a:cubicBezTo>
                  <a:pt x="180615" y="38845"/>
                  <a:pt x="168443" y="33262"/>
                  <a:pt x="160066" y="23567"/>
                </a:cubicBezTo>
                <a:cubicBezTo>
                  <a:pt x="151689" y="33262"/>
                  <a:pt x="139517" y="38845"/>
                  <a:pt x="126704" y="38868"/>
                </a:cubicBezTo>
                <a:moveTo>
                  <a:pt x="130660" y="38728"/>
                </a:moveTo>
                <a:cubicBezTo>
                  <a:pt x="131373" y="54450"/>
                  <a:pt x="144327" y="66831"/>
                  <a:pt x="160066" y="66831"/>
                </a:cubicBezTo>
                <a:cubicBezTo>
                  <a:pt x="175805" y="66831"/>
                  <a:pt x="188759" y="54450"/>
                  <a:pt x="189472" y="38728"/>
                </a:cubicBezTo>
                <a:moveTo>
                  <a:pt x="135593" y="87241"/>
                </a:moveTo>
                <a:lnTo>
                  <a:pt x="159059" y="115741"/>
                </a:lnTo>
                <a:lnTo>
                  <a:pt x="182526" y="87241"/>
                </a:lnTo>
              </a:path>
            </a:pathLst>
          </a:custGeom>
          <a:noFill/>
          <a:ln w="12080">
            <a:solidFill>
              <a:srgbClr val="FFFFFF"/>
            </a:solidFill>
          </a:ln>
        </p:spPr>
        <p:txBody>
          <a:bodyPr rtlCol="0" anchor="ctr"/>
          <a:lstStyle/>
          <a:p>
            <a:pPr algn="ctr"/>
            <a:endParaRPr/>
          </a:p>
        </p:txBody>
      </p:sp>
      <p:sp>
        <p:nvSpPr>
          <p:cNvPr id="971" name="TextBox 25">
            <a:extLst>
              <a:ext uri="{FF2B5EF4-FFF2-40B4-BE49-F238E27FC236}">
                <a16:creationId xmlns:a16="http://schemas.microsoft.com/office/drawing/2014/main" id="{486B1626-2322-FF83-3B54-A6307B0EF137}"/>
              </a:ext>
            </a:extLst>
          </p:cNvPr>
          <p:cNvSpPr txBox="1"/>
          <p:nvPr/>
        </p:nvSpPr>
        <p:spPr>
          <a:xfrm>
            <a:off x="1787432" y="3353073"/>
            <a:ext cx="596629" cy="276999"/>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800" noProof="0" dirty="0">
                <a:solidFill>
                  <a:srgbClr val="EF3663"/>
                </a:solidFill>
              </a:rPr>
              <a:t>24/7</a:t>
            </a:r>
          </a:p>
        </p:txBody>
      </p:sp>
      <p:sp>
        <p:nvSpPr>
          <p:cNvPr id="972" name="TextBox 25">
            <a:extLst>
              <a:ext uri="{FF2B5EF4-FFF2-40B4-BE49-F238E27FC236}">
                <a16:creationId xmlns:a16="http://schemas.microsoft.com/office/drawing/2014/main" id="{F8A1E2FB-B58D-00EE-9FD8-8D905B2C3FFB}"/>
              </a:ext>
            </a:extLst>
          </p:cNvPr>
          <p:cNvSpPr txBox="1"/>
          <p:nvPr/>
        </p:nvSpPr>
        <p:spPr>
          <a:xfrm>
            <a:off x="9676537" y="3365266"/>
            <a:ext cx="596629" cy="276999"/>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800" noProof="0" dirty="0">
                <a:solidFill>
                  <a:srgbClr val="EF3663"/>
                </a:solidFill>
              </a:rPr>
              <a:t>24/7</a:t>
            </a:r>
          </a:p>
        </p:txBody>
      </p:sp>
      <p:pic>
        <p:nvPicPr>
          <p:cNvPr id="3" name="Imagen 2">
            <a:extLst>
              <a:ext uri="{FF2B5EF4-FFF2-40B4-BE49-F238E27FC236}">
                <a16:creationId xmlns:a16="http://schemas.microsoft.com/office/drawing/2014/main" id="{765A5B80-60A5-02DA-DCCA-BD886266CDE7}"/>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4" name="Grupo 3">
            <a:extLst>
              <a:ext uri="{FF2B5EF4-FFF2-40B4-BE49-F238E27FC236}">
                <a16:creationId xmlns:a16="http://schemas.microsoft.com/office/drawing/2014/main" id="{476BA17C-A332-890C-4162-F95E5941FEA4}"/>
              </a:ext>
            </a:extLst>
          </p:cNvPr>
          <p:cNvGrpSpPr/>
          <p:nvPr/>
        </p:nvGrpSpPr>
        <p:grpSpPr>
          <a:xfrm>
            <a:off x="620624" y="1005789"/>
            <a:ext cx="2706068" cy="77400"/>
            <a:chOff x="620624" y="1005789"/>
            <a:chExt cx="2706068" cy="77400"/>
          </a:xfrm>
        </p:grpSpPr>
        <p:cxnSp>
          <p:nvCxnSpPr>
            <p:cNvPr id="5" name="Google Shape;215;g31dbd23bb8a_0_92">
              <a:extLst>
                <a:ext uri="{FF2B5EF4-FFF2-40B4-BE49-F238E27FC236}">
                  <a16:creationId xmlns:a16="http://schemas.microsoft.com/office/drawing/2014/main" id="{352B0D63-273F-A268-A3CA-AC22A1156BCA}"/>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6" name="Google Shape;215;g31dbd23bb8a_0_92">
              <a:extLst>
                <a:ext uri="{FF2B5EF4-FFF2-40B4-BE49-F238E27FC236}">
                  <a16:creationId xmlns:a16="http://schemas.microsoft.com/office/drawing/2014/main" id="{396C0A20-3B05-F9AE-3FC3-88711081BAF1}"/>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592919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258"/>
        <p:cNvGrpSpPr/>
        <p:nvPr/>
      </p:nvGrpSpPr>
      <p:grpSpPr>
        <a:xfrm>
          <a:off x="0" y="0"/>
          <a:ext cx="0" cy="0"/>
          <a:chOff x="0" y="0"/>
          <a:chExt cx="0" cy="0"/>
        </a:xfrm>
      </p:grpSpPr>
      <p:grpSp>
        <p:nvGrpSpPr>
          <p:cNvPr id="259" name="Google Shape;259;g31dbd23bb8a_0_164"/>
          <p:cNvGrpSpPr/>
          <p:nvPr/>
        </p:nvGrpSpPr>
        <p:grpSpPr>
          <a:xfrm>
            <a:off x="11408966" y="-5"/>
            <a:ext cx="783040" cy="2125875"/>
            <a:chOff x="11420466" y="-28230"/>
            <a:chExt cx="783040" cy="2125875"/>
          </a:xfrm>
        </p:grpSpPr>
        <p:sp>
          <p:nvSpPr>
            <p:cNvPr id="260" name="Google Shape;260;g31dbd23bb8a_0_164"/>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p:cNvGrpSpPr/>
          <p:nvPr/>
        </p:nvGrpSpPr>
        <p:grpSpPr>
          <a:xfrm>
            <a:off x="-9190" y="5982440"/>
            <a:ext cx="2967719" cy="883871"/>
            <a:chOff x="-9190" y="5982440"/>
            <a:chExt cx="2967719" cy="883871"/>
          </a:xfrm>
        </p:grpSpPr>
        <p:sp>
          <p:nvSpPr>
            <p:cNvPr id="264" name="Google Shape;264;g31dbd23bb8a_0_164"/>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69" name="Google Shape;269;g31dbd23bb8a_0_164"/>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2" name="Rounded Rectangle 19">
            <a:extLst>
              <a:ext uri="{FF2B5EF4-FFF2-40B4-BE49-F238E27FC236}">
                <a16:creationId xmlns:a16="http://schemas.microsoft.com/office/drawing/2014/main" id="{BC91A737-707C-1BB3-3985-FF63B9DA0A4C}"/>
              </a:ext>
            </a:extLst>
          </p:cNvPr>
          <p:cNvSpPr/>
          <p:nvPr/>
        </p:nvSpPr>
        <p:spPr>
          <a:xfrm>
            <a:off x="3053402" y="2545206"/>
            <a:ext cx="6349626" cy="2423133"/>
          </a:xfrm>
          <a:custGeom>
            <a:avLst/>
            <a:gdLst/>
            <a:ahLst/>
            <a:cxnLst/>
            <a:rect l="0" t="0" r="0" b="0"/>
            <a:pathLst>
              <a:path w="4457700" h="1485899">
                <a:moveTo>
                  <a:pt x="931934" y="1060786"/>
                </a:moveTo>
                <a:cubicBezTo>
                  <a:pt x="754249" y="970639"/>
                  <a:pt x="650081" y="861088"/>
                  <a:pt x="650081" y="742950"/>
                </a:cubicBezTo>
                <a:cubicBezTo>
                  <a:pt x="650081" y="450612"/>
                  <a:pt x="1287934" y="210856"/>
                  <a:pt x="2099236" y="187588"/>
                </a:cubicBezTo>
                <a:moveTo>
                  <a:pt x="1762318" y="412387"/>
                </a:moveTo>
                <a:cubicBezTo>
                  <a:pt x="1432739" y="474018"/>
                  <a:pt x="1207293" y="598910"/>
                  <a:pt x="1207293" y="742950"/>
                </a:cubicBezTo>
                <a:cubicBezTo>
                  <a:pt x="1207293" y="790340"/>
                  <a:pt x="1231698" y="835658"/>
                  <a:pt x="1276185" y="877332"/>
                </a:cubicBezTo>
                <a:moveTo>
                  <a:pt x="2696357" y="412570"/>
                </a:moveTo>
                <a:cubicBezTo>
                  <a:pt x="3025404" y="474265"/>
                  <a:pt x="3250406" y="599052"/>
                  <a:pt x="3250406" y="742950"/>
                </a:cubicBezTo>
                <a:cubicBezTo>
                  <a:pt x="3250406" y="889989"/>
                  <a:pt x="3015473" y="1017074"/>
                  <a:pt x="2674659" y="1077279"/>
                </a:cubicBezTo>
                <a:cubicBezTo>
                  <a:pt x="2598861" y="1088687"/>
                  <a:pt x="2403581" y="1114445"/>
                  <a:pt x="2228850" y="1114445"/>
                </a:cubicBezTo>
                <a:cubicBezTo>
                  <a:pt x="2054118" y="1114445"/>
                  <a:pt x="1858838" y="1088687"/>
                  <a:pt x="1783040" y="1077279"/>
                </a:cubicBezTo>
                <a:cubicBezTo>
                  <a:pt x="1646519" y="1053162"/>
                  <a:pt x="1526988" y="1018315"/>
                  <a:pt x="1432741" y="975751"/>
                </a:cubicBezTo>
                <a:moveTo>
                  <a:pt x="1490912" y="1235673"/>
                </a:moveTo>
                <a:cubicBezTo>
                  <a:pt x="1711140" y="1276844"/>
                  <a:pt x="1962280" y="1300162"/>
                  <a:pt x="2228850" y="1300162"/>
                </a:cubicBezTo>
                <a:cubicBezTo>
                  <a:pt x="2486944" y="1300162"/>
                  <a:pt x="2730574" y="1278304"/>
                  <a:pt x="2945689" y="1239546"/>
                </a:cubicBezTo>
                <a:moveTo>
                  <a:pt x="2915472" y="1449978"/>
                </a:moveTo>
                <a:cubicBezTo>
                  <a:pt x="2699186" y="1473299"/>
                  <a:pt x="2468432" y="1485899"/>
                  <a:pt x="2228850" y="1485899"/>
                </a:cubicBezTo>
                <a:cubicBezTo>
                  <a:pt x="1901178" y="1485899"/>
                  <a:pt x="1590022" y="1462330"/>
                  <a:pt x="1309806" y="1420000"/>
                </a:cubicBezTo>
                <a:lnTo>
                  <a:pt x="1164989" y="1400874"/>
                </a:lnTo>
                <a:lnTo>
                  <a:pt x="1020172" y="1367277"/>
                </a:lnTo>
                <a:cubicBezTo>
                  <a:pt x="406289" y="1234953"/>
                  <a:pt x="0" y="1004767"/>
                  <a:pt x="0" y="742950"/>
                </a:cubicBezTo>
                <a:cubicBezTo>
                  <a:pt x="0" y="610672"/>
                  <a:pt x="103707" y="486468"/>
                  <a:pt x="285497" y="378881"/>
                </a:cubicBezTo>
                <a:moveTo>
                  <a:pt x="4340214" y="504293"/>
                </a:moveTo>
                <a:cubicBezTo>
                  <a:pt x="4416391" y="579198"/>
                  <a:pt x="4457700" y="659465"/>
                  <a:pt x="4457700" y="742950"/>
                </a:cubicBezTo>
                <a:cubicBezTo>
                  <a:pt x="4457700" y="983158"/>
                  <a:pt x="4115708" y="1196742"/>
                  <a:pt x="3585171" y="1332551"/>
                </a:cubicBezTo>
                <a:moveTo>
                  <a:pt x="3431319" y="1104033"/>
                </a:moveTo>
                <a:cubicBezTo>
                  <a:pt x="3665989" y="1006780"/>
                  <a:pt x="3807618" y="880702"/>
                  <a:pt x="3807618" y="742949"/>
                </a:cubicBezTo>
                <a:cubicBezTo>
                  <a:pt x="3807618" y="450613"/>
                  <a:pt x="3169765" y="210856"/>
                  <a:pt x="2358464" y="187588"/>
                </a:cubicBezTo>
                <a:moveTo>
                  <a:pt x="2706522" y="17101"/>
                </a:moveTo>
                <a:cubicBezTo>
                  <a:pt x="3183974" y="51853"/>
                  <a:pt x="3604220" y="137615"/>
                  <a:pt x="3913277" y="256394"/>
                </a:cubicBezTo>
                <a:moveTo>
                  <a:pt x="740454" y="189923"/>
                </a:moveTo>
                <a:cubicBezTo>
                  <a:pt x="1135077" y="71837"/>
                  <a:pt x="1656796" y="0"/>
                  <a:pt x="2228850" y="0"/>
                </a:cubicBezTo>
                <a:cubicBezTo>
                  <a:pt x="2255229" y="0"/>
                  <a:pt x="2281501" y="152"/>
                  <a:pt x="2307659" y="455"/>
                </a:cubicBezTo>
              </a:path>
            </a:pathLst>
          </a:custGeom>
          <a:noFill/>
          <a:ln w="11608">
            <a:solidFill>
              <a:srgbClr val="484848"/>
            </a:solidFill>
            <a:prstDash val="dash"/>
          </a:ln>
        </p:spPr>
        <p:txBody>
          <a:bodyPr rtlCol="0" anchor="ctr"/>
          <a:lstStyle/>
          <a:p>
            <a:pPr algn="ctr"/>
            <a:endParaRPr/>
          </a:p>
        </p:txBody>
      </p:sp>
      <p:sp>
        <p:nvSpPr>
          <p:cNvPr id="3" name="TextBox 20">
            <a:extLst>
              <a:ext uri="{FF2B5EF4-FFF2-40B4-BE49-F238E27FC236}">
                <a16:creationId xmlns:a16="http://schemas.microsoft.com/office/drawing/2014/main" id="{CBF47A66-FB2C-6B1F-63AB-779916368930}"/>
              </a:ext>
            </a:extLst>
          </p:cNvPr>
          <p:cNvSpPr txBox="1"/>
          <p:nvPr/>
        </p:nvSpPr>
        <p:spPr>
          <a:xfrm>
            <a:off x="654800" y="2467714"/>
            <a:ext cx="2594457" cy="73866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Proporciona una Suma Asegurada fija para </a:t>
            </a:r>
            <a:r>
              <a:rPr lang="es-MX" sz="1600" b="1" dirty="0">
                <a:solidFill>
                  <a:srgbClr val="EA2565"/>
                </a:solidFill>
              </a:rPr>
              <a:t>diagnósticos cubiertos</a:t>
            </a:r>
          </a:p>
        </p:txBody>
      </p:sp>
      <p:sp>
        <p:nvSpPr>
          <p:cNvPr id="5" name="TextBox 22">
            <a:extLst>
              <a:ext uri="{FF2B5EF4-FFF2-40B4-BE49-F238E27FC236}">
                <a16:creationId xmlns:a16="http://schemas.microsoft.com/office/drawing/2014/main" id="{CD9DC667-69CE-6935-697D-CEFAB21E48DD}"/>
              </a:ext>
            </a:extLst>
          </p:cNvPr>
          <p:cNvSpPr txBox="1"/>
          <p:nvPr/>
        </p:nvSpPr>
        <p:spPr>
          <a:xfrm>
            <a:off x="4552950" y="5428441"/>
            <a:ext cx="2684901" cy="73866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Permite flexibilidad en el uso de fondos para </a:t>
            </a:r>
            <a:r>
              <a:rPr lang="es-MX" sz="1600" b="1" dirty="0">
                <a:solidFill>
                  <a:srgbClr val="EA2565"/>
                </a:solidFill>
              </a:rPr>
              <a:t>necesidades urgentes</a:t>
            </a:r>
          </a:p>
        </p:txBody>
      </p:sp>
      <p:sp>
        <p:nvSpPr>
          <p:cNvPr id="7" name="TextBox 24">
            <a:extLst>
              <a:ext uri="{FF2B5EF4-FFF2-40B4-BE49-F238E27FC236}">
                <a16:creationId xmlns:a16="http://schemas.microsoft.com/office/drawing/2014/main" id="{140B3EE2-8C79-87AC-09F6-FEAB35DF8DCA}"/>
              </a:ext>
            </a:extLst>
          </p:cNvPr>
          <p:cNvSpPr txBox="1"/>
          <p:nvPr/>
        </p:nvSpPr>
        <p:spPr>
          <a:xfrm>
            <a:off x="6945023" y="1465989"/>
            <a:ext cx="2045966"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Protección</a:t>
            </a:r>
          </a:p>
        </p:txBody>
      </p:sp>
      <p:sp>
        <p:nvSpPr>
          <p:cNvPr id="8" name="TextBox 25">
            <a:extLst>
              <a:ext uri="{FF2B5EF4-FFF2-40B4-BE49-F238E27FC236}">
                <a16:creationId xmlns:a16="http://schemas.microsoft.com/office/drawing/2014/main" id="{F4D073BA-0082-43EA-10F7-7A4E4DCB4713}"/>
              </a:ext>
            </a:extLst>
          </p:cNvPr>
          <p:cNvSpPr txBox="1"/>
          <p:nvPr/>
        </p:nvSpPr>
        <p:spPr>
          <a:xfrm>
            <a:off x="1453627" y="2218195"/>
            <a:ext cx="1795630"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Cobertura</a:t>
            </a:r>
          </a:p>
        </p:txBody>
      </p:sp>
      <p:sp>
        <p:nvSpPr>
          <p:cNvPr id="9" name="TextBox 26">
            <a:extLst>
              <a:ext uri="{FF2B5EF4-FFF2-40B4-BE49-F238E27FC236}">
                <a16:creationId xmlns:a16="http://schemas.microsoft.com/office/drawing/2014/main" id="{D7AF37C1-A767-F5C5-4CF4-5925DB25C351}"/>
              </a:ext>
            </a:extLst>
          </p:cNvPr>
          <p:cNvSpPr txBox="1"/>
          <p:nvPr/>
        </p:nvSpPr>
        <p:spPr>
          <a:xfrm>
            <a:off x="1187211" y="1396799"/>
            <a:ext cx="3542637" cy="246221"/>
          </a:xfrm>
          <a:prstGeom prst="rect">
            <a:avLst/>
          </a:prstGeom>
          <a:noFill/>
          <a:ln>
            <a:noFill/>
          </a:ln>
        </p:spPr>
        <p:txBody>
          <a:bodyPr wrap="none" lIns="0" tIns="0" rIns="0" bIns="0" anchor="t">
            <a:spAutoFit/>
          </a:bodyPr>
          <a:lstStyle/>
          <a:p>
            <a:pPr algn="ctr"/>
            <a:r>
              <a:rPr lang="es-MX" sz="1600" b="1" dirty="0">
                <a:solidFill>
                  <a:schemeClr val="tx1"/>
                </a:solidFill>
                <a:latin typeface="Lato Black" panose="020F0502020204030203" pitchFamily="34" charset="0"/>
                <a:ea typeface="Lato Black" panose="020F0502020204030203" pitchFamily="34" charset="0"/>
                <a:cs typeface="Lato Black" panose="020F0502020204030203" pitchFamily="34" charset="0"/>
              </a:rPr>
              <a:t>Entendiendo el Seguro </a:t>
            </a:r>
            <a:r>
              <a:rPr lang="es-MX" sz="1600" b="1" dirty="0" err="1">
                <a:solidFill>
                  <a:schemeClr val="tx1"/>
                </a:solidFill>
                <a:latin typeface="Lato Black" panose="020F0502020204030203" pitchFamily="34" charset="0"/>
                <a:ea typeface="Lato Black" panose="020F0502020204030203" pitchFamily="34" charset="0"/>
                <a:cs typeface="Lato Black" panose="020F0502020204030203" pitchFamily="34" charset="0"/>
              </a:rPr>
              <a:t>Alaiv</a:t>
            </a:r>
            <a:r>
              <a:rPr lang="es-MX" sz="1600" b="1" dirty="0">
                <a:solidFill>
                  <a:schemeClr val="tx1"/>
                </a:solidFill>
                <a:latin typeface="Lato Black" panose="020F0502020204030203" pitchFamily="34" charset="0"/>
                <a:ea typeface="Lato Black" panose="020F0502020204030203" pitchFamily="34" charset="0"/>
                <a:cs typeface="Lato Black" panose="020F0502020204030203" pitchFamily="34" charset="0"/>
              </a:rPr>
              <a:t> Individual</a:t>
            </a:r>
            <a:endParaRPr sz="1600" b="1" dirty="0">
              <a:solidFill>
                <a:schemeClr val="tx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1" name="TextBox 28">
            <a:extLst>
              <a:ext uri="{FF2B5EF4-FFF2-40B4-BE49-F238E27FC236}">
                <a16:creationId xmlns:a16="http://schemas.microsoft.com/office/drawing/2014/main" id="{626579CA-C247-15D6-1D6A-0AEB53BF87DD}"/>
              </a:ext>
            </a:extLst>
          </p:cNvPr>
          <p:cNvSpPr txBox="1"/>
          <p:nvPr/>
        </p:nvSpPr>
        <p:spPr>
          <a:xfrm>
            <a:off x="5229225" y="5200298"/>
            <a:ext cx="2008626"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Apoyo Financiero</a:t>
            </a:r>
          </a:p>
        </p:txBody>
      </p:sp>
      <p:sp>
        <p:nvSpPr>
          <p:cNvPr id="19" name="TextBox 30">
            <a:extLst>
              <a:ext uri="{FF2B5EF4-FFF2-40B4-BE49-F238E27FC236}">
                <a16:creationId xmlns:a16="http://schemas.microsoft.com/office/drawing/2014/main" id="{0689B564-E299-9FBB-089F-AC39C00C729E}"/>
              </a:ext>
            </a:extLst>
          </p:cNvPr>
          <p:cNvSpPr txBox="1"/>
          <p:nvPr/>
        </p:nvSpPr>
        <p:spPr>
          <a:xfrm>
            <a:off x="6191921" y="1745122"/>
            <a:ext cx="2799068" cy="73866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Ofrece seguridad financiera contra </a:t>
            </a:r>
            <a:r>
              <a:rPr lang="es-MX" sz="1600" b="1" dirty="0">
                <a:solidFill>
                  <a:srgbClr val="EA2565"/>
                </a:solidFill>
              </a:rPr>
              <a:t>Accidentes y Enfermedades graves</a:t>
            </a:r>
          </a:p>
        </p:txBody>
      </p:sp>
      <p:sp>
        <p:nvSpPr>
          <p:cNvPr id="20" name="Rounded Rectangle 1">
            <a:extLst>
              <a:ext uri="{FF2B5EF4-FFF2-40B4-BE49-F238E27FC236}">
                <a16:creationId xmlns:a16="http://schemas.microsoft.com/office/drawing/2014/main" id="{B24C9DBD-244E-847D-5049-D3FEEC4D2C8C}"/>
              </a:ext>
            </a:extLst>
          </p:cNvPr>
          <p:cNvSpPr/>
          <p:nvPr/>
        </p:nvSpPr>
        <p:spPr>
          <a:xfrm>
            <a:off x="5436346" y="2743975"/>
            <a:ext cx="1581274" cy="1581274"/>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solidFill>
            <a:schemeClr val="bg1">
              <a:lumMod val="95000"/>
            </a:schemeClr>
          </a:solidFill>
          <a:ln>
            <a:noFill/>
          </a:ln>
          <a:effectLst>
            <a:outerShdw blurRad="63500" sx="102000" sy="102000" algn="ctr" rotWithShape="0">
              <a:prstClr val="black">
                <a:alpha val="40000"/>
              </a:prstClr>
            </a:outerShdw>
          </a:effectLst>
        </p:spPr>
        <p:txBody>
          <a:bodyPr rtlCol="0" anchor="ctr"/>
          <a:lstStyle/>
          <a:p>
            <a:pPr algn="ctr"/>
            <a:endParaRPr dirty="0"/>
          </a:p>
        </p:txBody>
      </p:sp>
      <p:sp>
        <p:nvSpPr>
          <p:cNvPr id="21" name="Rounded Rectangle 34">
            <a:extLst>
              <a:ext uri="{FF2B5EF4-FFF2-40B4-BE49-F238E27FC236}">
                <a16:creationId xmlns:a16="http://schemas.microsoft.com/office/drawing/2014/main" id="{94A0C3BA-9CA5-D06C-A123-770642DAFC40}"/>
              </a:ext>
            </a:extLst>
          </p:cNvPr>
          <p:cNvSpPr/>
          <p:nvPr/>
        </p:nvSpPr>
        <p:spPr>
          <a:xfrm>
            <a:off x="5855305" y="3099204"/>
            <a:ext cx="750612" cy="751756"/>
          </a:xfrm>
          <a:custGeom>
            <a:avLst/>
            <a:gdLst/>
            <a:ahLst/>
            <a:cxnLst/>
            <a:rect l="0" t="0" r="0" b="0"/>
            <a:pathLst>
              <a:path w="545608" h="546440">
                <a:moveTo>
                  <a:pt x="0" y="0"/>
                </a:moveTo>
                <a:moveTo>
                  <a:pt x="406300" y="313432"/>
                </a:moveTo>
                <a:lnTo>
                  <a:pt x="406300" y="452735"/>
                </a:lnTo>
                <a:moveTo>
                  <a:pt x="0" y="0"/>
                </a:moveTo>
                <a:moveTo>
                  <a:pt x="475952" y="383083"/>
                </a:moveTo>
                <a:lnTo>
                  <a:pt x="336649" y="383083"/>
                </a:lnTo>
                <a:moveTo>
                  <a:pt x="0" y="0"/>
                </a:moveTo>
                <a:moveTo>
                  <a:pt x="392858" y="543212"/>
                </a:moveTo>
                <a:lnTo>
                  <a:pt x="380018" y="538336"/>
                </a:lnTo>
                <a:cubicBezTo>
                  <a:pt x="318957" y="515073"/>
                  <a:pt x="266997" y="456519"/>
                  <a:pt x="266997" y="391186"/>
                </a:cubicBezTo>
                <a:lnTo>
                  <a:pt x="266997" y="312410"/>
                </a:lnTo>
                <a:cubicBezTo>
                  <a:pt x="266993" y="302754"/>
                  <a:pt x="272721" y="294016"/>
                  <a:pt x="281578" y="290168"/>
                </a:cubicBezTo>
                <a:cubicBezTo>
                  <a:pt x="321291" y="275173"/>
                  <a:pt x="363341" y="267313"/>
                  <a:pt x="405790" y="266951"/>
                </a:cubicBezTo>
                <a:cubicBezTo>
                  <a:pt x="448568" y="267335"/>
                  <a:pt x="490950" y="275192"/>
                  <a:pt x="531023" y="290168"/>
                </a:cubicBezTo>
                <a:cubicBezTo>
                  <a:pt x="539880" y="294016"/>
                  <a:pt x="545608" y="302754"/>
                  <a:pt x="545603" y="312410"/>
                </a:cubicBezTo>
                <a:lnTo>
                  <a:pt x="545603" y="391256"/>
                </a:lnTo>
                <a:cubicBezTo>
                  <a:pt x="545603" y="456589"/>
                  <a:pt x="492622" y="515189"/>
                  <a:pt x="431561" y="538406"/>
                </a:cubicBezTo>
                <a:lnTo>
                  <a:pt x="418721" y="543282"/>
                </a:lnTo>
                <a:cubicBezTo>
                  <a:pt x="410385" y="546440"/>
                  <a:pt x="401177" y="546416"/>
                  <a:pt x="392857" y="543212"/>
                </a:cubicBezTo>
                <a:close/>
                <a:moveTo>
                  <a:pt x="55721" y="211276"/>
                </a:moveTo>
                <a:cubicBezTo>
                  <a:pt x="68694" y="189949"/>
                  <a:pt x="75150" y="165295"/>
                  <a:pt x="74294" y="140347"/>
                </a:cubicBezTo>
                <a:lnTo>
                  <a:pt x="74294" y="111442"/>
                </a:lnTo>
                <a:cubicBezTo>
                  <a:pt x="74294" y="56305"/>
                  <a:pt x="118992" y="11608"/>
                  <a:pt x="174128" y="11608"/>
                </a:cubicBezTo>
                <a:cubicBezTo>
                  <a:pt x="229265" y="11608"/>
                  <a:pt x="273962" y="56305"/>
                  <a:pt x="273962" y="111442"/>
                </a:cubicBezTo>
                <a:lnTo>
                  <a:pt x="273962" y="140371"/>
                </a:lnTo>
                <a:cubicBezTo>
                  <a:pt x="273112" y="165311"/>
                  <a:pt x="279568" y="189956"/>
                  <a:pt x="292536" y="211276"/>
                </a:cubicBezTo>
                <a:moveTo>
                  <a:pt x="273962" y="127833"/>
                </a:moveTo>
                <a:cubicBezTo>
                  <a:pt x="235621" y="127811"/>
                  <a:pt x="199184" y="111118"/>
                  <a:pt x="174128" y="82095"/>
                </a:cubicBezTo>
                <a:cubicBezTo>
                  <a:pt x="149066" y="111108"/>
                  <a:pt x="112633" y="127799"/>
                  <a:pt x="74295" y="127833"/>
                </a:cubicBezTo>
                <a:moveTo>
                  <a:pt x="86228" y="127299"/>
                </a:moveTo>
                <a:cubicBezTo>
                  <a:pt x="88515" y="174187"/>
                  <a:pt x="127196" y="211028"/>
                  <a:pt x="174140" y="211028"/>
                </a:cubicBezTo>
                <a:cubicBezTo>
                  <a:pt x="221083" y="211028"/>
                  <a:pt x="259765" y="174187"/>
                  <a:pt x="262052" y="127299"/>
                </a:cubicBezTo>
                <a:moveTo>
                  <a:pt x="197346" y="406300"/>
                </a:moveTo>
                <a:lnTo>
                  <a:pt x="11608" y="406300"/>
                </a:lnTo>
                <a:cubicBezTo>
                  <a:pt x="11642" y="359156"/>
                  <a:pt x="32131" y="314346"/>
                  <a:pt x="67767" y="283480"/>
                </a:cubicBezTo>
                <a:cubicBezTo>
                  <a:pt x="103403" y="252615"/>
                  <a:pt x="150679" y="238732"/>
                  <a:pt x="197346" y="245428"/>
                </a:cubicBezTo>
              </a:path>
            </a:pathLst>
          </a:custGeom>
          <a:noFill/>
          <a:ln w="19050">
            <a:solidFill>
              <a:srgbClr val="EF3663"/>
            </a:solidFill>
          </a:ln>
        </p:spPr>
        <p:txBody>
          <a:bodyPr rtlCol="0" anchor="ctr"/>
          <a:lstStyle/>
          <a:p>
            <a:pPr algn="ctr"/>
            <a:endParaRPr/>
          </a:p>
        </p:txBody>
      </p:sp>
      <p:sp>
        <p:nvSpPr>
          <p:cNvPr id="22" name="Google Shape;196;g31dbd23bb8a_0_92">
            <a:extLst>
              <a:ext uri="{FF2B5EF4-FFF2-40B4-BE49-F238E27FC236}">
                <a16:creationId xmlns:a16="http://schemas.microsoft.com/office/drawing/2014/main" id="{E71924C3-C455-CDD4-DA43-C7617D3D6855}"/>
              </a:ext>
            </a:extLst>
          </p:cNvPr>
          <p:cNvSpPr/>
          <p:nvPr/>
        </p:nvSpPr>
        <p:spPr>
          <a:xfrm>
            <a:off x="3416773" y="2653428"/>
            <a:ext cx="726542" cy="72654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Rounded Rectangle 32">
            <a:extLst>
              <a:ext uri="{FF2B5EF4-FFF2-40B4-BE49-F238E27FC236}">
                <a16:creationId xmlns:a16="http://schemas.microsoft.com/office/drawing/2014/main" id="{B3839605-38F5-8175-B7C8-78AE5C9B372B}"/>
              </a:ext>
            </a:extLst>
          </p:cNvPr>
          <p:cNvSpPr/>
          <p:nvPr/>
        </p:nvSpPr>
        <p:spPr>
          <a:xfrm>
            <a:off x="3561631" y="2806382"/>
            <a:ext cx="436826" cy="431500"/>
          </a:xfrm>
          <a:custGeom>
            <a:avLst/>
            <a:gdLst/>
            <a:ahLst/>
            <a:cxnLst/>
            <a:rect l="0" t="0" r="0" b="0"/>
            <a:pathLst>
              <a:path w="269652" h="266363">
                <a:moveTo>
                  <a:pt x="0" y="0"/>
                </a:moveTo>
                <a:moveTo>
                  <a:pt x="74551" y="235717"/>
                </a:moveTo>
                <a:lnTo>
                  <a:pt x="74551" y="266363"/>
                </a:lnTo>
                <a:moveTo>
                  <a:pt x="139303" y="180217"/>
                </a:moveTo>
                <a:cubicBezTo>
                  <a:pt x="139303" y="190031"/>
                  <a:pt x="135404" y="199442"/>
                  <a:pt x="128465" y="206381"/>
                </a:cubicBezTo>
                <a:cubicBezTo>
                  <a:pt x="121526" y="213320"/>
                  <a:pt x="112115" y="217218"/>
                  <a:pt x="102302" y="217218"/>
                </a:cubicBezTo>
                <a:lnTo>
                  <a:pt x="102302" y="235719"/>
                </a:lnTo>
                <a:lnTo>
                  <a:pt x="46801" y="235719"/>
                </a:lnTo>
                <a:lnTo>
                  <a:pt x="46801" y="217218"/>
                </a:lnTo>
                <a:cubicBezTo>
                  <a:pt x="36987" y="217218"/>
                  <a:pt x="27576" y="213320"/>
                  <a:pt x="20637" y="206381"/>
                </a:cubicBezTo>
                <a:cubicBezTo>
                  <a:pt x="13698" y="199442"/>
                  <a:pt x="9800" y="190031"/>
                  <a:pt x="9800" y="180217"/>
                </a:cubicBezTo>
                <a:lnTo>
                  <a:pt x="9800" y="87716"/>
                </a:lnTo>
                <a:cubicBezTo>
                  <a:pt x="9800" y="77902"/>
                  <a:pt x="13698" y="68491"/>
                  <a:pt x="20637" y="61552"/>
                </a:cubicBezTo>
                <a:cubicBezTo>
                  <a:pt x="27576" y="54613"/>
                  <a:pt x="36987" y="50715"/>
                  <a:pt x="46801" y="50715"/>
                </a:cubicBezTo>
                <a:lnTo>
                  <a:pt x="102302" y="50715"/>
                </a:lnTo>
                <a:cubicBezTo>
                  <a:pt x="112115" y="50715"/>
                  <a:pt x="121526" y="54613"/>
                  <a:pt x="128465" y="61552"/>
                </a:cubicBezTo>
                <a:moveTo>
                  <a:pt x="115464" y="143298"/>
                </a:moveTo>
                <a:cubicBezTo>
                  <a:pt x="81578" y="140140"/>
                  <a:pt x="49884" y="116388"/>
                  <a:pt x="10384" y="131662"/>
                </a:cubicBezTo>
                <a:moveTo>
                  <a:pt x="269652" y="118940"/>
                </a:moveTo>
                <a:cubicBezTo>
                  <a:pt x="269652" y="134410"/>
                  <a:pt x="263071" y="149247"/>
                  <a:pt x="251358" y="160185"/>
                </a:cubicBezTo>
                <a:cubicBezTo>
                  <a:pt x="239645" y="171124"/>
                  <a:pt x="223757" y="177270"/>
                  <a:pt x="207192" y="177270"/>
                </a:cubicBezTo>
                <a:cubicBezTo>
                  <a:pt x="190628" y="177270"/>
                  <a:pt x="174740" y="171124"/>
                  <a:pt x="163027" y="160185"/>
                </a:cubicBezTo>
                <a:cubicBezTo>
                  <a:pt x="151313" y="149247"/>
                  <a:pt x="144733" y="134410"/>
                  <a:pt x="144733" y="118940"/>
                </a:cubicBezTo>
                <a:cubicBezTo>
                  <a:pt x="144733" y="69372"/>
                  <a:pt x="198230" y="11043"/>
                  <a:pt x="207192" y="11043"/>
                </a:cubicBezTo>
                <a:cubicBezTo>
                  <a:pt x="216155" y="11043"/>
                  <a:pt x="269652" y="69372"/>
                  <a:pt x="269652" y="118940"/>
                </a:cubicBezTo>
                <a:close/>
                <a:moveTo>
                  <a:pt x="220934" y="76885"/>
                </a:moveTo>
                <a:lnTo>
                  <a:pt x="194871" y="76885"/>
                </a:lnTo>
                <a:lnTo>
                  <a:pt x="194871" y="95062"/>
                </a:lnTo>
                <a:lnTo>
                  <a:pt x="175985" y="95062"/>
                </a:lnTo>
                <a:lnTo>
                  <a:pt x="175985" y="121126"/>
                </a:lnTo>
                <a:lnTo>
                  <a:pt x="194871" y="121126"/>
                </a:lnTo>
                <a:lnTo>
                  <a:pt x="194871" y="139303"/>
                </a:lnTo>
                <a:lnTo>
                  <a:pt x="220934" y="139303"/>
                </a:lnTo>
                <a:lnTo>
                  <a:pt x="220934" y="121126"/>
                </a:lnTo>
                <a:lnTo>
                  <a:pt x="238402" y="121126"/>
                </a:lnTo>
                <a:lnTo>
                  <a:pt x="238402" y="95062"/>
                </a:lnTo>
                <a:lnTo>
                  <a:pt x="220934" y="95062"/>
                </a:lnTo>
                <a:close/>
              </a:path>
            </a:pathLst>
          </a:custGeom>
          <a:noFill/>
          <a:ln w="12700">
            <a:solidFill>
              <a:srgbClr val="FFFFFF"/>
            </a:solidFill>
          </a:ln>
        </p:spPr>
        <p:txBody>
          <a:bodyPr rtlCol="0" anchor="ctr"/>
          <a:lstStyle/>
          <a:p>
            <a:pPr algn="ctr"/>
            <a:endParaRPr/>
          </a:p>
        </p:txBody>
      </p:sp>
      <p:sp>
        <p:nvSpPr>
          <p:cNvPr id="24" name="Google Shape;196;g31dbd23bb8a_0_92">
            <a:extLst>
              <a:ext uri="{FF2B5EF4-FFF2-40B4-BE49-F238E27FC236}">
                <a16:creationId xmlns:a16="http://schemas.microsoft.com/office/drawing/2014/main" id="{ED4177BA-3036-7F97-C2D8-41140C110CF1}"/>
              </a:ext>
            </a:extLst>
          </p:cNvPr>
          <p:cNvSpPr/>
          <p:nvPr/>
        </p:nvSpPr>
        <p:spPr>
          <a:xfrm>
            <a:off x="4474879" y="3985260"/>
            <a:ext cx="670544" cy="670544"/>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 name="Google Shape;196;g31dbd23bb8a_0_92">
            <a:extLst>
              <a:ext uri="{FF2B5EF4-FFF2-40B4-BE49-F238E27FC236}">
                <a16:creationId xmlns:a16="http://schemas.microsoft.com/office/drawing/2014/main" id="{A6D3AD01-E0B1-CFEC-FB32-FB3FEF5F95FE}"/>
              </a:ext>
            </a:extLst>
          </p:cNvPr>
          <p:cNvSpPr/>
          <p:nvPr/>
        </p:nvSpPr>
        <p:spPr>
          <a:xfrm>
            <a:off x="7207648" y="4287237"/>
            <a:ext cx="967268" cy="96726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196;g31dbd23bb8a_0_92">
            <a:extLst>
              <a:ext uri="{FF2B5EF4-FFF2-40B4-BE49-F238E27FC236}">
                <a16:creationId xmlns:a16="http://schemas.microsoft.com/office/drawing/2014/main" id="{E94B5F21-F06D-A5D8-7ED2-EDBA0C070595}"/>
              </a:ext>
            </a:extLst>
          </p:cNvPr>
          <p:cNvSpPr/>
          <p:nvPr/>
        </p:nvSpPr>
        <p:spPr>
          <a:xfrm>
            <a:off x="8657222" y="2907030"/>
            <a:ext cx="535920" cy="535920"/>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 name="Google Shape;196;g31dbd23bb8a_0_92">
            <a:extLst>
              <a:ext uri="{FF2B5EF4-FFF2-40B4-BE49-F238E27FC236}">
                <a16:creationId xmlns:a16="http://schemas.microsoft.com/office/drawing/2014/main" id="{254BC7CF-B64A-6CC9-1637-04F6B4CC61CB}"/>
              </a:ext>
            </a:extLst>
          </p:cNvPr>
          <p:cNvSpPr/>
          <p:nvPr/>
        </p:nvSpPr>
        <p:spPr>
          <a:xfrm>
            <a:off x="6314201" y="2182141"/>
            <a:ext cx="583432" cy="58343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 name="Google Shape;214;g31dbd23bb8a_0_92">
            <a:extLst>
              <a:ext uri="{FF2B5EF4-FFF2-40B4-BE49-F238E27FC236}">
                <a16:creationId xmlns:a16="http://schemas.microsoft.com/office/drawing/2014/main" id="{E6A42E08-B151-F420-1B50-F67B5723EAE8}"/>
              </a:ext>
            </a:extLst>
          </p:cNvPr>
          <p:cNvSpPr txBox="1"/>
          <p:nvPr/>
        </p:nvSpPr>
        <p:spPr>
          <a:xfrm>
            <a:off x="654800" y="402750"/>
            <a:ext cx="8623107"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ALAIV</a:t>
            </a:r>
            <a:r>
              <a:rPr lang="en-US" sz="3000" b="1" i="0" u="none" strike="noStrike" cap="none" dirty="0">
                <a:solidFill>
                  <a:srgbClr val="EA2565"/>
                </a:solidFill>
                <a:latin typeface="Lato"/>
                <a:ea typeface="Lato"/>
                <a:cs typeface="Lato"/>
                <a:sym typeface="Lato"/>
              </a:rPr>
              <a:t> INDIVIDUAL</a:t>
            </a:r>
            <a:endParaRPr sz="3000" b="1" i="0" u="none" strike="noStrike" cap="none" dirty="0">
              <a:solidFill>
                <a:srgbClr val="EA2565"/>
              </a:solidFill>
              <a:latin typeface="Lato"/>
              <a:ea typeface="Lato"/>
              <a:cs typeface="Lato"/>
              <a:sym typeface="Lato"/>
            </a:endParaRPr>
          </a:p>
        </p:txBody>
      </p:sp>
      <p:sp>
        <p:nvSpPr>
          <p:cNvPr id="14" name="Rounded Rectangle 31">
            <a:extLst>
              <a:ext uri="{FF2B5EF4-FFF2-40B4-BE49-F238E27FC236}">
                <a16:creationId xmlns:a16="http://schemas.microsoft.com/office/drawing/2014/main" id="{E2EFD8DE-972F-66CE-0C82-1414B3C22445}"/>
              </a:ext>
            </a:extLst>
          </p:cNvPr>
          <p:cNvSpPr/>
          <p:nvPr/>
        </p:nvSpPr>
        <p:spPr>
          <a:xfrm>
            <a:off x="7411521" y="4417460"/>
            <a:ext cx="559522" cy="576828"/>
          </a:xfrm>
          <a:custGeom>
            <a:avLst/>
            <a:gdLst/>
            <a:ahLst/>
            <a:cxnLst/>
            <a:rect l="0" t="0" r="0" b="0"/>
            <a:pathLst>
              <a:path w="216443" h="223137">
                <a:moveTo>
                  <a:pt x="0" y="0"/>
                </a:moveTo>
                <a:moveTo>
                  <a:pt x="24378" y="215299"/>
                </a:moveTo>
                <a:lnTo>
                  <a:pt x="24378" y="113830"/>
                </a:lnTo>
                <a:lnTo>
                  <a:pt x="15991" y="97066"/>
                </a:lnTo>
                <a:cubicBezTo>
                  <a:pt x="11965" y="89006"/>
                  <a:pt x="9869" y="80120"/>
                  <a:pt x="9867" y="71111"/>
                </a:cubicBezTo>
                <a:lnTo>
                  <a:pt x="9867" y="41277"/>
                </a:lnTo>
                <a:cubicBezTo>
                  <a:pt x="9867" y="33580"/>
                  <a:pt x="12925" y="26198"/>
                  <a:pt x="18367" y="20755"/>
                </a:cubicBezTo>
                <a:cubicBezTo>
                  <a:pt x="23810" y="15313"/>
                  <a:pt x="31192" y="12255"/>
                  <a:pt x="38889" y="12255"/>
                </a:cubicBezTo>
                <a:lnTo>
                  <a:pt x="69685" y="12255"/>
                </a:lnTo>
                <a:cubicBezTo>
                  <a:pt x="77382" y="12255"/>
                  <a:pt x="84764" y="15313"/>
                  <a:pt x="90207" y="20755"/>
                </a:cubicBezTo>
                <a:cubicBezTo>
                  <a:pt x="95649" y="26198"/>
                  <a:pt x="98707" y="33580"/>
                  <a:pt x="98707" y="41277"/>
                </a:cubicBezTo>
                <a:lnTo>
                  <a:pt x="98707" y="70298"/>
                </a:lnTo>
                <a:moveTo>
                  <a:pt x="0" y="0"/>
                </a:moveTo>
                <a:moveTo>
                  <a:pt x="98778" y="41276"/>
                </a:moveTo>
                <a:cubicBezTo>
                  <a:pt x="106476" y="41276"/>
                  <a:pt x="114343" y="44333"/>
                  <a:pt x="119786" y="49776"/>
                </a:cubicBezTo>
                <a:cubicBezTo>
                  <a:pt x="125228" y="55218"/>
                  <a:pt x="128286" y="62600"/>
                  <a:pt x="128286" y="70297"/>
                </a:cubicBezTo>
                <a:lnTo>
                  <a:pt x="128286" y="71110"/>
                </a:lnTo>
                <a:cubicBezTo>
                  <a:pt x="128285" y="76195"/>
                  <a:pt x="127617" y="81241"/>
                  <a:pt x="126311" y="86121"/>
                </a:cubicBezTo>
                <a:cubicBezTo>
                  <a:pt x="124319" y="93563"/>
                  <a:pt x="118919" y="99439"/>
                  <a:pt x="112704" y="103990"/>
                </a:cubicBezTo>
                <a:lnTo>
                  <a:pt x="99265" y="113831"/>
                </a:lnTo>
                <a:lnTo>
                  <a:pt x="99265" y="163103"/>
                </a:lnTo>
                <a:moveTo>
                  <a:pt x="0" y="0"/>
                </a:moveTo>
                <a:moveTo>
                  <a:pt x="61122" y="138049"/>
                </a:moveTo>
                <a:lnTo>
                  <a:pt x="61122" y="177047"/>
                </a:lnTo>
                <a:cubicBezTo>
                  <a:pt x="61122" y="198141"/>
                  <a:pt x="78223" y="215241"/>
                  <a:pt x="99317" y="215241"/>
                </a:cubicBezTo>
                <a:lnTo>
                  <a:pt x="99317" y="215241"/>
                </a:lnTo>
                <a:cubicBezTo>
                  <a:pt x="120412" y="215241"/>
                  <a:pt x="137512" y="198141"/>
                  <a:pt x="137512" y="177047"/>
                </a:cubicBezTo>
                <a:lnTo>
                  <a:pt x="137512" y="162189"/>
                </a:lnTo>
                <a:cubicBezTo>
                  <a:pt x="137512" y="140818"/>
                  <a:pt x="154836" y="123494"/>
                  <a:pt x="176206" y="123494"/>
                </a:cubicBezTo>
                <a:lnTo>
                  <a:pt x="177747" y="123494"/>
                </a:lnTo>
                <a:cubicBezTo>
                  <a:pt x="199118" y="123493"/>
                  <a:pt x="216443" y="140818"/>
                  <a:pt x="216443" y="162189"/>
                </a:cubicBezTo>
                <a:lnTo>
                  <a:pt x="216443" y="223137"/>
                </a:lnTo>
                <a:moveTo>
                  <a:pt x="47289" y="154219"/>
                </a:moveTo>
                <a:lnTo>
                  <a:pt x="75490" y="154219"/>
                </a:lnTo>
              </a:path>
            </a:pathLst>
          </a:custGeom>
          <a:noFill/>
          <a:ln w="11608">
            <a:solidFill>
              <a:srgbClr val="FFFFFF"/>
            </a:solidFill>
          </a:ln>
        </p:spPr>
        <p:txBody>
          <a:bodyPr rtlCol="0" anchor="ctr"/>
          <a:lstStyle/>
          <a:p>
            <a:pPr algn="ctr"/>
            <a:endParaRPr/>
          </a:p>
        </p:txBody>
      </p:sp>
      <p:pic>
        <p:nvPicPr>
          <p:cNvPr id="4" name="Imagen 3">
            <a:extLst>
              <a:ext uri="{FF2B5EF4-FFF2-40B4-BE49-F238E27FC236}">
                <a16:creationId xmlns:a16="http://schemas.microsoft.com/office/drawing/2014/main" id="{2DF2C4EF-3B4A-B991-27E8-EB7971C0F4F6}"/>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6" name="Grupo 5">
            <a:extLst>
              <a:ext uri="{FF2B5EF4-FFF2-40B4-BE49-F238E27FC236}">
                <a16:creationId xmlns:a16="http://schemas.microsoft.com/office/drawing/2014/main" id="{B2B3F478-4D69-CB1E-1058-F1E33F62E79A}"/>
              </a:ext>
            </a:extLst>
          </p:cNvPr>
          <p:cNvGrpSpPr/>
          <p:nvPr/>
        </p:nvGrpSpPr>
        <p:grpSpPr>
          <a:xfrm>
            <a:off x="620624" y="1005789"/>
            <a:ext cx="2706068" cy="77400"/>
            <a:chOff x="620624" y="1005789"/>
            <a:chExt cx="2706068" cy="77400"/>
          </a:xfrm>
        </p:grpSpPr>
        <p:cxnSp>
          <p:nvCxnSpPr>
            <p:cNvPr id="10" name="Google Shape;215;g31dbd23bb8a_0_92">
              <a:extLst>
                <a:ext uri="{FF2B5EF4-FFF2-40B4-BE49-F238E27FC236}">
                  <a16:creationId xmlns:a16="http://schemas.microsoft.com/office/drawing/2014/main" id="{34ADB065-E76C-9EB0-F879-A48915A60CE9}"/>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5" name="Google Shape;215;g31dbd23bb8a_0_92">
              <a:extLst>
                <a:ext uri="{FF2B5EF4-FFF2-40B4-BE49-F238E27FC236}">
                  <a16:creationId xmlns:a16="http://schemas.microsoft.com/office/drawing/2014/main" id="{D8C1C666-9563-814E-0A01-E21FE86D9A7D}"/>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2" name="Imagen 1">
            <a:extLst>
              <a:ext uri="{FF2B5EF4-FFF2-40B4-BE49-F238E27FC236}">
                <a16:creationId xmlns:a16="http://schemas.microsoft.com/office/drawing/2014/main" id="{62496136-22AE-F4B9-BBEE-96EDBEBA2259}"/>
              </a:ext>
            </a:extLst>
          </p:cNvPr>
          <p:cNvPicPr/>
          <p:nvPr/>
        </p:nvPicPr>
        <p:blipFill>
          <a:blip r:embed="rId3" cstate="screen">
            <a:extLst>
              <a:ext uri="{28A0092B-C50C-407E-A947-70E740481C1C}">
                <a14:useLocalDpi xmlns:a14="http://schemas.microsoft.com/office/drawing/2010/main"/>
              </a:ext>
            </a:extLst>
          </a:blip>
          <a:stretch>
            <a:fillRect/>
          </a:stretch>
        </p:blipFill>
        <p:spPr>
          <a:xfrm>
            <a:off x="0" y="-70597"/>
            <a:ext cx="12317506" cy="6928597"/>
          </a:xfrm>
          <a:prstGeom prst="rect">
            <a:avLst/>
          </a:prstGeom>
        </p:spPr>
      </p:pic>
      <p:sp>
        <p:nvSpPr>
          <p:cNvPr id="3" name="Rectángulo 2">
            <a:extLst>
              <a:ext uri="{FF2B5EF4-FFF2-40B4-BE49-F238E27FC236}">
                <a16:creationId xmlns:a16="http://schemas.microsoft.com/office/drawing/2014/main" id="{38F154C1-9093-8273-3FB7-9BF90B5FBE13}"/>
              </a:ext>
            </a:extLst>
          </p:cNvPr>
          <p:cNvSpPr/>
          <p:nvPr/>
        </p:nvSpPr>
        <p:spPr>
          <a:xfrm>
            <a:off x="5892800" y="2051566"/>
            <a:ext cx="4754880" cy="3637280"/>
          </a:xfrm>
          <a:prstGeom prst="rect">
            <a:avLst/>
          </a:prstGeom>
          <a:solidFill>
            <a:schemeClr val="bg1">
              <a:lumMod val="95000"/>
            </a:schemeClr>
          </a:solidFill>
          <a:ln>
            <a:noFill/>
          </a:ln>
          <a:effectLst>
            <a:glow rad="635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3">
            <a:extLst>
              <a:ext uri="{FF2B5EF4-FFF2-40B4-BE49-F238E27FC236}">
                <a16:creationId xmlns:a16="http://schemas.microsoft.com/office/drawing/2014/main" id="{22E8FA1D-2E3B-D400-34CB-E424314027CB}"/>
              </a:ext>
            </a:extLst>
          </p:cNvPr>
          <p:cNvSpPr/>
          <p:nvPr/>
        </p:nvSpPr>
        <p:spPr>
          <a:xfrm>
            <a:off x="5415280" y="1610360"/>
            <a:ext cx="4754880" cy="3637280"/>
          </a:xfrm>
          <a:prstGeom prst="rect">
            <a:avLst/>
          </a:prstGeom>
          <a:solidFill>
            <a:srgbClr val="C30269"/>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CuadroTexto 12">
            <a:extLst>
              <a:ext uri="{FF2B5EF4-FFF2-40B4-BE49-F238E27FC236}">
                <a16:creationId xmlns:a16="http://schemas.microsoft.com/office/drawing/2014/main" id="{4E4108C5-40EF-7713-7051-B8F1FA30693D}"/>
              </a:ext>
            </a:extLst>
          </p:cNvPr>
          <p:cNvSpPr txBox="1"/>
          <p:nvPr/>
        </p:nvSpPr>
        <p:spPr>
          <a:xfrm>
            <a:off x="5571678" y="1886686"/>
            <a:ext cx="4442084" cy="3084627"/>
          </a:xfrm>
          <a:prstGeom prst="rect">
            <a:avLst/>
          </a:prstGeom>
          <a:noFill/>
        </p:spPr>
        <p:txBody>
          <a:bodyPr wrap="square">
            <a:spAutoFit/>
          </a:bodyPr>
          <a:lstStyle/>
          <a:p>
            <a:pPr>
              <a:lnSpc>
                <a:spcPct val="150000"/>
              </a:lnSpc>
            </a:pPr>
            <a:r>
              <a:rPr lang="es-MX" sz="1600" b="1" i="1" dirty="0">
                <a:solidFill>
                  <a:schemeClr val="bg1"/>
                </a:solidFill>
                <a:latin typeface="Lato" panose="020F0502020204030203" pitchFamily="34" charset="0"/>
                <a:ea typeface="Lato" panose="020F0502020204030203" pitchFamily="34" charset="0"/>
                <a:cs typeface="Lato" panose="020F0502020204030203" pitchFamily="34" charset="0"/>
              </a:rPr>
              <a:t>Proponemos una nueva manera de vender seguros</a:t>
            </a:r>
            <a:r>
              <a:rPr lang="es-MX" sz="1600" dirty="0">
                <a:solidFill>
                  <a:schemeClr val="bg1"/>
                </a:solidFill>
                <a:latin typeface="Lato" panose="020F0502020204030203" pitchFamily="34" charset="0"/>
                <a:ea typeface="Lato" panose="020F0502020204030203" pitchFamily="34" charset="0"/>
                <a:cs typeface="Lato" panose="020F0502020204030203" pitchFamily="34" charset="0"/>
              </a:rPr>
              <a:t>, una manera que tome en cuenta las necesidades de toda la comunidad a su alrededor y que, en lugar de una aseguradora, lo que se construye es un ecosistema que vive de la interdependencia de todos sus miembros. </a:t>
            </a:r>
            <a:r>
              <a:rPr lang="es-MX" sz="1800" b="1" dirty="0">
                <a:solidFill>
                  <a:schemeClr val="bg1"/>
                </a:solidFill>
                <a:latin typeface="Lato" panose="020F0502020204030203" pitchFamily="34" charset="0"/>
                <a:ea typeface="Lato" panose="020F0502020204030203" pitchFamily="34" charset="0"/>
                <a:cs typeface="Lato" panose="020F0502020204030203" pitchFamily="34" charset="0"/>
              </a:rPr>
              <a:t>Nosotros no vendemos seguros, vendemos tranquilidad y seguridad</a:t>
            </a:r>
            <a:r>
              <a:rPr lang="es-MX" sz="1600" b="1" dirty="0">
                <a:solidFill>
                  <a:schemeClr val="bg1"/>
                </a:solidFill>
                <a:latin typeface="Lato" panose="020F0502020204030203" pitchFamily="34" charset="0"/>
                <a:ea typeface="Lato" panose="020F0502020204030203" pitchFamily="34" charset="0"/>
                <a:cs typeface="Lato" panose="020F0502020204030203" pitchFamily="34" charset="0"/>
              </a:rPr>
              <a:t>.</a:t>
            </a:r>
          </a:p>
        </p:txBody>
      </p:sp>
      <p:pic>
        <p:nvPicPr>
          <p:cNvPr id="14" name="Imagen 13">
            <a:extLst>
              <a:ext uri="{FF2B5EF4-FFF2-40B4-BE49-F238E27FC236}">
                <a16:creationId xmlns:a16="http://schemas.microsoft.com/office/drawing/2014/main" id="{D2B4126C-AC7E-6647-4301-8FD64E1BDFC8}"/>
              </a:ext>
            </a:extLst>
          </p:cNvPr>
          <p:cNvPicPr>
            <a:picLocks noChangeAspect="1"/>
          </p:cNvPicPr>
          <p:nvPr/>
        </p:nvPicPr>
        <p:blipFill>
          <a:blip r:embed="rId4"/>
          <a:stretch>
            <a:fillRect/>
          </a:stretch>
        </p:blipFill>
        <p:spPr>
          <a:xfrm>
            <a:off x="1277199" y="2411931"/>
            <a:ext cx="3147854" cy="2559382"/>
          </a:xfrm>
          <a:prstGeom prst="rect">
            <a:avLst/>
          </a:prstGeom>
        </p:spPr>
      </p:pic>
      <p:sp>
        <p:nvSpPr>
          <p:cNvPr id="15" name="CuadroTexto 14">
            <a:extLst>
              <a:ext uri="{FF2B5EF4-FFF2-40B4-BE49-F238E27FC236}">
                <a16:creationId xmlns:a16="http://schemas.microsoft.com/office/drawing/2014/main" id="{07DC66A6-4116-A90C-3EAA-4AAF3FA41D87}"/>
              </a:ext>
            </a:extLst>
          </p:cNvPr>
          <p:cNvSpPr txBox="1"/>
          <p:nvPr/>
        </p:nvSpPr>
        <p:spPr>
          <a:xfrm>
            <a:off x="698640" y="297258"/>
            <a:ext cx="8254002" cy="861774"/>
          </a:xfrm>
          <a:prstGeom prst="rect">
            <a:avLst/>
          </a:prstGeom>
          <a:noFill/>
        </p:spPr>
        <p:txBody>
          <a:bodyPr wrap="square" rtlCol="0">
            <a:spAutoFit/>
          </a:bodyPr>
          <a:lstStyle/>
          <a:p>
            <a:r>
              <a:rPr lang="es-MX" sz="5000" b="1" dirty="0">
                <a:solidFill>
                  <a:srgbClr val="D32D7D"/>
                </a:solidFill>
                <a:latin typeface="Lato" panose="020F0502020204030203" pitchFamily="34" charset="77"/>
              </a:rPr>
              <a:t>Quienes Somos</a:t>
            </a:r>
          </a:p>
        </p:txBody>
      </p:sp>
      <p:cxnSp>
        <p:nvCxnSpPr>
          <p:cNvPr id="16" name="Conector recto 15">
            <a:extLst>
              <a:ext uri="{FF2B5EF4-FFF2-40B4-BE49-F238E27FC236}">
                <a16:creationId xmlns:a16="http://schemas.microsoft.com/office/drawing/2014/main" id="{DEA69FAF-3934-16A4-74A8-2DAA0C833D75}"/>
              </a:ext>
            </a:extLst>
          </p:cNvPr>
          <p:cNvCxnSpPr>
            <a:cxnSpLocks/>
          </p:cNvCxnSpPr>
          <p:nvPr/>
        </p:nvCxnSpPr>
        <p:spPr>
          <a:xfrm>
            <a:off x="720056" y="1234749"/>
            <a:ext cx="7459221" cy="0"/>
          </a:xfrm>
          <a:prstGeom prst="line">
            <a:avLst/>
          </a:prstGeom>
          <a:ln w="28575">
            <a:solidFill>
              <a:srgbClr val="D32D7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89842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2">
          <a:extLst>
            <a:ext uri="{FF2B5EF4-FFF2-40B4-BE49-F238E27FC236}">
              <a16:creationId xmlns:a16="http://schemas.microsoft.com/office/drawing/2014/main" id="{09AD43C8-9245-C545-5FED-FB5AABECB943}"/>
            </a:ext>
          </a:extLst>
        </p:cNvPr>
        <p:cNvGrpSpPr/>
        <p:nvPr/>
      </p:nvGrpSpPr>
      <p:grpSpPr>
        <a:xfrm>
          <a:off x="0" y="0"/>
          <a:ext cx="0" cy="0"/>
          <a:chOff x="0" y="0"/>
          <a:chExt cx="0" cy="0"/>
        </a:xfrm>
      </p:grpSpPr>
      <p:grpSp>
        <p:nvGrpSpPr>
          <p:cNvPr id="702" name="Google Shape;702;g31dbd23bb8a_0_563">
            <a:extLst>
              <a:ext uri="{FF2B5EF4-FFF2-40B4-BE49-F238E27FC236}">
                <a16:creationId xmlns:a16="http://schemas.microsoft.com/office/drawing/2014/main" id="{7C99727C-5966-F2FE-DC09-B834834F123E}"/>
              </a:ext>
            </a:extLst>
          </p:cNvPr>
          <p:cNvGrpSpPr/>
          <p:nvPr/>
        </p:nvGrpSpPr>
        <p:grpSpPr>
          <a:xfrm>
            <a:off x="1757170" y="2007125"/>
            <a:ext cx="1296000" cy="646290"/>
            <a:chOff x="5420600" y="112446"/>
            <a:chExt cx="5932500" cy="1605104"/>
          </a:xfrm>
        </p:grpSpPr>
        <p:sp>
          <p:nvSpPr>
            <p:cNvPr id="703" name="Google Shape;703;g31dbd23bb8a_0_563">
              <a:extLst>
                <a:ext uri="{FF2B5EF4-FFF2-40B4-BE49-F238E27FC236}">
                  <a16:creationId xmlns:a16="http://schemas.microsoft.com/office/drawing/2014/main" id="{47D0FA0E-1773-AA95-0E18-6DB9453DC7F3}"/>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1800" b="0" i="0" u="none" strike="noStrike" cap="none" noProof="0" dirty="0">
                <a:solidFill>
                  <a:schemeClr val="lt1"/>
                </a:solidFill>
                <a:latin typeface="Open Sans"/>
                <a:ea typeface="Open Sans"/>
                <a:cs typeface="Open Sans"/>
                <a:sym typeface="Open Sans"/>
              </a:endParaRPr>
            </a:p>
          </p:txBody>
        </p:sp>
        <p:sp>
          <p:nvSpPr>
            <p:cNvPr id="706" name="Google Shape;706;g31dbd23bb8a_0_563">
              <a:extLst>
                <a:ext uri="{FF2B5EF4-FFF2-40B4-BE49-F238E27FC236}">
                  <a16:creationId xmlns:a16="http://schemas.microsoft.com/office/drawing/2014/main" id="{A2AA9214-5E1B-BB7B-19D9-49710D1AD37D}"/>
                </a:ext>
              </a:extLst>
            </p:cNvPr>
            <p:cNvSpPr txBox="1"/>
            <p:nvPr/>
          </p:nvSpPr>
          <p:spPr>
            <a:xfrm>
              <a:off x="5991673" y="112446"/>
              <a:ext cx="4567370" cy="160510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dirty="0">
                  <a:solidFill>
                    <a:schemeClr val="lt1"/>
                  </a:solidFill>
                  <a:latin typeface="Lato"/>
                  <a:ea typeface="Lato"/>
                  <a:cs typeface="Lato"/>
                  <a:sym typeface="Lato"/>
                </a:rPr>
                <a:t>12</a:t>
              </a:r>
              <a:r>
                <a:rPr lang="es-MX" sz="1800" noProof="0" dirty="0">
                  <a:solidFill>
                    <a:schemeClr val="lt1"/>
                  </a:solidFill>
                  <a:latin typeface="Lato"/>
                  <a:ea typeface="Lato"/>
                  <a:cs typeface="Lato"/>
                  <a:sym typeface="Lato"/>
                </a:rPr>
                <a:t> años</a:t>
              </a:r>
            </a:p>
          </p:txBody>
        </p:sp>
      </p:grpSp>
      <p:sp>
        <p:nvSpPr>
          <p:cNvPr id="2" name="Google Shape;941;g333a5785e25_1_56">
            <a:extLst>
              <a:ext uri="{FF2B5EF4-FFF2-40B4-BE49-F238E27FC236}">
                <a16:creationId xmlns:a16="http://schemas.microsoft.com/office/drawing/2014/main" id="{65315982-9F10-5F00-2074-C336606EFADA}"/>
              </a:ext>
            </a:extLst>
          </p:cNvPr>
          <p:cNvSpPr txBox="1"/>
          <p:nvPr/>
        </p:nvSpPr>
        <p:spPr>
          <a:xfrm>
            <a:off x="501543" y="388827"/>
            <a:ext cx="46848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EDAD DE </a:t>
            </a:r>
            <a:r>
              <a:rPr lang="en-US" sz="3000" b="1" dirty="0">
                <a:solidFill>
                  <a:srgbClr val="EA2565"/>
                </a:solidFill>
                <a:latin typeface="Lato"/>
                <a:ea typeface="Lato"/>
                <a:cs typeface="Lato"/>
                <a:sym typeface="Lato"/>
              </a:rPr>
              <a:t>ACEPTACIÓN</a:t>
            </a:r>
            <a:endParaRPr sz="3000" b="1" i="0" u="none" strike="noStrike" cap="none" dirty="0">
              <a:solidFill>
                <a:srgbClr val="EA2565"/>
              </a:solidFill>
              <a:latin typeface="Lato"/>
              <a:ea typeface="Lato"/>
              <a:cs typeface="Lato"/>
              <a:sym typeface="Lato"/>
            </a:endParaRPr>
          </a:p>
        </p:txBody>
      </p:sp>
      <p:grpSp>
        <p:nvGrpSpPr>
          <p:cNvPr id="4" name="Group 13">
            <a:extLst>
              <a:ext uri="{FF2B5EF4-FFF2-40B4-BE49-F238E27FC236}">
                <a16:creationId xmlns:a16="http://schemas.microsoft.com/office/drawing/2014/main" id="{FBEC55DA-0B36-3B37-C5CE-12A740E0F64D}"/>
              </a:ext>
            </a:extLst>
          </p:cNvPr>
          <p:cNvGrpSpPr/>
          <p:nvPr/>
        </p:nvGrpSpPr>
        <p:grpSpPr>
          <a:xfrm>
            <a:off x="1565331" y="3562010"/>
            <a:ext cx="8976753" cy="492996"/>
            <a:chOff x="422030" y="2479430"/>
            <a:chExt cx="7385536" cy="316523"/>
          </a:xfrm>
        </p:grpSpPr>
        <p:sp>
          <p:nvSpPr>
            <p:cNvPr id="5" name="Rounded Rectangle 1">
              <a:extLst>
                <a:ext uri="{FF2B5EF4-FFF2-40B4-BE49-F238E27FC236}">
                  <a16:creationId xmlns:a16="http://schemas.microsoft.com/office/drawing/2014/main" id="{ED83CD1A-BD54-53B9-2D42-1E21F22A0847}"/>
                </a:ext>
              </a:extLst>
            </p:cNvPr>
            <p:cNvSpPr/>
            <p:nvPr/>
          </p:nvSpPr>
          <p:spPr>
            <a:xfrm>
              <a:off x="422030" y="2479430"/>
              <a:ext cx="235166" cy="316523"/>
            </a:xfrm>
            <a:custGeom>
              <a:avLst/>
              <a:gdLst/>
              <a:ahLst/>
              <a:cxnLst/>
              <a:rect l="0" t="0" r="0" b="0"/>
              <a:pathLst>
                <a:path w="235166" h="316523">
                  <a:moveTo>
                    <a:pt x="235166" y="0"/>
                  </a:moveTo>
                  <a:cubicBezTo>
                    <a:pt x="219474" y="49960"/>
                    <a:pt x="211015" y="103123"/>
                    <a:pt x="211015" y="158261"/>
                  </a:cubicBezTo>
                  <a:cubicBezTo>
                    <a:pt x="211015" y="213399"/>
                    <a:pt x="219474" y="266563"/>
                    <a:pt x="235166" y="316523"/>
                  </a:cubicBezTo>
                  <a:lnTo>
                    <a:pt x="158261" y="316523"/>
                  </a:lnTo>
                  <a:cubicBezTo>
                    <a:pt x="70856" y="316523"/>
                    <a:pt x="0" y="245666"/>
                    <a:pt x="0" y="158261"/>
                  </a:cubicBezTo>
                  <a:cubicBezTo>
                    <a:pt x="0" y="70856"/>
                    <a:pt x="70856" y="0"/>
                    <a:pt x="158261" y="0"/>
                  </a:cubicBezTo>
                  <a:close/>
                </a:path>
              </a:pathLst>
            </a:custGeom>
            <a:solidFill>
              <a:srgbClr val="666666"/>
            </a:solidFill>
            <a:ln>
              <a:noFill/>
            </a:ln>
          </p:spPr>
          <p:txBody>
            <a:bodyPr rtlCol="0" anchor="ctr"/>
            <a:lstStyle/>
            <a:p>
              <a:pPr algn="ctr"/>
              <a:endParaRPr/>
            </a:p>
          </p:txBody>
        </p:sp>
        <p:sp>
          <p:nvSpPr>
            <p:cNvPr id="6" name="Rounded Rectangle 2">
              <a:extLst>
                <a:ext uri="{FF2B5EF4-FFF2-40B4-BE49-F238E27FC236}">
                  <a16:creationId xmlns:a16="http://schemas.microsoft.com/office/drawing/2014/main" id="{DDF2676E-FBE9-C101-E47C-B70562AA4EF1}"/>
                </a:ext>
              </a:extLst>
            </p:cNvPr>
            <p:cNvSpPr/>
            <p:nvPr/>
          </p:nvSpPr>
          <p:spPr>
            <a:xfrm>
              <a:off x="1663978"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7" name="Rounded Rectangle 3">
              <a:extLst>
                <a:ext uri="{FF2B5EF4-FFF2-40B4-BE49-F238E27FC236}">
                  <a16:creationId xmlns:a16="http://schemas.microsoft.com/office/drawing/2014/main" id="{73BB0FD5-2C8F-94F6-DFB5-487B3CC7A3D8}"/>
                </a:ext>
              </a:extLst>
            </p:cNvPr>
            <p:cNvSpPr/>
            <p:nvPr/>
          </p:nvSpPr>
          <p:spPr>
            <a:xfrm>
              <a:off x="3141086"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8" name="Rounded Rectangle 4">
              <a:extLst>
                <a:ext uri="{FF2B5EF4-FFF2-40B4-BE49-F238E27FC236}">
                  <a16:creationId xmlns:a16="http://schemas.microsoft.com/office/drawing/2014/main" id="{7C474365-BA2D-53B9-2A17-4EAE7B933303}"/>
                </a:ext>
              </a:extLst>
            </p:cNvPr>
            <p:cNvSpPr/>
            <p:nvPr/>
          </p:nvSpPr>
          <p:spPr>
            <a:xfrm>
              <a:off x="4618193"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9" name="Rounded Rectangle 5">
              <a:extLst>
                <a:ext uri="{FF2B5EF4-FFF2-40B4-BE49-F238E27FC236}">
                  <a16:creationId xmlns:a16="http://schemas.microsoft.com/office/drawing/2014/main" id="{49727939-7057-75A8-E1B4-A56104A16063}"/>
                </a:ext>
              </a:extLst>
            </p:cNvPr>
            <p:cNvSpPr/>
            <p:nvPr/>
          </p:nvSpPr>
          <p:spPr>
            <a:xfrm>
              <a:off x="6095301"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10" name="Rounded Rectangle 6">
              <a:extLst>
                <a:ext uri="{FF2B5EF4-FFF2-40B4-BE49-F238E27FC236}">
                  <a16:creationId xmlns:a16="http://schemas.microsoft.com/office/drawing/2014/main" id="{8744B969-F29F-1D70-33ED-913E04193AAF}"/>
                </a:ext>
              </a:extLst>
            </p:cNvPr>
            <p:cNvSpPr/>
            <p:nvPr/>
          </p:nvSpPr>
          <p:spPr>
            <a:xfrm>
              <a:off x="7572400" y="2479430"/>
              <a:ext cx="235166" cy="316523"/>
            </a:xfrm>
            <a:custGeom>
              <a:avLst/>
              <a:gdLst/>
              <a:ahLst/>
              <a:cxnLst/>
              <a:rect l="0" t="0" r="0" b="0"/>
              <a:pathLst>
                <a:path w="235166" h="316523">
                  <a:moveTo>
                    <a:pt x="76904" y="0"/>
                  </a:moveTo>
                  <a:cubicBezTo>
                    <a:pt x="164309" y="0"/>
                    <a:pt x="235166" y="70856"/>
                    <a:pt x="235166" y="158261"/>
                  </a:cubicBezTo>
                  <a:cubicBezTo>
                    <a:pt x="235166" y="245666"/>
                    <a:pt x="164309" y="316523"/>
                    <a:pt x="76904" y="316523"/>
                  </a:cubicBezTo>
                  <a:lnTo>
                    <a:pt x="0" y="316523"/>
                  </a:lnTo>
                  <a:cubicBezTo>
                    <a:pt x="15691" y="266563"/>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11" name="Rounded Rectangle 7">
              <a:extLst>
                <a:ext uri="{FF2B5EF4-FFF2-40B4-BE49-F238E27FC236}">
                  <a16:creationId xmlns:a16="http://schemas.microsoft.com/office/drawing/2014/main" id="{65648096-A5B9-A208-CEC5-A98EB60412C7}"/>
                </a:ext>
              </a:extLst>
            </p:cNvPr>
            <p:cNvSpPr/>
            <p:nvPr/>
          </p:nvSpPr>
          <p:spPr>
            <a:xfrm>
              <a:off x="422030" y="2479430"/>
              <a:ext cx="235166" cy="316523"/>
            </a:xfrm>
            <a:custGeom>
              <a:avLst/>
              <a:gdLst/>
              <a:ahLst/>
              <a:cxnLst/>
              <a:rect l="0" t="0" r="0" b="0"/>
              <a:pathLst>
                <a:path w="235166" h="316523">
                  <a:moveTo>
                    <a:pt x="235166" y="0"/>
                  </a:moveTo>
                  <a:cubicBezTo>
                    <a:pt x="219474" y="49959"/>
                    <a:pt x="211015" y="103123"/>
                    <a:pt x="211015" y="158261"/>
                  </a:cubicBezTo>
                  <a:cubicBezTo>
                    <a:pt x="211015" y="213399"/>
                    <a:pt x="219474" y="266563"/>
                    <a:pt x="235166" y="316523"/>
                  </a:cubicBezTo>
                  <a:lnTo>
                    <a:pt x="158261" y="316523"/>
                  </a:lnTo>
                  <a:cubicBezTo>
                    <a:pt x="70856" y="316523"/>
                    <a:pt x="0" y="245666"/>
                    <a:pt x="0" y="158261"/>
                  </a:cubicBezTo>
                  <a:cubicBezTo>
                    <a:pt x="0" y="70856"/>
                    <a:pt x="70856" y="0"/>
                    <a:pt x="158261" y="0"/>
                  </a:cubicBezTo>
                  <a:close/>
                </a:path>
              </a:pathLst>
            </a:custGeom>
            <a:noFill/>
            <a:ln w="13188">
              <a:solidFill>
                <a:srgbClr val="FFFFFF"/>
              </a:solidFill>
            </a:ln>
          </p:spPr>
          <p:txBody>
            <a:bodyPr rtlCol="0" anchor="ctr"/>
            <a:lstStyle/>
            <a:p>
              <a:pPr algn="ctr"/>
              <a:endParaRPr/>
            </a:p>
          </p:txBody>
        </p:sp>
        <p:sp>
          <p:nvSpPr>
            <p:cNvPr id="12" name="Rounded Rectangle 8">
              <a:extLst>
                <a:ext uri="{FF2B5EF4-FFF2-40B4-BE49-F238E27FC236}">
                  <a16:creationId xmlns:a16="http://schemas.microsoft.com/office/drawing/2014/main" id="{84070938-C374-5119-88A0-C1B0B1F97656}"/>
                </a:ext>
              </a:extLst>
            </p:cNvPr>
            <p:cNvSpPr/>
            <p:nvPr/>
          </p:nvSpPr>
          <p:spPr>
            <a:xfrm>
              <a:off x="1663978"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3" name="Rounded Rectangle 9">
              <a:extLst>
                <a:ext uri="{FF2B5EF4-FFF2-40B4-BE49-F238E27FC236}">
                  <a16:creationId xmlns:a16="http://schemas.microsoft.com/office/drawing/2014/main" id="{31991037-7991-3031-C416-7024877FAE6C}"/>
                </a:ext>
              </a:extLst>
            </p:cNvPr>
            <p:cNvSpPr/>
            <p:nvPr/>
          </p:nvSpPr>
          <p:spPr>
            <a:xfrm>
              <a:off x="3141086"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4" name="Rounded Rectangle 10">
              <a:extLst>
                <a:ext uri="{FF2B5EF4-FFF2-40B4-BE49-F238E27FC236}">
                  <a16:creationId xmlns:a16="http://schemas.microsoft.com/office/drawing/2014/main" id="{A28E56F6-F59A-CFF2-5E13-3258B770C33A}"/>
                </a:ext>
              </a:extLst>
            </p:cNvPr>
            <p:cNvSpPr/>
            <p:nvPr/>
          </p:nvSpPr>
          <p:spPr>
            <a:xfrm>
              <a:off x="4618193"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5" name="Rounded Rectangle 11">
              <a:extLst>
                <a:ext uri="{FF2B5EF4-FFF2-40B4-BE49-F238E27FC236}">
                  <a16:creationId xmlns:a16="http://schemas.microsoft.com/office/drawing/2014/main" id="{41039F2C-DB6A-ECD9-B549-3CE2F11E1C51}"/>
                </a:ext>
              </a:extLst>
            </p:cNvPr>
            <p:cNvSpPr/>
            <p:nvPr/>
          </p:nvSpPr>
          <p:spPr>
            <a:xfrm>
              <a:off x="6095301"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6" name="Rounded Rectangle 12">
              <a:extLst>
                <a:ext uri="{FF2B5EF4-FFF2-40B4-BE49-F238E27FC236}">
                  <a16:creationId xmlns:a16="http://schemas.microsoft.com/office/drawing/2014/main" id="{BDF1728B-C26C-42E3-381B-069700A9F314}"/>
                </a:ext>
              </a:extLst>
            </p:cNvPr>
            <p:cNvSpPr/>
            <p:nvPr/>
          </p:nvSpPr>
          <p:spPr>
            <a:xfrm>
              <a:off x="7572400" y="2479430"/>
              <a:ext cx="235166" cy="316523"/>
            </a:xfrm>
            <a:custGeom>
              <a:avLst/>
              <a:gdLst/>
              <a:ahLst/>
              <a:cxnLst/>
              <a:rect l="0" t="0" r="0" b="0"/>
              <a:pathLst>
                <a:path w="235166" h="316523">
                  <a:moveTo>
                    <a:pt x="76904" y="0"/>
                  </a:moveTo>
                  <a:cubicBezTo>
                    <a:pt x="164309" y="0"/>
                    <a:pt x="235166" y="70856"/>
                    <a:pt x="235166" y="158261"/>
                  </a:cubicBezTo>
                  <a:cubicBezTo>
                    <a:pt x="235166" y="245666"/>
                    <a:pt x="164309" y="316523"/>
                    <a:pt x="76904" y="316523"/>
                  </a:cubicBezTo>
                  <a:lnTo>
                    <a:pt x="0" y="316523"/>
                  </a:lnTo>
                  <a:cubicBezTo>
                    <a:pt x="15691" y="266563"/>
                    <a:pt x="24150" y="213399"/>
                    <a:pt x="24150" y="158261"/>
                  </a:cubicBezTo>
                  <a:cubicBezTo>
                    <a:pt x="24150" y="103123"/>
                    <a:pt x="15691" y="49959"/>
                    <a:pt x="0" y="0"/>
                  </a:cubicBezTo>
                  <a:close/>
                </a:path>
              </a:pathLst>
            </a:custGeom>
            <a:noFill/>
            <a:ln w="13188">
              <a:solidFill>
                <a:srgbClr val="FFFFFF"/>
              </a:solidFill>
            </a:ln>
          </p:spPr>
          <p:txBody>
            <a:bodyPr rtlCol="0" anchor="ctr"/>
            <a:lstStyle/>
            <a:p>
              <a:pPr algn="ctr"/>
              <a:endParaRPr/>
            </a:p>
          </p:txBody>
        </p:sp>
      </p:grpSp>
      <p:grpSp>
        <p:nvGrpSpPr>
          <p:cNvPr id="17" name="Group 16">
            <a:extLst>
              <a:ext uri="{FF2B5EF4-FFF2-40B4-BE49-F238E27FC236}">
                <a16:creationId xmlns:a16="http://schemas.microsoft.com/office/drawing/2014/main" id="{5D247FF9-50F9-B6EE-EF45-77EEC0B8A1CD}"/>
              </a:ext>
            </a:extLst>
          </p:cNvPr>
          <p:cNvGrpSpPr/>
          <p:nvPr/>
        </p:nvGrpSpPr>
        <p:grpSpPr>
          <a:xfrm>
            <a:off x="1815003" y="2636926"/>
            <a:ext cx="1296000" cy="2340000"/>
            <a:chOff x="633046" y="1688123"/>
            <a:chExt cx="1055076" cy="1899138"/>
          </a:xfrm>
          <a:solidFill>
            <a:srgbClr val="FF7012"/>
          </a:solidFill>
        </p:grpSpPr>
        <p:sp>
          <p:nvSpPr>
            <p:cNvPr id="18" name="Rounded Rectangle 14">
              <a:extLst>
                <a:ext uri="{FF2B5EF4-FFF2-40B4-BE49-F238E27FC236}">
                  <a16:creationId xmlns:a16="http://schemas.microsoft.com/office/drawing/2014/main" id="{09629062-8FE1-60D6-C3E3-2201301FC1A7}"/>
                </a:ext>
              </a:extLst>
            </p:cNvPr>
            <p:cNvSpPr/>
            <p:nvPr/>
          </p:nvSpPr>
          <p:spPr>
            <a:xfrm>
              <a:off x="63304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19" name="Rounded Rectangle 15">
              <a:extLst>
                <a:ext uri="{FF2B5EF4-FFF2-40B4-BE49-F238E27FC236}">
                  <a16:creationId xmlns:a16="http://schemas.microsoft.com/office/drawing/2014/main" id="{7AA116A3-3272-1C94-8561-0BE61B5191B8}"/>
                </a:ext>
              </a:extLst>
            </p:cNvPr>
            <p:cNvSpPr/>
            <p:nvPr/>
          </p:nvSpPr>
          <p:spPr>
            <a:xfrm>
              <a:off x="63304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23" name="Group 22">
            <a:extLst>
              <a:ext uri="{FF2B5EF4-FFF2-40B4-BE49-F238E27FC236}">
                <a16:creationId xmlns:a16="http://schemas.microsoft.com/office/drawing/2014/main" id="{3743117C-AB02-2964-5B89-CE652064D6E1}"/>
              </a:ext>
            </a:extLst>
          </p:cNvPr>
          <p:cNvGrpSpPr/>
          <p:nvPr/>
        </p:nvGrpSpPr>
        <p:grpSpPr>
          <a:xfrm>
            <a:off x="3609360" y="2636926"/>
            <a:ext cx="1296000" cy="2340000"/>
            <a:chOff x="2110153" y="1688123"/>
            <a:chExt cx="1055076" cy="1899138"/>
          </a:xfrm>
          <a:solidFill>
            <a:srgbClr val="FF7012"/>
          </a:solidFill>
        </p:grpSpPr>
        <p:sp>
          <p:nvSpPr>
            <p:cNvPr id="24" name="Rounded Rectangle 20">
              <a:extLst>
                <a:ext uri="{FF2B5EF4-FFF2-40B4-BE49-F238E27FC236}">
                  <a16:creationId xmlns:a16="http://schemas.microsoft.com/office/drawing/2014/main" id="{0112A80A-427B-46C7-390A-FFA8842E31A5}"/>
                </a:ext>
              </a:extLst>
            </p:cNvPr>
            <p:cNvSpPr/>
            <p:nvPr/>
          </p:nvSpPr>
          <p:spPr>
            <a:xfrm>
              <a:off x="2110153"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25" name="Rounded Rectangle 21">
              <a:extLst>
                <a:ext uri="{FF2B5EF4-FFF2-40B4-BE49-F238E27FC236}">
                  <a16:creationId xmlns:a16="http://schemas.microsoft.com/office/drawing/2014/main" id="{ECFD65E5-A6F7-400F-2393-9F188284A6DA}"/>
                </a:ext>
              </a:extLst>
            </p:cNvPr>
            <p:cNvSpPr/>
            <p:nvPr/>
          </p:nvSpPr>
          <p:spPr>
            <a:xfrm>
              <a:off x="2110153"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29" name="Group 28">
            <a:extLst>
              <a:ext uri="{FF2B5EF4-FFF2-40B4-BE49-F238E27FC236}">
                <a16:creationId xmlns:a16="http://schemas.microsoft.com/office/drawing/2014/main" id="{130BFC96-2C62-2CBE-CADB-60BDD7800624}"/>
              </a:ext>
            </a:extLst>
          </p:cNvPr>
          <p:cNvGrpSpPr/>
          <p:nvPr/>
        </p:nvGrpSpPr>
        <p:grpSpPr>
          <a:xfrm>
            <a:off x="5405733" y="2636926"/>
            <a:ext cx="1296000" cy="2340000"/>
            <a:chOff x="3587261" y="1688123"/>
            <a:chExt cx="1055076" cy="1899138"/>
          </a:xfrm>
          <a:solidFill>
            <a:srgbClr val="EA2565"/>
          </a:solidFill>
        </p:grpSpPr>
        <p:sp>
          <p:nvSpPr>
            <p:cNvPr id="30" name="Rounded Rectangle 26">
              <a:extLst>
                <a:ext uri="{FF2B5EF4-FFF2-40B4-BE49-F238E27FC236}">
                  <a16:creationId xmlns:a16="http://schemas.microsoft.com/office/drawing/2014/main" id="{D8BD1BF2-2B3D-0002-F8DD-9BF1B44C778D}"/>
                </a:ext>
              </a:extLst>
            </p:cNvPr>
            <p:cNvSpPr/>
            <p:nvPr/>
          </p:nvSpPr>
          <p:spPr>
            <a:xfrm>
              <a:off x="3587261"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31" name="Rounded Rectangle 27">
              <a:extLst>
                <a:ext uri="{FF2B5EF4-FFF2-40B4-BE49-F238E27FC236}">
                  <a16:creationId xmlns:a16="http://schemas.microsoft.com/office/drawing/2014/main" id="{8B04032B-ECC4-F167-C436-B0A82C2689B3}"/>
                </a:ext>
              </a:extLst>
            </p:cNvPr>
            <p:cNvSpPr/>
            <p:nvPr/>
          </p:nvSpPr>
          <p:spPr>
            <a:xfrm>
              <a:off x="3587261"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35" name="Group 34">
            <a:extLst>
              <a:ext uri="{FF2B5EF4-FFF2-40B4-BE49-F238E27FC236}">
                <a16:creationId xmlns:a16="http://schemas.microsoft.com/office/drawing/2014/main" id="{B8DDD80A-3BD4-6AEB-2C3C-0448C8673E00}"/>
              </a:ext>
            </a:extLst>
          </p:cNvPr>
          <p:cNvGrpSpPr/>
          <p:nvPr/>
        </p:nvGrpSpPr>
        <p:grpSpPr>
          <a:xfrm>
            <a:off x="7200717" y="2636926"/>
            <a:ext cx="1296000" cy="2340000"/>
            <a:chOff x="5064369" y="1688123"/>
            <a:chExt cx="1055076" cy="1899138"/>
          </a:xfrm>
          <a:solidFill>
            <a:srgbClr val="EA2565"/>
          </a:solidFill>
        </p:grpSpPr>
        <p:sp>
          <p:nvSpPr>
            <p:cNvPr id="36" name="Rounded Rectangle 32">
              <a:extLst>
                <a:ext uri="{FF2B5EF4-FFF2-40B4-BE49-F238E27FC236}">
                  <a16:creationId xmlns:a16="http://schemas.microsoft.com/office/drawing/2014/main" id="{A514E235-EB18-8332-1F67-4DA149E36315}"/>
                </a:ext>
              </a:extLst>
            </p:cNvPr>
            <p:cNvSpPr/>
            <p:nvPr/>
          </p:nvSpPr>
          <p:spPr>
            <a:xfrm>
              <a:off x="5064369"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37" name="Rounded Rectangle 33">
              <a:extLst>
                <a:ext uri="{FF2B5EF4-FFF2-40B4-BE49-F238E27FC236}">
                  <a16:creationId xmlns:a16="http://schemas.microsoft.com/office/drawing/2014/main" id="{F735BFFF-05B9-067A-E3C4-92731D86A7B0}"/>
                </a:ext>
              </a:extLst>
            </p:cNvPr>
            <p:cNvSpPr/>
            <p:nvPr/>
          </p:nvSpPr>
          <p:spPr>
            <a:xfrm>
              <a:off x="5064369"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41" name="Group 40">
            <a:extLst>
              <a:ext uri="{FF2B5EF4-FFF2-40B4-BE49-F238E27FC236}">
                <a16:creationId xmlns:a16="http://schemas.microsoft.com/office/drawing/2014/main" id="{C57D9D36-F330-96FF-7870-A7A3DCB2335B}"/>
              </a:ext>
            </a:extLst>
          </p:cNvPr>
          <p:cNvGrpSpPr/>
          <p:nvPr/>
        </p:nvGrpSpPr>
        <p:grpSpPr>
          <a:xfrm>
            <a:off x="8997090" y="2645611"/>
            <a:ext cx="1296000" cy="2340000"/>
            <a:chOff x="6541476" y="1688123"/>
            <a:chExt cx="1055076" cy="1899138"/>
          </a:xfrm>
        </p:grpSpPr>
        <p:sp>
          <p:nvSpPr>
            <p:cNvPr id="42" name="Rounded Rectangle 38">
              <a:extLst>
                <a:ext uri="{FF2B5EF4-FFF2-40B4-BE49-F238E27FC236}">
                  <a16:creationId xmlns:a16="http://schemas.microsoft.com/office/drawing/2014/main" id="{0F4CB660-60D0-258F-B21A-DB1C47904D9D}"/>
                </a:ext>
              </a:extLst>
            </p:cNvPr>
            <p:cNvSpPr/>
            <p:nvPr/>
          </p:nvSpPr>
          <p:spPr>
            <a:xfrm>
              <a:off x="654147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solidFill>
              <a:srgbClr val="EA2565"/>
            </a:solidFill>
            <a:ln>
              <a:noFill/>
            </a:ln>
          </p:spPr>
          <p:txBody>
            <a:bodyPr rtlCol="0" anchor="ctr"/>
            <a:lstStyle/>
            <a:p>
              <a:pPr algn="ctr"/>
              <a:endParaRPr/>
            </a:p>
          </p:txBody>
        </p:sp>
        <p:sp>
          <p:nvSpPr>
            <p:cNvPr id="43" name="Rounded Rectangle 39">
              <a:extLst>
                <a:ext uri="{FF2B5EF4-FFF2-40B4-BE49-F238E27FC236}">
                  <a16:creationId xmlns:a16="http://schemas.microsoft.com/office/drawing/2014/main" id="{F9B5CB96-E7DE-CD61-869F-1B3CF1B91A87}"/>
                </a:ext>
              </a:extLst>
            </p:cNvPr>
            <p:cNvSpPr/>
            <p:nvPr/>
          </p:nvSpPr>
          <p:spPr>
            <a:xfrm>
              <a:off x="654147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noFill/>
            <a:ln w="13188">
              <a:solidFill>
                <a:srgbClr val="FFFFFF"/>
              </a:solidFill>
            </a:ln>
          </p:spPr>
          <p:txBody>
            <a:bodyPr rtlCol="0" anchor="ctr"/>
            <a:lstStyle/>
            <a:p>
              <a:pPr algn="ctr"/>
              <a:endParaRPr/>
            </a:p>
          </p:txBody>
        </p:sp>
      </p:grpSp>
      <p:sp>
        <p:nvSpPr>
          <p:cNvPr id="52" name="TextBox 50">
            <a:extLst>
              <a:ext uri="{FF2B5EF4-FFF2-40B4-BE49-F238E27FC236}">
                <a16:creationId xmlns:a16="http://schemas.microsoft.com/office/drawing/2014/main" id="{A453868E-C313-73C0-4F7C-4CB8B83D5766}"/>
              </a:ext>
            </a:extLst>
          </p:cNvPr>
          <p:cNvSpPr txBox="1"/>
          <p:nvPr/>
        </p:nvSpPr>
        <p:spPr>
          <a:xfrm>
            <a:off x="8807194" y="5169991"/>
            <a:ext cx="1709387" cy="984885"/>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Límite de edad de
renovación para </a:t>
            </a:r>
            <a:r>
              <a:rPr lang="es-MX" sz="1600" b="0" noProof="0" dirty="0">
                <a:solidFill>
                  <a:srgbClr val="EA2565"/>
                </a:solidFill>
                <a:latin typeface="Lato" panose="020F0502020204030203" pitchFamily="34" charset="0"/>
                <a:ea typeface="Lato" panose="020F0502020204030203" pitchFamily="34" charset="0"/>
                <a:cs typeface="Lato" panose="020F0502020204030203" pitchFamily="34" charset="0"/>
              </a:rPr>
              <a:t>Todas las
coberturas</a:t>
            </a:r>
          </a:p>
        </p:txBody>
      </p:sp>
      <p:sp>
        <p:nvSpPr>
          <p:cNvPr id="53" name="TextBox 51">
            <a:extLst>
              <a:ext uri="{FF2B5EF4-FFF2-40B4-BE49-F238E27FC236}">
                <a16:creationId xmlns:a16="http://schemas.microsoft.com/office/drawing/2014/main" id="{4308E331-8BC3-A859-2469-9EA086DF80AC}"/>
              </a:ext>
            </a:extLst>
          </p:cNvPr>
          <p:cNvSpPr txBox="1"/>
          <p:nvPr/>
        </p:nvSpPr>
        <p:spPr>
          <a:xfrm>
            <a:off x="1501797" y="5103364"/>
            <a:ext cx="1878045" cy="1231106"/>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Aceptación de Nuevos Asegurados para la Cobertura Básica </a:t>
            </a:r>
            <a:r>
              <a:rPr lang="es-MX" sz="1600" noProof="0" dirty="0">
                <a:solidFill>
                  <a:srgbClr val="EA2565"/>
                </a:solidFill>
                <a:latin typeface="Lato" panose="020F0502020204030203" pitchFamily="34" charset="0"/>
                <a:ea typeface="Lato" panose="020F0502020204030203" pitchFamily="34" charset="0"/>
                <a:cs typeface="Lato" panose="020F0502020204030203" pitchFamily="34" charset="0"/>
              </a:rPr>
              <a:t>Muerte Accidental</a:t>
            </a:r>
          </a:p>
        </p:txBody>
      </p:sp>
      <p:sp>
        <p:nvSpPr>
          <p:cNvPr id="54" name="TextBox 52">
            <a:extLst>
              <a:ext uri="{FF2B5EF4-FFF2-40B4-BE49-F238E27FC236}">
                <a16:creationId xmlns:a16="http://schemas.microsoft.com/office/drawing/2014/main" id="{784F8D10-44D4-C717-B496-2AB48145BBD2}"/>
              </a:ext>
            </a:extLst>
          </p:cNvPr>
          <p:cNvSpPr txBox="1"/>
          <p:nvPr/>
        </p:nvSpPr>
        <p:spPr>
          <a:xfrm>
            <a:off x="3444483" y="5158416"/>
            <a:ext cx="1807111" cy="984885"/>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Aceptación de Nuevos Asegurados para </a:t>
            </a:r>
            <a:r>
              <a:rPr lang="es-MX" sz="1600" b="0" noProof="0" dirty="0">
                <a:solidFill>
                  <a:srgbClr val="EA2565"/>
                </a:solidFill>
                <a:latin typeface="Lato" panose="020F0502020204030203" pitchFamily="34" charset="0"/>
                <a:ea typeface="Lato" panose="020F0502020204030203" pitchFamily="34" charset="0"/>
                <a:cs typeface="Lato" panose="020F0502020204030203" pitchFamily="34" charset="0"/>
              </a:rPr>
              <a:t>Invalidez Total y Permanente</a:t>
            </a:r>
          </a:p>
        </p:txBody>
      </p:sp>
      <p:sp>
        <p:nvSpPr>
          <p:cNvPr id="55" name="TextBox 53">
            <a:extLst>
              <a:ext uri="{FF2B5EF4-FFF2-40B4-BE49-F238E27FC236}">
                <a16:creationId xmlns:a16="http://schemas.microsoft.com/office/drawing/2014/main" id="{68756834-2CAA-9E49-F226-DDE43C4C924B}"/>
              </a:ext>
            </a:extLst>
          </p:cNvPr>
          <p:cNvSpPr txBox="1"/>
          <p:nvPr/>
        </p:nvSpPr>
        <p:spPr>
          <a:xfrm>
            <a:off x="5219118" y="5123694"/>
            <a:ext cx="1715126" cy="1477328"/>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Aceptación de Nuevos Asegurados para coberturas de
</a:t>
            </a:r>
            <a:r>
              <a:rPr lang="es-MX" sz="1600" noProof="0" dirty="0">
                <a:solidFill>
                  <a:srgbClr val="EA2565"/>
                </a:solidFill>
                <a:latin typeface="Lato" panose="020F0502020204030203" pitchFamily="34" charset="0"/>
                <a:ea typeface="Lato" panose="020F0502020204030203" pitchFamily="34" charset="0"/>
                <a:cs typeface="Lato" panose="020F0502020204030203" pitchFamily="34" charset="0"/>
              </a:rPr>
              <a:t>Accidentes y Enfermedades</a:t>
            </a:r>
            <a:endParaRPr lang="es-MX" sz="1600" i="1" noProof="0" dirty="0">
              <a:solidFill>
                <a:srgbClr val="EA2565"/>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56" name="TextBox 54">
            <a:extLst>
              <a:ext uri="{FF2B5EF4-FFF2-40B4-BE49-F238E27FC236}">
                <a16:creationId xmlns:a16="http://schemas.microsoft.com/office/drawing/2014/main" id="{515F3EAC-297E-9565-E478-261C34DC3B75}"/>
              </a:ext>
            </a:extLst>
          </p:cNvPr>
          <p:cNvSpPr txBox="1"/>
          <p:nvPr/>
        </p:nvSpPr>
        <p:spPr>
          <a:xfrm>
            <a:off x="7123352" y="5158417"/>
            <a:ext cx="1450730" cy="1477328"/>
          </a:xfrm>
          <a:prstGeom prst="rect">
            <a:avLst/>
          </a:prstGeom>
          <a:noFill/>
          <a:ln>
            <a:noFill/>
          </a:ln>
        </p:spPr>
        <p:txBody>
          <a:bodyPr wrap="square" lIns="0" tIns="0" rIns="0" bIns="0" anchor="t">
            <a:spAutoFit/>
          </a:bodyPr>
          <a:lstStyle/>
          <a:p>
            <a:pPr algn="ct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Límite de edad de Aceptación de Asegurados nuevos para </a:t>
            </a:r>
            <a:r>
              <a:rPr lang="es-MX" sz="1600" dirty="0">
                <a:solidFill>
                  <a:srgbClr val="EA2565"/>
                </a:solidFill>
                <a:latin typeface="Lato" panose="020F0502020204030203" pitchFamily="34" charset="0"/>
                <a:ea typeface="Lato" panose="020F0502020204030203" pitchFamily="34" charset="0"/>
                <a:cs typeface="Lato" panose="020F0502020204030203" pitchFamily="34" charset="0"/>
              </a:rPr>
              <a:t>Todas las Coberturas</a:t>
            </a:r>
            <a:endParaRPr lang="es-MX" sz="1600" b="0" noProof="0" dirty="0">
              <a:solidFill>
                <a:srgbClr val="EA2565"/>
              </a:solidFill>
              <a:latin typeface="Lato" panose="020F0502020204030203" pitchFamily="34" charset="0"/>
              <a:ea typeface="Lato" panose="020F0502020204030203" pitchFamily="34" charset="0"/>
              <a:cs typeface="Lato" panose="020F0502020204030203" pitchFamily="34" charset="0"/>
            </a:endParaRPr>
          </a:p>
        </p:txBody>
      </p:sp>
      <p:sp>
        <p:nvSpPr>
          <p:cNvPr id="58" name="Rounded Rectangle 56">
            <a:extLst>
              <a:ext uri="{FF2B5EF4-FFF2-40B4-BE49-F238E27FC236}">
                <a16:creationId xmlns:a16="http://schemas.microsoft.com/office/drawing/2014/main" id="{350E3235-78CE-2E5B-40AD-629923B968CA}"/>
              </a:ext>
            </a:extLst>
          </p:cNvPr>
          <p:cNvSpPr/>
          <p:nvPr/>
        </p:nvSpPr>
        <p:spPr>
          <a:xfrm>
            <a:off x="4070220" y="3624712"/>
            <a:ext cx="396562" cy="405926"/>
          </a:xfrm>
          <a:custGeom>
            <a:avLst/>
            <a:gdLst/>
            <a:ahLst/>
            <a:cxnLst/>
            <a:rect l="0" t="0" r="0" b="0"/>
            <a:pathLst>
              <a:path w="396562" h="405926">
                <a:moveTo>
                  <a:pt x="103116" y="197873"/>
                </a:moveTo>
                <a:lnTo>
                  <a:pt x="197826" y="197873"/>
                </a:lnTo>
                <a:lnTo>
                  <a:pt x="266705" y="283967"/>
                </a:lnTo>
                <a:moveTo>
                  <a:pt x="305427" y="344229"/>
                </a:moveTo>
                <a:cubicBezTo>
                  <a:pt x="305424" y="329728"/>
                  <a:pt x="317179" y="317971"/>
                  <a:pt x="331681" y="317971"/>
                </a:cubicBezTo>
                <a:cubicBezTo>
                  <a:pt x="346182" y="317971"/>
                  <a:pt x="357937" y="329728"/>
                  <a:pt x="357934" y="344229"/>
                </a:cubicBezTo>
                <a:cubicBezTo>
                  <a:pt x="357937" y="358731"/>
                  <a:pt x="346182" y="370488"/>
                  <a:pt x="331681" y="370488"/>
                </a:cubicBezTo>
                <a:cubicBezTo>
                  <a:pt x="317179" y="370488"/>
                  <a:pt x="305424" y="358731"/>
                  <a:pt x="305427" y="344229"/>
                </a:cubicBezTo>
                <a:moveTo>
                  <a:pt x="6348" y="148935"/>
                </a:moveTo>
                <a:cubicBezTo>
                  <a:pt x="11835" y="127208"/>
                  <a:pt x="20981" y="106574"/>
                  <a:pt x="33393" y="87916"/>
                </a:cubicBezTo>
                <a:moveTo>
                  <a:pt x="75455" y="42636"/>
                </a:moveTo>
                <a:cubicBezTo>
                  <a:pt x="92951" y="28600"/>
                  <a:pt x="112810" y="17798"/>
                  <a:pt x="134100" y="10737"/>
                </a:cubicBezTo>
                <a:moveTo>
                  <a:pt x="194978" y="186"/>
                </a:moveTo>
                <a:cubicBezTo>
                  <a:pt x="217375" y="0"/>
                  <a:pt x="239651" y="3487"/>
                  <a:pt x="260920" y="10509"/>
                </a:cubicBezTo>
                <a:moveTo>
                  <a:pt x="315573" y="39207"/>
                </a:moveTo>
                <a:cubicBezTo>
                  <a:pt x="333566" y="52567"/>
                  <a:pt x="349212" y="68826"/>
                  <a:pt x="361873" y="87318"/>
                </a:cubicBezTo>
                <a:moveTo>
                  <a:pt x="387881" y="143431"/>
                </a:moveTo>
                <a:cubicBezTo>
                  <a:pt x="394060" y="164979"/>
                  <a:pt x="396562" y="187415"/>
                  <a:pt x="395284" y="209795"/>
                </a:cubicBezTo>
                <a:moveTo>
                  <a:pt x="382025" y="270128"/>
                </a:moveTo>
                <a:cubicBezTo>
                  <a:pt x="374318" y="290081"/>
                  <a:pt x="363131" y="308509"/>
                  <a:pt x="348984" y="324552"/>
                </a:cubicBezTo>
                <a:moveTo>
                  <a:pt x="271313" y="381597"/>
                </a:moveTo>
                <a:cubicBezTo>
                  <a:pt x="210366" y="405926"/>
                  <a:pt x="141323" y="398466"/>
                  <a:pt x="86979" y="361680"/>
                </a:cubicBezTo>
                <a:cubicBezTo>
                  <a:pt x="32636" y="324895"/>
                  <a:pt x="57" y="263566"/>
                  <a:pt x="0" y="197943"/>
                </a:cubicBezTo>
              </a:path>
            </a:pathLst>
          </a:custGeom>
          <a:noFill/>
          <a:ln w="19050">
            <a:solidFill>
              <a:srgbClr val="FF7012"/>
            </a:solidFill>
          </a:ln>
        </p:spPr>
        <p:txBody>
          <a:bodyPr rtlCol="0" anchor="ctr"/>
          <a:lstStyle/>
          <a:p>
            <a:pPr algn="ctr"/>
            <a:endParaRPr/>
          </a:p>
        </p:txBody>
      </p:sp>
      <p:sp>
        <p:nvSpPr>
          <p:cNvPr id="59" name="Rounded Rectangle 57">
            <a:extLst>
              <a:ext uri="{FF2B5EF4-FFF2-40B4-BE49-F238E27FC236}">
                <a16:creationId xmlns:a16="http://schemas.microsoft.com/office/drawing/2014/main" id="{E2B23A51-F04F-61FE-B504-34FD1C48FF37}"/>
              </a:ext>
            </a:extLst>
          </p:cNvPr>
          <p:cNvSpPr/>
          <p:nvPr/>
        </p:nvSpPr>
        <p:spPr>
          <a:xfrm>
            <a:off x="5864353" y="3614016"/>
            <a:ext cx="406858" cy="404982"/>
          </a:xfrm>
          <a:custGeom>
            <a:avLst/>
            <a:gdLst/>
            <a:ahLst/>
            <a:cxnLst/>
            <a:rect l="0" t="0" r="0" b="0"/>
            <a:pathLst>
              <a:path w="406858" h="404982">
                <a:moveTo>
                  <a:pt x="129370" y="44489"/>
                </a:moveTo>
                <a:cubicBezTo>
                  <a:pt x="134083" y="64939"/>
                  <a:pt x="150981" y="80326"/>
                  <a:pt x="171783" y="83109"/>
                </a:cubicBezTo>
                <a:cubicBezTo>
                  <a:pt x="192585" y="85892"/>
                  <a:pt x="212932" y="75487"/>
                  <a:pt x="222855" y="56994"/>
                </a:cubicBezTo>
                <a:cubicBezTo>
                  <a:pt x="232779" y="38502"/>
                  <a:pt x="230198" y="15794"/>
                  <a:pt x="216379" y="0"/>
                </a:cubicBezTo>
                <a:moveTo>
                  <a:pt x="178238" y="305814"/>
                </a:moveTo>
                <a:cubicBezTo>
                  <a:pt x="113132" y="305801"/>
                  <a:pt x="56903" y="260260"/>
                  <a:pt x="43364" y="196578"/>
                </a:cubicBezTo>
                <a:cubicBezTo>
                  <a:pt x="30638" y="201343"/>
                  <a:pt x="16295" y="197145"/>
                  <a:pt x="8147" y="186271"/>
                </a:cubicBezTo>
                <a:cubicBezTo>
                  <a:pt x="0" y="175396"/>
                  <a:pt x="0" y="160451"/>
                  <a:pt x="8147" y="149577"/>
                </a:cubicBezTo>
                <a:cubicBezTo>
                  <a:pt x="16295" y="138703"/>
                  <a:pt x="30638" y="134505"/>
                  <a:pt x="43364" y="139270"/>
                </a:cubicBezTo>
                <a:cubicBezTo>
                  <a:pt x="56888" y="75577"/>
                  <a:pt x="113125" y="30027"/>
                  <a:pt x="178238" y="30027"/>
                </a:cubicBezTo>
                <a:cubicBezTo>
                  <a:pt x="243350" y="30027"/>
                  <a:pt x="299587" y="75577"/>
                  <a:pt x="313112" y="139270"/>
                </a:cubicBezTo>
                <a:cubicBezTo>
                  <a:pt x="325837" y="134504"/>
                  <a:pt x="340180" y="138703"/>
                  <a:pt x="348328" y="149577"/>
                </a:cubicBezTo>
                <a:cubicBezTo>
                  <a:pt x="356476" y="160451"/>
                  <a:pt x="356476" y="175396"/>
                  <a:pt x="348328" y="186271"/>
                </a:cubicBezTo>
                <a:cubicBezTo>
                  <a:pt x="340180" y="197145"/>
                  <a:pt x="325837" y="201343"/>
                  <a:pt x="313112" y="196578"/>
                </a:cubicBezTo>
                <a:moveTo>
                  <a:pt x="147465" y="205740"/>
                </a:moveTo>
                <a:cubicBezTo>
                  <a:pt x="164634" y="222913"/>
                  <a:pt x="192475" y="222913"/>
                  <a:pt x="209644" y="205740"/>
                </a:cubicBezTo>
                <a:moveTo>
                  <a:pt x="116691" y="152915"/>
                </a:moveTo>
                <a:cubicBezTo>
                  <a:pt x="116691" y="157771"/>
                  <a:pt x="120628" y="161708"/>
                  <a:pt x="125484" y="161708"/>
                </a:cubicBezTo>
                <a:cubicBezTo>
                  <a:pt x="130340" y="161708"/>
                  <a:pt x="134276" y="157771"/>
                  <a:pt x="134276" y="152915"/>
                </a:cubicBezTo>
                <a:cubicBezTo>
                  <a:pt x="134276" y="148060"/>
                  <a:pt x="130340" y="144123"/>
                  <a:pt x="125484" y="144123"/>
                </a:cubicBezTo>
                <a:cubicBezTo>
                  <a:pt x="120628" y="144123"/>
                  <a:pt x="116691" y="148060"/>
                  <a:pt x="116691" y="152915"/>
                </a:cubicBezTo>
                <a:moveTo>
                  <a:pt x="222199" y="152915"/>
                </a:moveTo>
                <a:cubicBezTo>
                  <a:pt x="222199" y="157771"/>
                  <a:pt x="226136" y="161708"/>
                  <a:pt x="230991" y="161708"/>
                </a:cubicBezTo>
                <a:cubicBezTo>
                  <a:pt x="235847" y="161708"/>
                  <a:pt x="239784" y="157771"/>
                  <a:pt x="239784" y="152915"/>
                </a:cubicBezTo>
                <a:cubicBezTo>
                  <a:pt x="239784" y="148060"/>
                  <a:pt x="235847" y="144123"/>
                  <a:pt x="230991" y="144123"/>
                </a:cubicBezTo>
                <a:cubicBezTo>
                  <a:pt x="226136" y="144123"/>
                  <a:pt x="222199" y="148060"/>
                  <a:pt x="222199" y="152915"/>
                </a:cubicBezTo>
                <a:moveTo>
                  <a:pt x="318915" y="334107"/>
                </a:moveTo>
                <a:lnTo>
                  <a:pt x="318915" y="272561"/>
                </a:lnTo>
                <a:moveTo>
                  <a:pt x="354084" y="301857"/>
                </a:moveTo>
                <a:lnTo>
                  <a:pt x="283745" y="301857"/>
                </a:lnTo>
                <a:moveTo>
                  <a:pt x="310351" y="402916"/>
                </a:moveTo>
                <a:lnTo>
                  <a:pt x="302244" y="399839"/>
                </a:lnTo>
                <a:cubicBezTo>
                  <a:pt x="262057" y="385892"/>
                  <a:pt x="234014" y="349381"/>
                  <a:pt x="230904" y="306957"/>
                </a:cubicBezTo>
                <a:lnTo>
                  <a:pt x="230904" y="257245"/>
                </a:lnTo>
                <a:cubicBezTo>
                  <a:pt x="230883" y="251140"/>
                  <a:pt x="234500" y="245608"/>
                  <a:pt x="240100" y="243177"/>
                </a:cubicBezTo>
                <a:cubicBezTo>
                  <a:pt x="265167" y="233703"/>
                  <a:pt x="291713" y="228738"/>
                  <a:pt x="318510" y="228512"/>
                </a:cubicBezTo>
                <a:cubicBezTo>
                  <a:pt x="345541" y="228747"/>
                  <a:pt x="372321" y="233711"/>
                  <a:pt x="397641" y="243177"/>
                </a:cubicBezTo>
                <a:cubicBezTo>
                  <a:pt x="403241" y="245608"/>
                  <a:pt x="406858" y="251140"/>
                  <a:pt x="406838" y="257245"/>
                </a:cubicBezTo>
                <a:lnTo>
                  <a:pt x="406838" y="307009"/>
                </a:lnTo>
                <a:cubicBezTo>
                  <a:pt x="406838" y="348175"/>
                  <a:pt x="373427" y="385226"/>
                  <a:pt x="334864" y="399891"/>
                </a:cubicBezTo>
                <a:lnTo>
                  <a:pt x="326757" y="402969"/>
                </a:lnTo>
                <a:cubicBezTo>
                  <a:pt x="321470" y="404982"/>
                  <a:pt x="315625" y="404963"/>
                  <a:pt x="310351" y="402916"/>
                </a:cubicBezTo>
                <a:close/>
              </a:path>
            </a:pathLst>
          </a:custGeom>
          <a:noFill/>
          <a:ln w="19050">
            <a:solidFill>
              <a:srgbClr val="EA2565"/>
            </a:solidFill>
          </a:ln>
        </p:spPr>
        <p:txBody>
          <a:bodyPr rtlCol="0" anchor="ctr"/>
          <a:lstStyle/>
          <a:p>
            <a:pPr algn="ctr"/>
            <a:endParaRPr/>
          </a:p>
        </p:txBody>
      </p:sp>
      <p:sp>
        <p:nvSpPr>
          <p:cNvPr id="60" name="Rounded Rectangle 58">
            <a:extLst>
              <a:ext uri="{FF2B5EF4-FFF2-40B4-BE49-F238E27FC236}">
                <a16:creationId xmlns:a16="http://schemas.microsoft.com/office/drawing/2014/main" id="{7D034F46-CEB6-3EB9-72B7-8A01CEC95810}"/>
              </a:ext>
            </a:extLst>
          </p:cNvPr>
          <p:cNvSpPr/>
          <p:nvPr/>
        </p:nvSpPr>
        <p:spPr>
          <a:xfrm>
            <a:off x="7608061" y="3562010"/>
            <a:ext cx="401776" cy="406398"/>
          </a:xfrm>
          <a:custGeom>
            <a:avLst/>
            <a:gdLst/>
            <a:ahLst/>
            <a:cxnLst/>
            <a:rect l="0" t="0" r="0" b="0"/>
            <a:pathLst>
              <a:path w="401776" h="406398">
                <a:moveTo>
                  <a:pt x="236448" y="75745"/>
                </a:moveTo>
                <a:cubicBezTo>
                  <a:pt x="236448" y="42542"/>
                  <a:pt x="263363" y="15626"/>
                  <a:pt x="296566" y="15626"/>
                </a:cubicBezTo>
                <a:cubicBezTo>
                  <a:pt x="329769" y="15626"/>
                  <a:pt x="356684" y="42542"/>
                  <a:pt x="356684" y="75745"/>
                </a:cubicBezTo>
                <a:cubicBezTo>
                  <a:pt x="356684" y="108948"/>
                  <a:pt x="329769" y="135864"/>
                  <a:pt x="296566" y="135864"/>
                </a:cubicBezTo>
                <a:cubicBezTo>
                  <a:pt x="263363" y="135864"/>
                  <a:pt x="236448" y="108948"/>
                  <a:pt x="236448" y="75745"/>
                </a:cubicBezTo>
                <a:close/>
                <a:moveTo>
                  <a:pt x="201243" y="198637"/>
                </a:moveTo>
                <a:cubicBezTo>
                  <a:pt x="206693" y="185558"/>
                  <a:pt x="216658" y="172198"/>
                  <a:pt x="222176" y="166678"/>
                </a:cubicBezTo>
                <a:cubicBezTo>
                  <a:pt x="241906" y="146948"/>
                  <a:pt x="268666" y="135864"/>
                  <a:pt x="296569" y="135864"/>
                </a:cubicBezTo>
                <a:cubicBezTo>
                  <a:pt x="324473" y="135864"/>
                  <a:pt x="351231" y="146948"/>
                  <a:pt x="370961" y="166678"/>
                </a:cubicBezTo>
                <a:cubicBezTo>
                  <a:pt x="390693" y="186409"/>
                  <a:pt x="401776" y="213169"/>
                  <a:pt x="401776" y="241071"/>
                </a:cubicBezTo>
                <a:lnTo>
                  <a:pt x="401776" y="286161"/>
                </a:lnTo>
                <a:lnTo>
                  <a:pt x="356688" y="286161"/>
                </a:lnTo>
                <a:lnTo>
                  <a:pt x="341658" y="406398"/>
                </a:lnTo>
                <a:lnTo>
                  <a:pt x="268657" y="406398"/>
                </a:lnTo>
                <a:moveTo>
                  <a:pt x="82775" y="237925"/>
                </a:moveTo>
                <a:cubicBezTo>
                  <a:pt x="81997" y="234677"/>
                  <a:pt x="81586" y="231288"/>
                  <a:pt x="81586" y="227803"/>
                </a:cubicBezTo>
                <a:cubicBezTo>
                  <a:pt x="81586" y="203874"/>
                  <a:pt x="100984" y="184474"/>
                  <a:pt x="124913" y="184474"/>
                </a:cubicBezTo>
                <a:cubicBezTo>
                  <a:pt x="148842" y="184474"/>
                  <a:pt x="168241" y="203874"/>
                  <a:pt x="168241" y="227803"/>
                </a:cubicBezTo>
                <a:cubicBezTo>
                  <a:pt x="168241" y="231288"/>
                  <a:pt x="167829" y="234677"/>
                  <a:pt x="167052" y="237925"/>
                </a:cubicBezTo>
                <a:moveTo>
                  <a:pt x="0" y="0"/>
                </a:moveTo>
                <a:moveTo>
                  <a:pt x="42002" y="237881"/>
                </a:moveTo>
                <a:lnTo>
                  <a:pt x="207818" y="237881"/>
                </a:lnTo>
                <a:cubicBezTo>
                  <a:pt x="224442" y="237881"/>
                  <a:pt x="237911" y="251375"/>
                  <a:pt x="237877" y="268000"/>
                </a:cubicBezTo>
                <a:lnTo>
                  <a:pt x="237663" y="376398"/>
                </a:lnTo>
                <a:cubicBezTo>
                  <a:pt x="237629" y="392975"/>
                  <a:pt x="224180" y="406398"/>
                  <a:pt x="207603" y="406398"/>
                </a:cubicBezTo>
                <a:lnTo>
                  <a:pt x="42218" y="406398"/>
                </a:lnTo>
                <a:cubicBezTo>
                  <a:pt x="25639" y="406398"/>
                  <a:pt x="12191" y="392975"/>
                  <a:pt x="12158" y="376398"/>
                </a:cubicBezTo>
                <a:lnTo>
                  <a:pt x="11943" y="268000"/>
                </a:lnTo>
                <a:cubicBezTo>
                  <a:pt x="11910" y="251375"/>
                  <a:pt x="25378" y="237881"/>
                  <a:pt x="42002" y="237881"/>
                </a:cubicBezTo>
                <a:close/>
                <a:moveTo>
                  <a:pt x="0" y="0"/>
                </a:moveTo>
                <a:moveTo>
                  <a:pt x="143821" y="271131"/>
                </a:moveTo>
                <a:lnTo>
                  <a:pt x="106015" y="271131"/>
                </a:lnTo>
                <a:lnTo>
                  <a:pt x="106015" y="303241"/>
                </a:lnTo>
                <a:lnTo>
                  <a:pt x="73906" y="303241"/>
                </a:lnTo>
                <a:lnTo>
                  <a:pt x="73906" y="341046"/>
                </a:lnTo>
                <a:lnTo>
                  <a:pt x="106015" y="341046"/>
                </a:lnTo>
                <a:lnTo>
                  <a:pt x="106015" y="373154"/>
                </a:lnTo>
                <a:lnTo>
                  <a:pt x="143821" y="373154"/>
                </a:lnTo>
                <a:lnTo>
                  <a:pt x="143821" y="341046"/>
                </a:lnTo>
                <a:lnTo>
                  <a:pt x="175928" y="341046"/>
                </a:lnTo>
                <a:lnTo>
                  <a:pt x="175928" y="303241"/>
                </a:lnTo>
                <a:lnTo>
                  <a:pt x="143821" y="303241"/>
                </a:lnTo>
                <a:close/>
              </a:path>
            </a:pathLst>
          </a:custGeom>
          <a:noFill/>
          <a:ln w="19050">
            <a:solidFill>
              <a:srgbClr val="EA2565"/>
            </a:solidFill>
          </a:ln>
        </p:spPr>
        <p:txBody>
          <a:bodyPr rtlCol="0" anchor="ctr"/>
          <a:lstStyle/>
          <a:p>
            <a:pPr algn="ctr"/>
            <a:endParaRPr/>
          </a:p>
        </p:txBody>
      </p:sp>
      <p:grpSp>
        <p:nvGrpSpPr>
          <p:cNvPr id="62" name="Google Shape;702;g31dbd23bb8a_0_563">
            <a:extLst>
              <a:ext uri="{FF2B5EF4-FFF2-40B4-BE49-F238E27FC236}">
                <a16:creationId xmlns:a16="http://schemas.microsoft.com/office/drawing/2014/main" id="{B85E2D22-6781-1474-F2DF-39190A603EC6}"/>
              </a:ext>
            </a:extLst>
          </p:cNvPr>
          <p:cNvGrpSpPr/>
          <p:nvPr/>
        </p:nvGrpSpPr>
        <p:grpSpPr>
          <a:xfrm>
            <a:off x="3542348" y="2012060"/>
            <a:ext cx="1296000" cy="646290"/>
            <a:chOff x="5420600" y="112446"/>
            <a:chExt cx="5932500" cy="1605104"/>
          </a:xfrm>
        </p:grpSpPr>
        <p:sp>
          <p:nvSpPr>
            <p:cNvPr id="63" name="Google Shape;703;g31dbd23bb8a_0_563">
              <a:extLst>
                <a:ext uri="{FF2B5EF4-FFF2-40B4-BE49-F238E27FC236}">
                  <a16:creationId xmlns:a16="http://schemas.microsoft.com/office/drawing/2014/main" id="{277F31C0-59AA-8483-B132-511B5CED76E4}"/>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sp>
          <p:nvSpPr>
            <p:cNvPr id="640" name="Google Shape;706;g31dbd23bb8a_0_563">
              <a:extLst>
                <a:ext uri="{FF2B5EF4-FFF2-40B4-BE49-F238E27FC236}">
                  <a16:creationId xmlns:a16="http://schemas.microsoft.com/office/drawing/2014/main" id="{F70485A3-0636-0A32-4740-C861B8680779}"/>
                </a:ext>
              </a:extLst>
            </p:cNvPr>
            <p:cNvSpPr txBox="1"/>
            <p:nvPr/>
          </p:nvSpPr>
          <p:spPr>
            <a:xfrm>
              <a:off x="5991673" y="112446"/>
              <a:ext cx="4567370" cy="160510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noProof="0" dirty="0">
                  <a:solidFill>
                    <a:schemeClr val="lt1"/>
                  </a:solidFill>
                  <a:latin typeface="Lato"/>
                  <a:ea typeface="Lato"/>
                  <a:cs typeface="Lato"/>
                  <a:sym typeface="Lato"/>
                </a:rPr>
                <a:t>18 años</a:t>
              </a:r>
            </a:p>
          </p:txBody>
        </p:sp>
      </p:grpSp>
      <p:grpSp>
        <p:nvGrpSpPr>
          <p:cNvPr id="641" name="Google Shape;702;g31dbd23bb8a_0_563">
            <a:extLst>
              <a:ext uri="{FF2B5EF4-FFF2-40B4-BE49-F238E27FC236}">
                <a16:creationId xmlns:a16="http://schemas.microsoft.com/office/drawing/2014/main" id="{17AB6436-9CE8-8F8B-9BE3-82311E23B6E9}"/>
              </a:ext>
            </a:extLst>
          </p:cNvPr>
          <p:cNvGrpSpPr/>
          <p:nvPr/>
        </p:nvGrpSpPr>
        <p:grpSpPr>
          <a:xfrm>
            <a:off x="5368166" y="2131193"/>
            <a:ext cx="1296000" cy="402406"/>
            <a:chOff x="5420600" y="420577"/>
            <a:chExt cx="5932500" cy="999402"/>
          </a:xfrm>
        </p:grpSpPr>
        <p:sp>
          <p:nvSpPr>
            <p:cNvPr id="642" name="Google Shape;703;g31dbd23bb8a_0_563">
              <a:extLst>
                <a:ext uri="{FF2B5EF4-FFF2-40B4-BE49-F238E27FC236}">
                  <a16:creationId xmlns:a16="http://schemas.microsoft.com/office/drawing/2014/main" id="{73583A1B-8275-3510-07AE-7BEDC53A0B9F}"/>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sp>
          <p:nvSpPr>
            <p:cNvPr id="643" name="Google Shape;706;g31dbd23bb8a_0_563">
              <a:extLst>
                <a:ext uri="{FF2B5EF4-FFF2-40B4-BE49-F238E27FC236}">
                  <a16:creationId xmlns:a16="http://schemas.microsoft.com/office/drawing/2014/main" id="{3DF2165F-E6D4-464B-B1B9-62FA8EB76C7C}"/>
                </a:ext>
              </a:extLst>
            </p:cNvPr>
            <p:cNvSpPr txBox="1"/>
            <p:nvPr/>
          </p:nvSpPr>
          <p:spPr>
            <a:xfrm>
              <a:off x="5991672" y="456417"/>
              <a:ext cx="4567370" cy="91715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800" dirty="0">
                  <a:solidFill>
                    <a:schemeClr val="lt1"/>
                  </a:solidFill>
                  <a:latin typeface="Lato"/>
                  <a:ea typeface="Lato"/>
                  <a:cs typeface="Lato"/>
                  <a:sym typeface="Lato"/>
                </a:rPr>
                <a:t>1 </a:t>
              </a:r>
              <a:r>
                <a:rPr lang="en-US" sz="1800" dirty="0" err="1">
                  <a:solidFill>
                    <a:schemeClr val="lt1"/>
                  </a:solidFill>
                  <a:latin typeface="Lato"/>
                  <a:ea typeface="Lato"/>
                  <a:cs typeface="Lato"/>
                  <a:sym typeface="Lato"/>
                </a:rPr>
                <a:t>año</a:t>
              </a:r>
              <a:endParaRPr lang="en-US" sz="1800" dirty="0">
                <a:solidFill>
                  <a:schemeClr val="lt1"/>
                </a:solidFill>
                <a:latin typeface="Lato"/>
                <a:ea typeface="Lato"/>
                <a:cs typeface="Lato"/>
                <a:sym typeface="Lato"/>
              </a:endParaRPr>
            </a:p>
          </p:txBody>
        </p:sp>
      </p:grpSp>
      <p:grpSp>
        <p:nvGrpSpPr>
          <p:cNvPr id="663" name="Google Shape;702;g31dbd23bb8a_0_563">
            <a:extLst>
              <a:ext uri="{FF2B5EF4-FFF2-40B4-BE49-F238E27FC236}">
                <a16:creationId xmlns:a16="http://schemas.microsoft.com/office/drawing/2014/main" id="{C19F2DE3-BD7E-541D-6251-3A02B30B603B}"/>
              </a:ext>
            </a:extLst>
          </p:cNvPr>
          <p:cNvGrpSpPr/>
          <p:nvPr/>
        </p:nvGrpSpPr>
        <p:grpSpPr>
          <a:xfrm>
            <a:off x="7173664" y="2012060"/>
            <a:ext cx="1296000" cy="646290"/>
            <a:chOff x="5420600" y="112446"/>
            <a:chExt cx="5932500" cy="1605104"/>
          </a:xfrm>
        </p:grpSpPr>
        <p:sp>
          <p:nvSpPr>
            <p:cNvPr id="664" name="Google Shape;703;g31dbd23bb8a_0_563">
              <a:extLst>
                <a:ext uri="{FF2B5EF4-FFF2-40B4-BE49-F238E27FC236}">
                  <a16:creationId xmlns:a16="http://schemas.microsoft.com/office/drawing/2014/main" id="{73F858BB-45AD-34B5-F283-96AD16071879}"/>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1800" b="0" i="0" u="none" strike="noStrike" cap="none" noProof="0" dirty="0">
                <a:solidFill>
                  <a:schemeClr val="lt1"/>
                </a:solidFill>
                <a:latin typeface="Open Sans"/>
                <a:ea typeface="Open Sans"/>
                <a:cs typeface="Open Sans"/>
                <a:sym typeface="Open Sans"/>
              </a:endParaRPr>
            </a:p>
          </p:txBody>
        </p:sp>
        <p:sp>
          <p:nvSpPr>
            <p:cNvPr id="665" name="Google Shape;706;g31dbd23bb8a_0_563">
              <a:extLst>
                <a:ext uri="{FF2B5EF4-FFF2-40B4-BE49-F238E27FC236}">
                  <a16:creationId xmlns:a16="http://schemas.microsoft.com/office/drawing/2014/main" id="{65B16201-6B38-B604-A8DC-B41A003B54F5}"/>
                </a:ext>
              </a:extLst>
            </p:cNvPr>
            <p:cNvSpPr txBox="1"/>
            <p:nvPr/>
          </p:nvSpPr>
          <p:spPr>
            <a:xfrm>
              <a:off x="5991673" y="112446"/>
              <a:ext cx="4567370" cy="160510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noProof="0" dirty="0">
                  <a:solidFill>
                    <a:schemeClr val="lt1"/>
                  </a:solidFill>
                  <a:latin typeface="Lato"/>
                  <a:ea typeface="Lato"/>
                  <a:cs typeface="Lato"/>
                  <a:sym typeface="Lato"/>
                </a:rPr>
                <a:t>65 años</a:t>
              </a:r>
            </a:p>
          </p:txBody>
        </p:sp>
      </p:grpSp>
      <p:grpSp>
        <p:nvGrpSpPr>
          <p:cNvPr id="666" name="Google Shape;702;g31dbd23bb8a_0_563">
            <a:extLst>
              <a:ext uri="{FF2B5EF4-FFF2-40B4-BE49-F238E27FC236}">
                <a16:creationId xmlns:a16="http://schemas.microsoft.com/office/drawing/2014/main" id="{7083606B-09E7-A951-7289-3B84F68F67BB}"/>
              </a:ext>
            </a:extLst>
          </p:cNvPr>
          <p:cNvGrpSpPr/>
          <p:nvPr/>
        </p:nvGrpSpPr>
        <p:grpSpPr>
          <a:xfrm>
            <a:off x="8939257" y="2007125"/>
            <a:ext cx="1296000" cy="646290"/>
            <a:chOff x="5420600" y="112446"/>
            <a:chExt cx="5932500" cy="1605104"/>
          </a:xfrm>
        </p:grpSpPr>
        <p:sp>
          <p:nvSpPr>
            <p:cNvPr id="667" name="Google Shape;703;g31dbd23bb8a_0_563">
              <a:extLst>
                <a:ext uri="{FF2B5EF4-FFF2-40B4-BE49-F238E27FC236}">
                  <a16:creationId xmlns:a16="http://schemas.microsoft.com/office/drawing/2014/main" id="{AD387AAE-8B8A-FCA5-93B1-D3EAD14DEC89}"/>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1800" b="0" i="0" u="none" strike="noStrike" cap="none" noProof="0" dirty="0">
                <a:solidFill>
                  <a:schemeClr val="lt1"/>
                </a:solidFill>
                <a:latin typeface="Open Sans"/>
                <a:ea typeface="Open Sans"/>
                <a:cs typeface="Open Sans"/>
                <a:sym typeface="Open Sans"/>
              </a:endParaRPr>
            </a:p>
          </p:txBody>
        </p:sp>
        <p:sp>
          <p:nvSpPr>
            <p:cNvPr id="670" name="Google Shape;706;g31dbd23bb8a_0_563">
              <a:extLst>
                <a:ext uri="{FF2B5EF4-FFF2-40B4-BE49-F238E27FC236}">
                  <a16:creationId xmlns:a16="http://schemas.microsoft.com/office/drawing/2014/main" id="{5EDB0CDB-FB09-03A6-85F2-95F543DD1F9E}"/>
                </a:ext>
              </a:extLst>
            </p:cNvPr>
            <p:cNvSpPr txBox="1"/>
            <p:nvPr/>
          </p:nvSpPr>
          <p:spPr>
            <a:xfrm>
              <a:off x="5991673" y="112446"/>
              <a:ext cx="4567370" cy="160510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noProof="0" dirty="0">
                  <a:solidFill>
                    <a:schemeClr val="lt1"/>
                  </a:solidFill>
                  <a:latin typeface="Lato"/>
                  <a:ea typeface="Lato"/>
                  <a:cs typeface="Lato"/>
                  <a:sym typeface="Lato"/>
                </a:rPr>
                <a:t>70 años</a:t>
              </a:r>
            </a:p>
          </p:txBody>
        </p:sp>
      </p:grpSp>
      <p:sp>
        <p:nvSpPr>
          <p:cNvPr id="671" name="Rounded Rectangle 55">
            <a:extLst>
              <a:ext uri="{FF2B5EF4-FFF2-40B4-BE49-F238E27FC236}">
                <a16:creationId xmlns:a16="http://schemas.microsoft.com/office/drawing/2014/main" id="{8D44D1A5-1692-3501-20CB-04544E6ACF03}"/>
              </a:ext>
            </a:extLst>
          </p:cNvPr>
          <p:cNvSpPr/>
          <p:nvPr/>
        </p:nvSpPr>
        <p:spPr>
          <a:xfrm>
            <a:off x="9420684" y="3613388"/>
            <a:ext cx="404446" cy="404446"/>
          </a:xfrm>
          <a:custGeom>
            <a:avLst/>
            <a:gdLst/>
            <a:ahLst/>
            <a:cxnLst/>
            <a:rect l="0" t="0" r="0" b="0"/>
            <a:pathLst>
              <a:path w="404446" h="404446">
                <a:moveTo>
                  <a:pt x="0" y="35169"/>
                </a:moveTo>
                <a:lnTo>
                  <a:pt x="404446" y="35169"/>
                </a:lnTo>
                <a:lnTo>
                  <a:pt x="404446" y="404446"/>
                </a:lnTo>
                <a:lnTo>
                  <a:pt x="0" y="404446"/>
                </a:lnTo>
                <a:close/>
                <a:moveTo>
                  <a:pt x="87923" y="87923"/>
                </a:moveTo>
                <a:lnTo>
                  <a:pt x="87923" y="0"/>
                </a:lnTo>
                <a:moveTo>
                  <a:pt x="316523" y="87923"/>
                </a:moveTo>
                <a:lnTo>
                  <a:pt x="316523" y="0"/>
                </a:lnTo>
                <a:moveTo>
                  <a:pt x="0" y="123092"/>
                </a:moveTo>
                <a:lnTo>
                  <a:pt x="404446" y="123092"/>
                </a:lnTo>
                <a:moveTo>
                  <a:pt x="316523" y="334107"/>
                </a:moveTo>
                <a:lnTo>
                  <a:pt x="334107" y="334107"/>
                </a:lnTo>
                <a:cubicBezTo>
                  <a:pt x="343819" y="334107"/>
                  <a:pt x="351692" y="326234"/>
                  <a:pt x="351692" y="316523"/>
                </a:cubicBezTo>
                <a:cubicBezTo>
                  <a:pt x="351692" y="290146"/>
                  <a:pt x="316523" y="290146"/>
                  <a:pt x="316523" y="263769"/>
                </a:cubicBezTo>
                <a:cubicBezTo>
                  <a:pt x="316523" y="254057"/>
                  <a:pt x="324395" y="246184"/>
                  <a:pt x="334107" y="246184"/>
                </a:cubicBezTo>
                <a:lnTo>
                  <a:pt x="351692" y="246184"/>
                </a:lnTo>
                <a:moveTo>
                  <a:pt x="281353" y="237392"/>
                </a:moveTo>
                <a:cubicBezTo>
                  <a:pt x="281353" y="213113"/>
                  <a:pt x="261671" y="193430"/>
                  <a:pt x="237392" y="193430"/>
                </a:cubicBezTo>
                <a:cubicBezTo>
                  <a:pt x="213113" y="193430"/>
                  <a:pt x="193430" y="213113"/>
                  <a:pt x="193430" y="237392"/>
                </a:cubicBezTo>
                <a:lnTo>
                  <a:pt x="193430" y="290146"/>
                </a:lnTo>
                <a:cubicBezTo>
                  <a:pt x="193430" y="314425"/>
                  <a:pt x="213113" y="334107"/>
                  <a:pt x="237392" y="334107"/>
                </a:cubicBezTo>
                <a:cubicBezTo>
                  <a:pt x="261671" y="334107"/>
                  <a:pt x="281353" y="314425"/>
                  <a:pt x="281353" y="290146"/>
                </a:cubicBezTo>
                <a:close/>
                <a:moveTo>
                  <a:pt x="105507" y="334107"/>
                </a:moveTo>
                <a:lnTo>
                  <a:pt x="157048" y="206531"/>
                </a:lnTo>
                <a:cubicBezTo>
                  <a:pt x="158749" y="203847"/>
                  <a:pt x="158749" y="200422"/>
                  <a:pt x="157048" y="197739"/>
                </a:cubicBezTo>
                <a:cubicBezTo>
                  <a:pt x="155256" y="194981"/>
                  <a:pt x="152176" y="193335"/>
                  <a:pt x="148888" y="193378"/>
                </a:cubicBezTo>
                <a:lnTo>
                  <a:pt x="79130" y="193378"/>
                </a:lnTo>
                <a:cubicBezTo>
                  <a:pt x="74274" y="193378"/>
                  <a:pt x="70338" y="197314"/>
                  <a:pt x="70338" y="202170"/>
                </a:cubicBezTo>
                <a:lnTo>
                  <a:pt x="70338" y="219754"/>
                </a:lnTo>
              </a:path>
            </a:pathLst>
          </a:custGeom>
          <a:noFill/>
          <a:ln w="19050">
            <a:solidFill>
              <a:srgbClr val="EA2565"/>
            </a:solidFill>
          </a:ln>
        </p:spPr>
        <p:txBody>
          <a:bodyPr rtlCol="0" anchor="ctr"/>
          <a:lstStyle/>
          <a:p>
            <a:pPr algn="ctr"/>
            <a:endParaRPr/>
          </a:p>
        </p:txBody>
      </p:sp>
      <p:sp>
        <p:nvSpPr>
          <p:cNvPr id="20" name="Rounded Rectangle 50">
            <a:extLst>
              <a:ext uri="{FF2B5EF4-FFF2-40B4-BE49-F238E27FC236}">
                <a16:creationId xmlns:a16="http://schemas.microsoft.com/office/drawing/2014/main" id="{00F3ED43-5F8F-7441-D4AC-1B3046BE808C}"/>
              </a:ext>
            </a:extLst>
          </p:cNvPr>
          <p:cNvSpPr/>
          <p:nvPr/>
        </p:nvSpPr>
        <p:spPr>
          <a:xfrm>
            <a:off x="2195904" y="3562010"/>
            <a:ext cx="489832" cy="489832"/>
          </a:xfrm>
          <a:custGeom>
            <a:avLst/>
            <a:gdLst/>
            <a:ahLst/>
            <a:cxnLst/>
            <a:rect l="0" t="0" r="0" b="0"/>
            <a:pathLst>
              <a:path w="217443" h="226854">
                <a:moveTo>
                  <a:pt x="64830" y="156088"/>
                </a:moveTo>
                <a:cubicBezTo>
                  <a:pt x="50202" y="156088"/>
                  <a:pt x="36173" y="150661"/>
                  <a:pt x="25830" y="141001"/>
                </a:cubicBezTo>
                <a:cubicBezTo>
                  <a:pt x="15486" y="131342"/>
                  <a:pt x="9675" y="118240"/>
                  <a:pt x="9675" y="104579"/>
                </a:cubicBezTo>
                <a:cubicBezTo>
                  <a:pt x="9675" y="60809"/>
                  <a:pt x="56916" y="9300"/>
                  <a:pt x="64830" y="9300"/>
                </a:cubicBezTo>
                <a:cubicBezTo>
                  <a:pt x="72745" y="9300"/>
                  <a:pt x="119986" y="60809"/>
                  <a:pt x="119986" y="104579"/>
                </a:cubicBezTo>
                <a:moveTo>
                  <a:pt x="191285" y="175198"/>
                </a:moveTo>
                <a:lnTo>
                  <a:pt x="217443" y="175198"/>
                </a:lnTo>
                <a:lnTo>
                  <a:pt x="217443" y="226854"/>
                </a:lnTo>
                <a:lnTo>
                  <a:pt x="99309" y="226854"/>
                </a:lnTo>
                <a:lnTo>
                  <a:pt x="99309" y="175198"/>
                </a:lnTo>
                <a:lnTo>
                  <a:pt x="125460" y="175198"/>
                </a:lnTo>
                <a:lnTo>
                  <a:pt x="125460" y="127805"/>
                </a:lnTo>
                <a:lnTo>
                  <a:pt x="191285" y="127805"/>
                </a:lnTo>
                <a:close/>
                <a:moveTo>
                  <a:pt x="151090" y="149652"/>
                </a:moveTo>
                <a:lnTo>
                  <a:pt x="165664" y="149652"/>
                </a:lnTo>
                <a:moveTo>
                  <a:pt x="165664" y="172518"/>
                </a:moveTo>
                <a:lnTo>
                  <a:pt x="151090" y="172518"/>
                </a:lnTo>
                <a:moveTo>
                  <a:pt x="0" y="0"/>
                </a:moveTo>
                <a:moveTo>
                  <a:pt x="146227" y="226852"/>
                </a:moveTo>
                <a:lnTo>
                  <a:pt x="170525" y="226852"/>
                </a:lnTo>
                <a:lnTo>
                  <a:pt x="170525" y="198639"/>
                </a:lnTo>
                <a:lnTo>
                  <a:pt x="146227" y="198639"/>
                </a:lnTo>
                <a:close/>
                <a:moveTo>
                  <a:pt x="77237" y="71451"/>
                </a:moveTo>
                <a:lnTo>
                  <a:pt x="53705" y="71451"/>
                </a:lnTo>
                <a:lnTo>
                  <a:pt x="53705" y="87863"/>
                </a:lnTo>
                <a:lnTo>
                  <a:pt x="36653" y="87863"/>
                </a:lnTo>
                <a:lnTo>
                  <a:pt x="36653" y="111395"/>
                </a:lnTo>
                <a:lnTo>
                  <a:pt x="53705" y="111395"/>
                </a:lnTo>
                <a:lnTo>
                  <a:pt x="53705" y="127805"/>
                </a:lnTo>
                <a:lnTo>
                  <a:pt x="77237" y="127805"/>
                </a:lnTo>
                <a:lnTo>
                  <a:pt x="77237" y="111395"/>
                </a:lnTo>
                <a:lnTo>
                  <a:pt x="93007" y="111395"/>
                </a:lnTo>
                <a:lnTo>
                  <a:pt x="93007" y="87863"/>
                </a:lnTo>
                <a:lnTo>
                  <a:pt x="77237" y="87863"/>
                </a:lnTo>
                <a:close/>
              </a:path>
            </a:pathLst>
          </a:custGeom>
          <a:noFill/>
          <a:ln w="19050">
            <a:solidFill>
              <a:srgbClr val="FF7012"/>
            </a:solidFill>
          </a:ln>
        </p:spPr>
        <p:txBody>
          <a:bodyPr rtlCol="0" anchor="ctr"/>
          <a:lstStyle/>
          <a:p>
            <a:pPr algn="ctr"/>
            <a:endParaRPr/>
          </a:p>
        </p:txBody>
      </p:sp>
      <p:pic>
        <p:nvPicPr>
          <p:cNvPr id="21" name="Imagen 20">
            <a:extLst>
              <a:ext uri="{FF2B5EF4-FFF2-40B4-BE49-F238E27FC236}">
                <a16:creationId xmlns:a16="http://schemas.microsoft.com/office/drawing/2014/main" id="{C20C6BDA-129D-4C5E-A721-07E8C7645310}"/>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22" name="Grupo 21">
            <a:extLst>
              <a:ext uri="{FF2B5EF4-FFF2-40B4-BE49-F238E27FC236}">
                <a16:creationId xmlns:a16="http://schemas.microsoft.com/office/drawing/2014/main" id="{A153D29F-F11B-348B-B114-1C7004EB5A6F}"/>
              </a:ext>
            </a:extLst>
          </p:cNvPr>
          <p:cNvGrpSpPr/>
          <p:nvPr/>
        </p:nvGrpSpPr>
        <p:grpSpPr>
          <a:xfrm>
            <a:off x="620624" y="1005789"/>
            <a:ext cx="2706068" cy="77400"/>
            <a:chOff x="620624" y="1005789"/>
            <a:chExt cx="2706068" cy="77400"/>
          </a:xfrm>
        </p:grpSpPr>
        <p:cxnSp>
          <p:nvCxnSpPr>
            <p:cNvPr id="26" name="Google Shape;215;g31dbd23bb8a_0_92">
              <a:extLst>
                <a:ext uri="{FF2B5EF4-FFF2-40B4-BE49-F238E27FC236}">
                  <a16:creationId xmlns:a16="http://schemas.microsoft.com/office/drawing/2014/main" id="{613308D9-0F02-5A8B-A4CD-1CE5392AB0FA}"/>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27" name="Google Shape;215;g31dbd23bb8a_0_92">
              <a:extLst>
                <a:ext uri="{FF2B5EF4-FFF2-40B4-BE49-F238E27FC236}">
                  <a16:creationId xmlns:a16="http://schemas.microsoft.com/office/drawing/2014/main" id="{A7460027-4277-BA60-815D-FA3F705577BB}"/>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767628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442475FC-B4DB-A35B-97BB-D003B8AD8791}"/>
            </a:ext>
          </a:extLst>
        </p:cNvPr>
        <p:cNvGrpSpPr/>
        <p:nvPr/>
      </p:nvGrpSpPr>
      <p:grpSpPr>
        <a:xfrm>
          <a:off x="0" y="0"/>
          <a:ext cx="0" cy="0"/>
          <a:chOff x="0" y="0"/>
          <a:chExt cx="0" cy="0"/>
        </a:xfrm>
      </p:grpSpPr>
      <p:sp>
        <p:nvSpPr>
          <p:cNvPr id="10" name="Rectángulo 9">
            <a:extLst>
              <a:ext uri="{FF2B5EF4-FFF2-40B4-BE49-F238E27FC236}">
                <a16:creationId xmlns:a16="http://schemas.microsoft.com/office/drawing/2014/main" id="{9AB2C17D-05F2-3D0E-BD31-B7DDAB921D64}"/>
              </a:ext>
            </a:extLst>
          </p:cNvPr>
          <p:cNvSpPr/>
          <p:nvPr/>
        </p:nvSpPr>
        <p:spPr>
          <a:xfrm>
            <a:off x="1704974" y="2384962"/>
            <a:ext cx="5174257" cy="1969437"/>
          </a:xfrm>
          <a:prstGeom prst="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9" name="Grupo 8">
            <a:extLst>
              <a:ext uri="{FF2B5EF4-FFF2-40B4-BE49-F238E27FC236}">
                <a16:creationId xmlns:a16="http://schemas.microsoft.com/office/drawing/2014/main" id="{0CA7ABC9-1925-35C2-4C99-A77D786EB9B6}"/>
              </a:ext>
            </a:extLst>
          </p:cNvPr>
          <p:cNvGrpSpPr/>
          <p:nvPr/>
        </p:nvGrpSpPr>
        <p:grpSpPr>
          <a:xfrm>
            <a:off x="4991100" y="1979191"/>
            <a:ext cx="4061674" cy="3603726"/>
            <a:chOff x="234821" y="2012406"/>
            <a:chExt cx="3817686" cy="3500572"/>
          </a:xfrm>
        </p:grpSpPr>
        <p:sp>
          <p:nvSpPr>
            <p:cNvPr id="7" name="Triángulo isósceles 6">
              <a:extLst>
                <a:ext uri="{FF2B5EF4-FFF2-40B4-BE49-F238E27FC236}">
                  <a16:creationId xmlns:a16="http://schemas.microsoft.com/office/drawing/2014/main" id="{EBBA709F-0621-A5F4-AED0-7F4BB6FCFD70}"/>
                </a:ext>
              </a:extLst>
            </p:cNvPr>
            <p:cNvSpPr/>
            <p:nvPr/>
          </p:nvSpPr>
          <p:spPr>
            <a:xfrm>
              <a:off x="234821" y="2028786"/>
              <a:ext cx="3817686" cy="3484192"/>
            </a:xfrm>
            <a:prstGeom prst="triangle">
              <a:avLst/>
            </a:prstGeom>
            <a:solidFill>
              <a:schemeClr val="accent1"/>
            </a:solid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algn="ctr">
                <a:buSzPts val="1800"/>
              </a:pPr>
              <a:endParaRPr lang="es-MX" sz="2000" dirty="0">
                <a:latin typeface="Open Sans"/>
                <a:ea typeface="Open Sans"/>
                <a:cs typeface="Open Sans"/>
              </a:endParaRPr>
            </a:p>
          </p:txBody>
        </p:sp>
        <p:sp>
          <p:nvSpPr>
            <p:cNvPr id="8" name="Triángulo isósceles 7">
              <a:extLst>
                <a:ext uri="{FF2B5EF4-FFF2-40B4-BE49-F238E27FC236}">
                  <a16:creationId xmlns:a16="http://schemas.microsoft.com/office/drawing/2014/main" id="{A00C5E21-7089-BDC4-BC4E-54E11CD072B9}"/>
                </a:ext>
              </a:extLst>
            </p:cNvPr>
            <p:cNvSpPr/>
            <p:nvPr/>
          </p:nvSpPr>
          <p:spPr>
            <a:xfrm>
              <a:off x="1189933" y="2012406"/>
              <a:ext cx="1911053" cy="1753595"/>
            </a:xfrm>
            <a:prstGeom prst="triangle">
              <a:avLst/>
            </a:prstGeom>
            <a:solidFill>
              <a:schemeClr val="bg1"/>
            </a:solidFill>
            <a:ln>
              <a:noFill/>
            </a:ln>
            <a:effectLst/>
          </p:spPr>
          <p:txBody>
            <a:bodyPr spcFirstLastPara="1" wrap="square" lIns="91425" tIns="45700" rIns="91425" bIns="45700" anchor="ctr" anchorCtr="0">
              <a:noAutofit/>
            </a:bodyPr>
            <a:lstStyle/>
            <a:p>
              <a:pPr algn="ctr">
                <a:buSzPts val="1800"/>
              </a:pPr>
              <a:endParaRPr lang="es-MX" sz="2000">
                <a:latin typeface="Open Sans"/>
                <a:ea typeface="Open Sans"/>
                <a:cs typeface="Open Sans"/>
              </a:endParaRPr>
            </a:p>
          </p:txBody>
        </p:sp>
      </p:grpSp>
      <p:grpSp>
        <p:nvGrpSpPr>
          <p:cNvPr id="263" name="Google Shape;263;g31dbd23bb8a_0_164">
            <a:extLst>
              <a:ext uri="{FF2B5EF4-FFF2-40B4-BE49-F238E27FC236}">
                <a16:creationId xmlns:a16="http://schemas.microsoft.com/office/drawing/2014/main" id="{31B334FE-922F-FC39-B1DF-D2CF85E0A5BE}"/>
              </a:ext>
            </a:extLst>
          </p:cNvPr>
          <p:cNvGrpSpPr/>
          <p:nvPr/>
        </p:nvGrpSpPr>
        <p:grpSpPr>
          <a:xfrm>
            <a:off x="-9190" y="5982440"/>
            <a:ext cx="2967719" cy="883871"/>
            <a:chOff x="-9190" y="5982440"/>
            <a:chExt cx="2967719" cy="883871"/>
          </a:xfrm>
          <a:solidFill>
            <a:srgbClr val="EF3663"/>
          </a:solidFill>
        </p:grpSpPr>
        <p:sp>
          <p:nvSpPr>
            <p:cNvPr id="264" name="Google Shape;264;g31dbd23bb8a_0_164">
              <a:extLst>
                <a:ext uri="{FF2B5EF4-FFF2-40B4-BE49-F238E27FC236}">
                  <a16:creationId xmlns:a16="http://schemas.microsoft.com/office/drawing/2014/main" id="{58844507-A8EE-5064-9E18-354A88307CBD}"/>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2BE95E2B-010F-1AF0-2F11-9BB9AAAA2B38}"/>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818704C7-432F-AFC6-87BF-199851B168B9}"/>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B7F2335C-0AE0-40AE-A3A6-1642736F97E2}"/>
              </a:ext>
            </a:extLst>
          </p:cNvPr>
          <p:cNvSpPr txBox="1"/>
          <p:nvPr/>
        </p:nvSpPr>
        <p:spPr>
          <a:xfrm>
            <a:off x="591450" y="400460"/>
            <a:ext cx="623607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ALAIV</a:t>
            </a:r>
            <a:r>
              <a:rPr lang="en-US" sz="3000" b="1" dirty="0">
                <a:solidFill>
                  <a:srgbClr val="EA2565"/>
                </a:solidFill>
                <a:latin typeface="Lato"/>
                <a:ea typeface="Lato"/>
                <a:cs typeface="Lato"/>
                <a:sym typeface="Lato"/>
              </a:rPr>
              <a:t> </a:t>
            </a:r>
            <a:r>
              <a:rPr lang="en-US" sz="3000" b="1" i="0" u="none" strike="noStrike" cap="none" dirty="0">
                <a:solidFill>
                  <a:srgbClr val="EA2565"/>
                </a:solidFill>
                <a:latin typeface="Lato"/>
                <a:ea typeface="Lato"/>
                <a:cs typeface="Lato"/>
                <a:sym typeface="Lato"/>
              </a:rPr>
              <a:t>INDIVIDUAL</a:t>
            </a:r>
            <a:endParaRPr sz="3000" b="1" i="0" u="none" strike="noStrike" cap="none" dirty="0">
              <a:solidFill>
                <a:srgbClr val="EA2565"/>
              </a:solidFill>
              <a:latin typeface="Lato"/>
              <a:ea typeface="Lato"/>
              <a:cs typeface="Lato"/>
              <a:sym typeface="Lato"/>
            </a:endParaRPr>
          </a:p>
        </p:txBody>
      </p:sp>
      <p:pic>
        <p:nvPicPr>
          <p:cNvPr id="269" name="Google Shape;269;g31dbd23bb8a_0_164">
            <a:extLst>
              <a:ext uri="{FF2B5EF4-FFF2-40B4-BE49-F238E27FC236}">
                <a16:creationId xmlns:a16="http://schemas.microsoft.com/office/drawing/2014/main" id="{2F4F9F7E-3BEF-44D0-A641-55732525C74F}"/>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21" name="TextBox 19">
            <a:extLst>
              <a:ext uri="{FF2B5EF4-FFF2-40B4-BE49-F238E27FC236}">
                <a16:creationId xmlns:a16="http://schemas.microsoft.com/office/drawing/2014/main" id="{694B5192-2E79-AD72-1282-3058DB890019}"/>
              </a:ext>
            </a:extLst>
          </p:cNvPr>
          <p:cNvSpPr txBox="1"/>
          <p:nvPr/>
        </p:nvSpPr>
        <p:spPr>
          <a:xfrm>
            <a:off x="3805014" y="2660154"/>
            <a:ext cx="2097722" cy="276999"/>
          </a:xfrm>
          <a:prstGeom prst="rect">
            <a:avLst/>
          </a:prstGeom>
          <a:noFill/>
          <a:ln>
            <a:noFill/>
          </a:ln>
        </p:spPr>
        <p:txBody>
          <a:bodyPr wrap="square" lIns="0" tIns="0" rIns="0" bIns="0" anchor="t">
            <a:spAutoFit/>
          </a:bodyPr>
          <a:lstStyle/>
          <a:p>
            <a:pPr algn="r"/>
            <a:r>
              <a:rPr lang="es-MX" sz="1800" b="1" dirty="0">
                <a:solidFill>
                  <a:srgbClr val="EF3663"/>
                </a:solidFill>
                <a:latin typeface="Lato" panose="020F0502020204030203" pitchFamily="34" charset="0"/>
                <a:ea typeface="Lato" panose="020F0502020204030203" pitchFamily="34" charset="0"/>
                <a:cs typeface="Lato" panose="020F0502020204030203" pitchFamily="34" charset="0"/>
              </a:rPr>
              <a:t>Sumas Aseguradas</a:t>
            </a:r>
            <a:endParaRPr sz="1800" b="1" dirty="0">
              <a:solidFill>
                <a:srgbClr val="EF3663"/>
              </a:solidFill>
              <a:latin typeface="Lato" panose="020F0502020204030203" pitchFamily="34" charset="0"/>
              <a:ea typeface="Lato" panose="020F0502020204030203" pitchFamily="34" charset="0"/>
              <a:cs typeface="Lato" panose="020F0502020204030203" pitchFamily="34" charset="0"/>
            </a:endParaRPr>
          </a:p>
        </p:txBody>
      </p:sp>
      <p:sp>
        <p:nvSpPr>
          <p:cNvPr id="23" name="TextBox 21">
            <a:extLst>
              <a:ext uri="{FF2B5EF4-FFF2-40B4-BE49-F238E27FC236}">
                <a16:creationId xmlns:a16="http://schemas.microsoft.com/office/drawing/2014/main" id="{33CE1D29-19E6-FB28-7CBA-CEA85F057B13}"/>
              </a:ext>
            </a:extLst>
          </p:cNvPr>
          <p:cNvSpPr txBox="1"/>
          <p:nvPr/>
        </p:nvSpPr>
        <p:spPr>
          <a:xfrm>
            <a:off x="1963096" y="3008428"/>
            <a:ext cx="3590236" cy="984885"/>
          </a:xfrm>
          <a:prstGeom prst="rect">
            <a:avLst/>
          </a:prstGeom>
          <a:noFill/>
          <a:ln>
            <a:noFill/>
          </a:ln>
        </p:spPr>
        <p:txBody>
          <a:bodyPr wrap="square" lIns="0" tIns="0" rIns="0" bIns="0" anchor="t">
            <a:spAutoFit/>
          </a:bodyPr>
          <a:lstStyle/>
          <a:p>
            <a:pPr algn="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El Asegurado podrá seleccionar entre las Sumas Aseguradas para cada Cobertura y </a:t>
            </a:r>
            <a:r>
              <a:rPr lang="es-MX" sz="1600" dirty="0">
                <a:solidFill>
                  <a:srgbClr val="F37132"/>
                </a:solidFill>
                <a:latin typeface="Lato" panose="020F0502020204030203" pitchFamily="34" charset="0"/>
                <a:ea typeface="Lato" panose="020F0502020204030203" pitchFamily="34" charset="0"/>
                <a:cs typeface="Lato" panose="020F0502020204030203" pitchFamily="34" charset="0"/>
              </a:rPr>
              <a:t>personalizar</a:t>
            </a: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 el producto de acuerdo con sus necesidades </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30" name="TextBox 21">
            <a:extLst>
              <a:ext uri="{FF2B5EF4-FFF2-40B4-BE49-F238E27FC236}">
                <a16:creationId xmlns:a16="http://schemas.microsoft.com/office/drawing/2014/main" id="{DC5DAE59-01EE-2DE6-8759-4EACC906E321}"/>
              </a:ext>
            </a:extLst>
          </p:cNvPr>
          <p:cNvSpPr txBox="1"/>
          <p:nvPr/>
        </p:nvSpPr>
        <p:spPr>
          <a:xfrm>
            <a:off x="9565469" y="4591520"/>
            <a:ext cx="790004" cy="280590"/>
          </a:xfrm>
          <a:prstGeom prst="rect">
            <a:avLst/>
          </a:prstGeom>
          <a:noFill/>
          <a:ln>
            <a:noFill/>
          </a:ln>
        </p:spPr>
        <p:txBody>
          <a:bodyPr wrap="square" lIns="0" tIns="0" rIns="0" bIns="0" anchor="t">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200,000</a:t>
            </a:r>
          </a:p>
        </p:txBody>
      </p:sp>
      <p:sp>
        <p:nvSpPr>
          <p:cNvPr id="32" name="TextBox 19">
            <a:extLst>
              <a:ext uri="{FF2B5EF4-FFF2-40B4-BE49-F238E27FC236}">
                <a16:creationId xmlns:a16="http://schemas.microsoft.com/office/drawing/2014/main" id="{B260E74C-C802-1CE0-1C94-03E8A3A12689}"/>
              </a:ext>
            </a:extLst>
          </p:cNvPr>
          <p:cNvSpPr txBox="1"/>
          <p:nvPr/>
        </p:nvSpPr>
        <p:spPr>
          <a:xfrm>
            <a:off x="5618579" y="1140438"/>
            <a:ext cx="2870979" cy="369332"/>
          </a:xfrm>
          <a:prstGeom prst="rect">
            <a:avLst/>
          </a:prstGeom>
          <a:noFill/>
          <a:ln>
            <a:noFill/>
          </a:ln>
        </p:spPr>
        <p:txBody>
          <a:bodyPr wrap="none" lIns="0" tIns="0" rIns="0" bIns="0" anchor="t">
            <a:spAutoFit/>
          </a:bodyPr>
          <a:lstStyle/>
          <a:p>
            <a:pPr algn="ctr"/>
            <a:r>
              <a:rPr lang="es-MX" sz="2400" b="1" dirty="0">
                <a:solidFill>
                  <a:schemeClr val="tx1"/>
                </a:solidFill>
                <a:latin typeface="Lato" panose="020F0502020204030203" pitchFamily="34" charset="0"/>
                <a:ea typeface="Lato" panose="020F0502020204030203" pitchFamily="34" charset="0"/>
                <a:cs typeface="Lato" panose="020F0502020204030203" pitchFamily="34" charset="0"/>
              </a:rPr>
              <a:t>Todas las Coberturas</a:t>
            </a:r>
            <a:endParaRPr sz="24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34" name="TextBox 19">
            <a:extLst>
              <a:ext uri="{FF2B5EF4-FFF2-40B4-BE49-F238E27FC236}">
                <a16:creationId xmlns:a16="http://schemas.microsoft.com/office/drawing/2014/main" id="{E6BFBF58-F12F-9D27-0047-3937FCE299FF}"/>
              </a:ext>
            </a:extLst>
          </p:cNvPr>
          <p:cNvSpPr txBox="1"/>
          <p:nvPr/>
        </p:nvSpPr>
        <p:spPr>
          <a:xfrm>
            <a:off x="5970073" y="4315423"/>
            <a:ext cx="2090317" cy="830997"/>
          </a:xfrm>
          <a:prstGeom prst="rect">
            <a:avLst/>
          </a:prstGeom>
          <a:noFill/>
          <a:ln>
            <a:noFill/>
          </a:ln>
        </p:spPr>
        <p:txBody>
          <a:bodyPr wrap="none" lIns="0" tIns="0" rIns="0" bIns="0" anchor="t">
            <a:spAutoFit/>
          </a:bodyPr>
          <a:lstStyle/>
          <a:p>
            <a:pPr algn="ctr"/>
            <a:r>
              <a:rPr lang="es-MX" sz="1800" b="1" dirty="0">
                <a:solidFill>
                  <a:schemeClr val="bg1"/>
                </a:solidFill>
                <a:latin typeface="Lato" panose="020F0502020204030203" pitchFamily="34" charset="0"/>
                <a:ea typeface="Lato" panose="020F0502020204030203" pitchFamily="34" charset="0"/>
                <a:cs typeface="Lato" panose="020F0502020204030203" pitchFamily="34" charset="0"/>
              </a:rPr>
              <a:t>Fractura de Huesos</a:t>
            </a:r>
          </a:p>
          <a:p>
            <a:pPr algn="ctr"/>
            <a:r>
              <a:rPr lang="es-MX" sz="1800" b="1" dirty="0">
                <a:solidFill>
                  <a:schemeClr val="bg1"/>
                </a:solidFill>
                <a:latin typeface="Lato" panose="020F0502020204030203" pitchFamily="34" charset="0"/>
                <a:ea typeface="Lato" panose="020F0502020204030203" pitchFamily="34" charset="0"/>
                <a:cs typeface="Lato" panose="020F0502020204030203" pitchFamily="34" charset="0"/>
              </a:rPr>
              <a:t>y</a:t>
            </a:r>
          </a:p>
          <a:p>
            <a:pPr algn="ctr"/>
            <a:r>
              <a:rPr lang="es-MX" sz="1800" b="1" dirty="0">
                <a:solidFill>
                  <a:schemeClr val="bg1"/>
                </a:solidFill>
                <a:latin typeface="Lato" panose="020F0502020204030203" pitchFamily="34" charset="0"/>
                <a:ea typeface="Lato" panose="020F0502020204030203" pitchFamily="34" charset="0"/>
                <a:cs typeface="Lato" panose="020F0502020204030203" pitchFamily="34" charset="0"/>
              </a:rPr>
              <a:t>Quemaduras Graves</a:t>
            </a:r>
            <a:endParaRPr sz="18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2" name="TextBox 21">
            <a:extLst>
              <a:ext uri="{FF2B5EF4-FFF2-40B4-BE49-F238E27FC236}">
                <a16:creationId xmlns:a16="http://schemas.microsoft.com/office/drawing/2014/main" id="{4D74BFBE-C3CD-350C-73B1-01DA9E6F1AC9}"/>
              </a:ext>
            </a:extLst>
          </p:cNvPr>
          <p:cNvSpPr txBox="1"/>
          <p:nvPr/>
        </p:nvSpPr>
        <p:spPr>
          <a:xfrm>
            <a:off x="7992696" y="1799652"/>
            <a:ext cx="1060078" cy="280590"/>
          </a:xfrm>
          <a:prstGeom prst="rect">
            <a:avLst/>
          </a:prstGeom>
          <a:noFill/>
          <a:ln>
            <a:noFill/>
          </a:ln>
        </p:spPr>
        <p:txBody>
          <a:bodyPr wrap="square" lIns="0" tIns="0" rIns="0" bIns="0" anchor="t">
            <a:spAutoFit/>
          </a:bodyPr>
          <a:lstStyle/>
          <a:p>
            <a:pPr>
              <a:lnSpc>
                <a:spcPct val="150000"/>
              </a:lnSpc>
            </a:pPr>
            <a:r>
              <a:rPr lang="es-MX" b="1" dirty="0">
                <a:solidFill>
                  <a:srgbClr val="EF3663"/>
                </a:solidFill>
                <a:latin typeface="Lato" panose="020F0502020204030203" pitchFamily="34" charset="0"/>
                <a:ea typeface="Lato" panose="020F0502020204030203" pitchFamily="34" charset="0"/>
                <a:cs typeface="Lato" panose="020F0502020204030203" pitchFamily="34" charset="0"/>
              </a:rPr>
              <a:t>1,000,000</a:t>
            </a:r>
          </a:p>
        </p:txBody>
      </p:sp>
      <p:sp>
        <p:nvSpPr>
          <p:cNvPr id="24" name="TextBox 21">
            <a:extLst>
              <a:ext uri="{FF2B5EF4-FFF2-40B4-BE49-F238E27FC236}">
                <a16:creationId xmlns:a16="http://schemas.microsoft.com/office/drawing/2014/main" id="{D2A8EF83-3DB3-CF59-7B11-53404D3266A8}"/>
              </a:ext>
            </a:extLst>
          </p:cNvPr>
          <p:cNvSpPr txBox="1"/>
          <p:nvPr/>
        </p:nvSpPr>
        <p:spPr>
          <a:xfrm>
            <a:off x="8216854" y="2143618"/>
            <a:ext cx="790004" cy="280590"/>
          </a:xfrm>
          <a:prstGeom prst="rect">
            <a:avLst/>
          </a:prstGeom>
          <a:noFill/>
          <a:ln>
            <a:noFill/>
          </a:ln>
        </p:spPr>
        <p:txBody>
          <a:bodyPr wrap="square" lIns="0" tIns="0" rIns="0" bIns="0" anchor="t">
            <a:spAutoFit/>
          </a:bodyPr>
          <a:lstStyle/>
          <a:p>
            <a:pPr>
              <a:lnSpc>
                <a:spcPct val="150000"/>
              </a:lnSpc>
            </a:pPr>
            <a:r>
              <a:rPr lang="es-MX" b="1" dirty="0">
                <a:solidFill>
                  <a:srgbClr val="EF3663"/>
                </a:solidFill>
                <a:latin typeface="Lato" panose="020F0502020204030203" pitchFamily="34" charset="0"/>
                <a:ea typeface="Lato" panose="020F0502020204030203" pitchFamily="34" charset="0"/>
                <a:cs typeface="Lato" panose="020F0502020204030203" pitchFamily="34" charset="0"/>
              </a:rPr>
              <a:t>900,000</a:t>
            </a:r>
          </a:p>
        </p:txBody>
      </p:sp>
      <p:sp>
        <p:nvSpPr>
          <p:cNvPr id="25" name="TextBox 21">
            <a:extLst>
              <a:ext uri="{FF2B5EF4-FFF2-40B4-BE49-F238E27FC236}">
                <a16:creationId xmlns:a16="http://schemas.microsoft.com/office/drawing/2014/main" id="{75A3AE91-AAEA-60E1-1936-BED93156482F}"/>
              </a:ext>
            </a:extLst>
          </p:cNvPr>
          <p:cNvSpPr txBox="1"/>
          <p:nvPr/>
        </p:nvSpPr>
        <p:spPr>
          <a:xfrm>
            <a:off x="8417003" y="2502308"/>
            <a:ext cx="790004" cy="280590"/>
          </a:xfrm>
          <a:prstGeom prst="rect">
            <a:avLst/>
          </a:prstGeom>
          <a:noFill/>
          <a:ln>
            <a:noFill/>
          </a:ln>
        </p:spPr>
        <p:txBody>
          <a:bodyPr wrap="square" lIns="0" tIns="0" rIns="0" bIns="0" anchor="t">
            <a:spAutoFit/>
          </a:bodyPr>
          <a:lstStyle/>
          <a:p>
            <a:pPr>
              <a:lnSpc>
                <a:spcPct val="150000"/>
              </a:lnSpc>
            </a:pPr>
            <a:r>
              <a:rPr lang="es-MX" b="1" dirty="0">
                <a:solidFill>
                  <a:srgbClr val="EF3663"/>
                </a:solidFill>
                <a:latin typeface="Lato" panose="020F0502020204030203" pitchFamily="34" charset="0"/>
                <a:ea typeface="Lato" panose="020F0502020204030203" pitchFamily="34" charset="0"/>
                <a:cs typeface="Lato" panose="020F0502020204030203" pitchFamily="34" charset="0"/>
              </a:rPr>
              <a:t>800,000</a:t>
            </a:r>
          </a:p>
        </p:txBody>
      </p:sp>
      <p:sp>
        <p:nvSpPr>
          <p:cNvPr id="26" name="TextBox 21">
            <a:extLst>
              <a:ext uri="{FF2B5EF4-FFF2-40B4-BE49-F238E27FC236}">
                <a16:creationId xmlns:a16="http://schemas.microsoft.com/office/drawing/2014/main" id="{D7942B79-F320-C0D4-2454-86AF0BB986E6}"/>
              </a:ext>
            </a:extLst>
          </p:cNvPr>
          <p:cNvSpPr txBox="1"/>
          <p:nvPr/>
        </p:nvSpPr>
        <p:spPr>
          <a:xfrm>
            <a:off x="8647733" y="2849892"/>
            <a:ext cx="790004" cy="280590"/>
          </a:xfrm>
          <a:prstGeom prst="rect">
            <a:avLst/>
          </a:prstGeom>
          <a:noFill/>
          <a:ln>
            <a:noFill/>
          </a:ln>
        </p:spPr>
        <p:txBody>
          <a:bodyPr wrap="square" lIns="0" tIns="0" rIns="0" bIns="0" anchor="t">
            <a:spAutoFit/>
          </a:bodyPr>
          <a:lstStyle/>
          <a:p>
            <a:pPr>
              <a:lnSpc>
                <a:spcPct val="150000"/>
              </a:lnSpc>
            </a:pPr>
            <a:r>
              <a:rPr lang="es-MX" b="1" dirty="0">
                <a:solidFill>
                  <a:srgbClr val="EF3663"/>
                </a:solidFill>
                <a:latin typeface="Lato" panose="020F0502020204030203" pitchFamily="34" charset="0"/>
                <a:ea typeface="Lato" panose="020F0502020204030203" pitchFamily="34" charset="0"/>
                <a:cs typeface="Lato" panose="020F0502020204030203" pitchFamily="34" charset="0"/>
              </a:rPr>
              <a:t>700,000</a:t>
            </a:r>
          </a:p>
        </p:txBody>
      </p:sp>
      <p:sp>
        <p:nvSpPr>
          <p:cNvPr id="27" name="TextBox 21">
            <a:extLst>
              <a:ext uri="{FF2B5EF4-FFF2-40B4-BE49-F238E27FC236}">
                <a16:creationId xmlns:a16="http://schemas.microsoft.com/office/drawing/2014/main" id="{4360BEE4-719F-D008-8D18-7EAD40A7A7B8}"/>
              </a:ext>
            </a:extLst>
          </p:cNvPr>
          <p:cNvSpPr txBox="1"/>
          <p:nvPr/>
        </p:nvSpPr>
        <p:spPr>
          <a:xfrm>
            <a:off x="8858759" y="3195212"/>
            <a:ext cx="790004" cy="280590"/>
          </a:xfrm>
          <a:prstGeom prst="rect">
            <a:avLst/>
          </a:prstGeom>
          <a:noFill/>
          <a:ln>
            <a:noFill/>
          </a:ln>
        </p:spPr>
        <p:txBody>
          <a:bodyPr wrap="square" lIns="0" tIns="0" rIns="0" bIns="0" anchor="t">
            <a:spAutoFit/>
          </a:bodyPr>
          <a:lstStyle/>
          <a:p>
            <a:pPr>
              <a:lnSpc>
                <a:spcPct val="150000"/>
              </a:lnSpc>
            </a:pPr>
            <a:r>
              <a:rPr lang="es-MX" b="1" dirty="0">
                <a:solidFill>
                  <a:srgbClr val="EF3663"/>
                </a:solidFill>
                <a:latin typeface="Lato" panose="020F0502020204030203" pitchFamily="34" charset="0"/>
                <a:ea typeface="Lato" panose="020F0502020204030203" pitchFamily="34" charset="0"/>
                <a:cs typeface="Lato" panose="020F0502020204030203" pitchFamily="34" charset="0"/>
              </a:rPr>
              <a:t>600,000</a:t>
            </a:r>
          </a:p>
        </p:txBody>
      </p:sp>
      <p:sp>
        <p:nvSpPr>
          <p:cNvPr id="29" name="TextBox 21">
            <a:extLst>
              <a:ext uri="{FF2B5EF4-FFF2-40B4-BE49-F238E27FC236}">
                <a16:creationId xmlns:a16="http://schemas.microsoft.com/office/drawing/2014/main" id="{87CAA2A0-78C6-79FA-E455-FAA69B77670C}"/>
              </a:ext>
            </a:extLst>
          </p:cNvPr>
          <p:cNvSpPr txBox="1"/>
          <p:nvPr/>
        </p:nvSpPr>
        <p:spPr>
          <a:xfrm>
            <a:off x="9016936" y="3543947"/>
            <a:ext cx="790004" cy="280590"/>
          </a:xfrm>
          <a:prstGeom prst="rect">
            <a:avLst/>
          </a:prstGeom>
          <a:noFill/>
          <a:ln>
            <a:noFill/>
          </a:ln>
        </p:spPr>
        <p:txBody>
          <a:bodyPr wrap="square" lIns="0" tIns="0" rIns="0" bIns="0" anchor="t">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500,000</a:t>
            </a:r>
          </a:p>
        </p:txBody>
      </p:sp>
      <p:sp>
        <p:nvSpPr>
          <p:cNvPr id="35" name="TextBox 21">
            <a:extLst>
              <a:ext uri="{FF2B5EF4-FFF2-40B4-BE49-F238E27FC236}">
                <a16:creationId xmlns:a16="http://schemas.microsoft.com/office/drawing/2014/main" id="{88C0859A-2533-5604-5870-16598AB1B135}"/>
              </a:ext>
            </a:extLst>
          </p:cNvPr>
          <p:cNvSpPr txBox="1"/>
          <p:nvPr/>
        </p:nvSpPr>
        <p:spPr>
          <a:xfrm>
            <a:off x="9201785" y="3897805"/>
            <a:ext cx="790004" cy="280590"/>
          </a:xfrm>
          <a:prstGeom prst="rect">
            <a:avLst/>
          </a:prstGeom>
          <a:noFill/>
          <a:ln>
            <a:noFill/>
          </a:ln>
        </p:spPr>
        <p:txBody>
          <a:bodyPr wrap="square" lIns="0" tIns="0" rIns="0" bIns="0" anchor="t">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400,000</a:t>
            </a:r>
          </a:p>
        </p:txBody>
      </p:sp>
      <p:sp>
        <p:nvSpPr>
          <p:cNvPr id="36" name="TextBox 21">
            <a:extLst>
              <a:ext uri="{FF2B5EF4-FFF2-40B4-BE49-F238E27FC236}">
                <a16:creationId xmlns:a16="http://schemas.microsoft.com/office/drawing/2014/main" id="{4ECAC33D-20E2-3EC5-86B8-932DD84A42B1}"/>
              </a:ext>
            </a:extLst>
          </p:cNvPr>
          <p:cNvSpPr txBox="1"/>
          <p:nvPr/>
        </p:nvSpPr>
        <p:spPr>
          <a:xfrm>
            <a:off x="9361239" y="4251161"/>
            <a:ext cx="790004" cy="280590"/>
          </a:xfrm>
          <a:prstGeom prst="rect">
            <a:avLst/>
          </a:prstGeom>
          <a:noFill/>
          <a:ln>
            <a:noFill/>
          </a:ln>
        </p:spPr>
        <p:txBody>
          <a:bodyPr wrap="square" lIns="0" tIns="0" rIns="0" bIns="0" anchor="t">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300,000</a:t>
            </a:r>
          </a:p>
        </p:txBody>
      </p:sp>
      <p:sp>
        <p:nvSpPr>
          <p:cNvPr id="37" name="TextBox 21">
            <a:extLst>
              <a:ext uri="{FF2B5EF4-FFF2-40B4-BE49-F238E27FC236}">
                <a16:creationId xmlns:a16="http://schemas.microsoft.com/office/drawing/2014/main" id="{878F04DB-523D-236C-5267-56D1F6052161}"/>
              </a:ext>
            </a:extLst>
          </p:cNvPr>
          <p:cNvSpPr txBox="1"/>
          <p:nvPr/>
        </p:nvSpPr>
        <p:spPr>
          <a:xfrm>
            <a:off x="9742110" y="4930914"/>
            <a:ext cx="790004" cy="280590"/>
          </a:xfrm>
          <a:prstGeom prst="rect">
            <a:avLst/>
          </a:prstGeom>
          <a:noFill/>
          <a:ln>
            <a:noFill/>
          </a:ln>
        </p:spPr>
        <p:txBody>
          <a:bodyPr wrap="square" lIns="0" tIns="0" rIns="0" bIns="0" anchor="ctr">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100,000</a:t>
            </a:r>
          </a:p>
        </p:txBody>
      </p:sp>
      <p:sp>
        <p:nvSpPr>
          <p:cNvPr id="38" name="TextBox 21">
            <a:extLst>
              <a:ext uri="{FF2B5EF4-FFF2-40B4-BE49-F238E27FC236}">
                <a16:creationId xmlns:a16="http://schemas.microsoft.com/office/drawing/2014/main" id="{40B291B9-F7F5-58C6-BE84-88C750C558A9}"/>
              </a:ext>
            </a:extLst>
          </p:cNvPr>
          <p:cNvSpPr txBox="1"/>
          <p:nvPr/>
        </p:nvSpPr>
        <p:spPr>
          <a:xfrm>
            <a:off x="9930781" y="5290994"/>
            <a:ext cx="790004" cy="280590"/>
          </a:xfrm>
          <a:prstGeom prst="rect">
            <a:avLst/>
          </a:prstGeom>
          <a:noFill/>
          <a:ln>
            <a:noFill/>
          </a:ln>
        </p:spPr>
        <p:txBody>
          <a:bodyPr wrap="square" lIns="0" tIns="0" rIns="0" bIns="0" anchor="ctr">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50,000</a:t>
            </a:r>
            <a:endParaRPr b="1" dirty="0">
              <a:solidFill>
                <a:srgbClr val="FF7012"/>
              </a:solidFill>
              <a:latin typeface="Lato" panose="020F0502020204030203" pitchFamily="34" charset="0"/>
              <a:ea typeface="Lato" panose="020F0502020204030203" pitchFamily="34" charset="0"/>
              <a:cs typeface="Lato" panose="020F0502020204030203" pitchFamily="34" charset="0"/>
            </a:endParaRPr>
          </a:p>
        </p:txBody>
      </p:sp>
      <p:pic>
        <p:nvPicPr>
          <p:cNvPr id="2" name="Imagen 1">
            <a:extLst>
              <a:ext uri="{FF2B5EF4-FFF2-40B4-BE49-F238E27FC236}">
                <a16:creationId xmlns:a16="http://schemas.microsoft.com/office/drawing/2014/main" id="{084DF7E6-2213-E2C9-DD8C-D3BF640A0BF8}"/>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1D9BC523-6C90-F910-2D9D-EE0CF65B4D41}"/>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4A2C53A2-4096-04E9-60ED-1F4892591A35}"/>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85A44D0C-8359-E579-18E9-21195F1346EE}"/>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6" name="Triángulo isósceles 5">
            <a:extLst>
              <a:ext uri="{FF2B5EF4-FFF2-40B4-BE49-F238E27FC236}">
                <a16:creationId xmlns:a16="http://schemas.microsoft.com/office/drawing/2014/main" id="{B71E7788-FC8E-8AA8-ADCB-F420229AB8D5}"/>
              </a:ext>
            </a:extLst>
          </p:cNvPr>
          <p:cNvSpPr/>
          <p:nvPr/>
        </p:nvSpPr>
        <p:spPr>
          <a:xfrm>
            <a:off x="6051747" y="1969034"/>
            <a:ext cx="1940949" cy="1727474"/>
          </a:xfrm>
          <a:prstGeom prst="triangle">
            <a:avLst/>
          </a:prstGeom>
          <a:solidFill>
            <a:srgbClr val="EF3663"/>
          </a:solid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algn="ctr">
              <a:buSzPts val="1800"/>
            </a:pPr>
            <a:endParaRPr lang="es-MX" sz="2000">
              <a:latin typeface="Open Sans"/>
              <a:ea typeface="Open Sans"/>
              <a:cs typeface="Open Sans"/>
            </a:endParaRPr>
          </a:p>
        </p:txBody>
      </p:sp>
      <p:cxnSp>
        <p:nvCxnSpPr>
          <p:cNvPr id="33" name="Conector recto de flecha 32">
            <a:extLst>
              <a:ext uri="{FF2B5EF4-FFF2-40B4-BE49-F238E27FC236}">
                <a16:creationId xmlns:a16="http://schemas.microsoft.com/office/drawing/2014/main" id="{540B9CF8-9BE0-D043-3EB3-825260BC33CD}"/>
              </a:ext>
            </a:extLst>
          </p:cNvPr>
          <p:cNvCxnSpPr/>
          <p:nvPr/>
        </p:nvCxnSpPr>
        <p:spPr>
          <a:xfrm>
            <a:off x="7135074" y="1947657"/>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4E760E4A-AF3F-A7FE-95EA-A045EE9EEB08}"/>
              </a:ext>
            </a:extLst>
          </p:cNvPr>
          <p:cNvCxnSpPr/>
          <p:nvPr/>
        </p:nvCxnSpPr>
        <p:spPr>
          <a:xfrm>
            <a:off x="7335099" y="2298177"/>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3" name="Conector recto de flecha 42">
            <a:extLst>
              <a:ext uri="{FF2B5EF4-FFF2-40B4-BE49-F238E27FC236}">
                <a16:creationId xmlns:a16="http://schemas.microsoft.com/office/drawing/2014/main" id="{94DB37D9-98E8-A714-5559-B3059B51F123}"/>
              </a:ext>
            </a:extLst>
          </p:cNvPr>
          <p:cNvCxnSpPr/>
          <p:nvPr/>
        </p:nvCxnSpPr>
        <p:spPr>
          <a:xfrm>
            <a:off x="7531314" y="2653896"/>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4" name="Conector recto de flecha 43">
            <a:extLst>
              <a:ext uri="{FF2B5EF4-FFF2-40B4-BE49-F238E27FC236}">
                <a16:creationId xmlns:a16="http://schemas.microsoft.com/office/drawing/2014/main" id="{D7F7C0FA-DAFB-3971-9AD6-9CF361E3EC60}"/>
              </a:ext>
            </a:extLst>
          </p:cNvPr>
          <p:cNvCxnSpPr/>
          <p:nvPr/>
        </p:nvCxnSpPr>
        <p:spPr>
          <a:xfrm>
            <a:off x="7731339" y="2999217"/>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5" name="Conector recto de flecha 44">
            <a:extLst>
              <a:ext uri="{FF2B5EF4-FFF2-40B4-BE49-F238E27FC236}">
                <a16:creationId xmlns:a16="http://schemas.microsoft.com/office/drawing/2014/main" id="{DC82E00C-3EFB-523A-3B82-FA4EEE5ED967}"/>
              </a:ext>
            </a:extLst>
          </p:cNvPr>
          <p:cNvCxnSpPr/>
          <p:nvPr/>
        </p:nvCxnSpPr>
        <p:spPr>
          <a:xfrm>
            <a:off x="7922474" y="3345988"/>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7" name="Conector recto de flecha 46">
            <a:extLst>
              <a:ext uri="{FF2B5EF4-FFF2-40B4-BE49-F238E27FC236}">
                <a16:creationId xmlns:a16="http://schemas.microsoft.com/office/drawing/2014/main" id="{868CACF1-A1E3-DF0D-66F5-A2B2BEC6BF9F}"/>
              </a:ext>
            </a:extLst>
          </p:cNvPr>
          <p:cNvCxnSpPr>
            <a:cxnSpLocks/>
          </p:cNvCxnSpPr>
          <p:nvPr/>
        </p:nvCxnSpPr>
        <p:spPr>
          <a:xfrm>
            <a:off x="8122499" y="3696508"/>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8" name="Conector recto de flecha 47">
            <a:extLst>
              <a:ext uri="{FF2B5EF4-FFF2-40B4-BE49-F238E27FC236}">
                <a16:creationId xmlns:a16="http://schemas.microsoft.com/office/drawing/2014/main" id="{B201795C-2123-5689-28BA-4C0B4F1E661A}"/>
              </a:ext>
            </a:extLst>
          </p:cNvPr>
          <p:cNvCxnSpPr>
            <a:cxnSpLocks/>
          </p:cNvCxnSpPr>
          <p:nvPr/>
        </p:nvCxnSpPr>
        <p:spPr>
          <a:xfrm>
            <a:off x="8318714" y="4052227"/>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50" name="Conector recto de flecha 49">
            <a:extLst>
              <a:ext uri="{FF2B5EF4-FFF2-40B4-BE49-F238E27FC236}">
                <a16:creationId xmlns:a16="http://schemas.microsoft.com/office/drawing/2014/main" id="{C4BFCD41-1B68-F866-72DD-868B7D5E8FDA}"/>
              </a:ext>
            </a:extLst>
          </p:cNvPr>
          <p:cNvCxnSpPr>
            <a:cxnSpLocks/>
          </p:cNvCxnSpPr>
          <p:nvPr/>
        </p:nvCxnSpPr>
        <p:spPr>
          <a:xfrm>
            <a:off x="8518739" y="4397548"/>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51" name="Conector recto de flecha 50">
            <a:extLst>
              <a:ext uri="{FF2B5EF4-FFF2-40B4-BE49-F238E27FC236}">
                <a16:creationId xmlns:a16="http://schemas.microsoft.com/office/drawing/2014/main" id="{89C1F7FD-E6B1-905B-55DD-D1CA14DEAF8E}"/>
              </a:ext>
            </a:extLst>
          </p:cNvPr>
          <p:cNvCxnSpPr>
            <a:cxnSpLocks/>
          </p:cNvCxnSpPr>
          <p:nvPr/>
        </p:nvCxnSpPr>
        <p:spPr>
          <a:xfrm>
            <a:off x="8725114" y="4746737"/>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52" name="Conector recto de flecha 51">
            <a:extLst>
              <a:ext uri="{FF2B5EF4-FFF2-40B4-BE49-F238E27FC236}">
                <a16:creationId xmlns:a16="http://schemas.microsoft.com/office/drawing/2014/main" id="{1176C4BE-ED8E-D9A8-311B-BA90A1A41176}"/>
              </a:ext>
            </a:extLst>
          </p:cNvPr>
          <p:cNvCxnSpPr>
            <a:cxnSpLocks/>
          </p:cNvCxnSpPr>
          <p:nvPr/>
        </p:nvCxnSpPr>
        <p:spPr>
          <a:xfrm>
            <a:off x="8925139" y="5097257"/>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53" name="Conector recto de flecha 52">
            <a:extLst>
              <a:ext uri="{FF2B5EF4-FFF2-40B4-BE49-F238E27FC236}">
                <a16:creationId xmlns:a16="http://schemas.microsoft.com/office/drawing/2014/main" id="{5A4A3259-F79A-3870-2DC9-23E116585D87}"/>
              </a:ext>
            </a:extLst>
          </p:cNvPr>
          <p:cNvCxnSpPr>
            <a:cxnSpLocks/>
          </p:cNvCxnSpPr>
          <p:nvPr/>
        </p:nvCxnSpPr>
        <p:spPr>
          <a:xfrm>
            <a:off x="9121354" y="5452976"/>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5531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84C0D9F9-5A05-95B9-340F-97829C5AE495}"/>
            </a:ext>
          </a:extLst>
        </p:cNvPr>
        <p:cNvGrpSpPr/>
        <p:nvPr/>
      </p:nvGrpSpPr>
      <p:grpSpPr>
        <a:xfrm>
          <a:off x="0" y="0"/>
          <a:ext cx="0" cy="0"/>
          <a:chOff x="0" y="0"/>
          <a:chExt cx="0" cy="0"/>
        </a:xfrm>
      </p:grpSpPr>
      <p:grpSp>
        <p:nvGrpSpPr>
          <p:cNvPr id="185" name="Google Shape;185;g31dbd23bb8a_0_92">
            <a:extLst>
              <a:ext uri="{FF2B5EF4-FFF2-40B4-BE49-F238E27FC236}">
                <a16:creationId xmlns:a16="http://schemas.microsoft.com/office/drawing/2014/main" id="{FF8ACD3F-6F7A-F53C-F47A-C255A49B1111}"/>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33D67938-4112-E84F-0A32-8B70400C4F79}"/>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BB35E66A-8BBD-C940-0A5F-ADD9F9FC9B70}"/>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368C2FDE-66C9-A0F0-8C7D-2C92F36CB9D9}"/>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9" name="Google Shape;189;g31dbd23bb8a_0_92">
            <a:extLst>
              <a:ext uri="{FF2B5EF4-FFF2-40B4-BE49-F238E27FC236}">
                <a16:creationId xmlns:a16="http://schemas.microsoft.com/office/drawing/2014/main" id="{776512C0-B35E-567D-5833-D68A7A2990BE}"/>
              </a:ext>
            </a:extLst>
          </p:cNvPr>
          <p:cNvPicPr preferRelativeResize="0"/>
          <p:nvPr/>
        </p:nvPicPr>
        <p:blipFill rotWithShape="1">
          <a:blip r:embed="rId3">
            <a:alphaModFix/>
          </a:blip>
          <a:srcRect/>
          <a:stretch/>
        </p:blipFill>
        <p:spPr>
          <a:xfrm rot="10800000" flipH="1">
            <a:off x="-6130" y="5328444"/>
            <a:ext cx="1516173" cy="1516178"/>
          </a:xfrm>
          <a:prstGeom prst="rect">
            <a:avLst/>
          </a:prstGeom>
          <a:noFill/>
          <a:ln>
            <a:noFill/>
          </a:ln>
        </p:spPr>
      </p:pic>
      <p:sp>
        <p:nvSpPr>
          <p:cNvPr id="214" name="Google Shape;214;g31dbd23bb8a_0_92">
            <a:extLst>
              <a:ext uri="{FF2B5EF4-FFF2-40B4-BE49-F238E27FC236}">
                <a16:creationId xmlns:a16="http://schemas.microsoft.com/office/drawing/2014/main" id="{7F72850F-2F80-9A37-FB98-A5D92F16F31E}"/>
              </a:ext>
            </a:extLst>
          </p:cNvPr>
          <p:cNvSpPr txBox="1"/>
          <p:nvPr/>
        </p:nvSpPr>
        <p:spPr>
          <a:xfrm>
            <a:off x="620625" y="402750"/>
            <a:ext cx="4684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ALAIV</a:t>
            </a:r>
            <a:r>
              <a:rPr lang="en-US" sz="3000" b="1" i="0" u="none" strike="noStrike" cap="none" dirty="0">
                <a:solidFill>
                  <a:srgbClr val="EA2565"/>
                </a:solidFill>
                <a:latin typeface="Lato"/>
                <a:ea typeface="Lato"/>
                <a:cs typeface="Lato"/>
                <a:sym typeface="Lato"/>
              </a:rPr>
              <a:t> INDIVIDUAL</a:t>
            </a:r>
            <a:endParaRPr sz="3000" b="1" i="0" u="none" strike="noStrike" cap="none" dirty="0">
              <a:solidFill>
                <a:srgbClr val="EA2565"/>
              </a:solidFill>
              <a:latin typeface="Lato"/>
              <a:ea typeface="Lato"/>
              <a:cs typeface="Lato"/>
              <a:sym typeface="Lato"/>
            </a:endParaRPr>
          </a:p>
        </p:txBody>
      </p:sp>
      <p:sp>
        <p:nvSpPr>
          <p:cNvPr id="16" name="Google Shape;703;g31dbd23bb8a_0_563">
            <a:extLst>
              <a:ext uri="{FF2B5EF4-FFF2-40B4-BE49-F238E27FC236}">
                <a16:creationId xmlns:a16="http://schemas.microsoft.com/office/drawing/2014/main" id="{5AD39C8B-28B8-3A45-0907-479E1852CA11}"/>
              </a:ext>
            </a:extLst>
          </p:cNvPr>
          <p:cNvSpPr/>
          <p:nvPr/>
        </p:nvSpPr>
        <p:spPr>
          <a:xfrm>
            <a:off x="2479448" y="1619178"/>
            <a:ext cx="3240000" cy="1392694"/>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9" name="Google Shape;703;g31dbd23bb8a_0_563">
            <a:extLst>
              <a:ext uri="{FF2B5EF4-FFF2-40B4-BE49-F238E27FC236}">
                <a16:creationId xmlns:a16="http://schemas.microsoft.com/office/drawing/2014/main" id="{07DA4CD5-3046-41D9-A5EF-D081308566D7}"/>
              </a:ext>
            </a:extLst>
          </p:cNvPr>
          <p:cNvSpPr/>
          <p:nvPr/>
        </p:nvSpPr>
        <p:spPr>
          <a:xfrm>
            <a:off x="2479448" y="3223940"/>
            <a:ext cx="3240000" cy="1392694"/>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22" name="Google Shape;703;g31dbd23bb8a_0_563">
            <a:extLst>
              <a:ext uri="{FF2B5EF4-FFF2-40B4-BE49-F238E27FC236}">
                <a16:creationId xmlns:a16="http://schemas.microsoft.com/office/drawing/2014/main" id="{05D9E959-A8CF-2F80-383A-ED76393561C0}"/>
              </a:ext>
            </a:extLst>
          </p:cNvPr>
          <p:cNvSpPr/>
          <p:nvPr/>
        </p:nvSpPr>
        <p:spPr>
          <a:xfrm>
            <a:off x="2479448" y="4855706"/>
            <a:ext cx="3240000" cy="1392694"/>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25" name="Google Shape;703;g31dbd23bb8a_0_563">
            <a:extLst>
              <a:ext uri="{FF2B5EF4-FFF2-40B4-BE49-F238E27FC236}">
                <a16:creationId xmlns:a16="http://schemas.microsoft.com/office/drawing/2014/main" id="{433A8DEB-C4FF-1DEF-9B42-D7431B79A4B6}"/>
              </a:ext>
            </a:extLst>
          </p:cNvPr>
          <p:cNvSpPr/>
          <p:nvPr/>
        </p:nvSpPr>
        <p:spPr>
          <a:xfrm>
            <a:off x="6758769" y="2125870"/>
            <a:ext cx="3240000" cy="1490556"/>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39" name="TextBox 22">
            <a:extLst>
              <a:ext uri="{FF2B5EF4-FFF2-40B4-BE49-F238E27FC236}">
                <a16:creationId xmlns:a16="http://schemas.microsoft.com/office/drawing/2014/main" id="{D7B1E7B6-28BB-6209-EB44-1AB117F292E4}"/>
              </a:ext>
            </a:extLst>
          </p:cNvPr>
          <p:cNvSpPr txBox="1"/>
          <p:nvPr/>
        </p:nvSpPr>
        <p:spPr>
          <a:xfrm>
            <a:off x="3609382" y="3303108"/>
            <a:ext cx="1992533" cy="276999"/>
          </a:xfrm>
          <a:prstGeom prst="rect">
            <a:avLst/>
          </a:prstGeom>
          <a:noFill/>
          <a:ln>
            <a:noFill/>
          </a:ln>
        </p:spPr>
        <p:txBody>
          <a:bodyPr wrap="none" lIns="0" tIns="0" rIns="0" bIns="0" anchor="t">
            <a:spAutoFit/>
          </a:bodyPr>
          <a:lstStyle/>
          <a:p>
            <a:pPr algn="l"/>
            <a:r>
              <a:rPr lang="es-MX" sz="18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Pérdidas Orgánicas</a:t>
            </a:r>
          </a:p>
        </p:txBody>
      </p:sp>
      <p:sp>
        <p:nvSpPr>
          <p:cNvPr id="40" name="TextBox 24">
            <a:extLst>
              <a:ext uri="{FF2B5EF4-FFF2-40B4-BE49-F238E27FC236}">
                <a16:creationId xmlns:a16="http://schemas.microsoft.com/office/drawing/2014/main" id="{9729A585-A319-0D32-540D-12E35B21D0F5}"/>
              </a:ext>
            </a:extLst>
          </p:cNvPr>
          <p:cNvSpPr txBox="1"/>
          <p:nvPr/>
        </p:nvSpPr>
        <p:spPr>
          <a:xfrm>
            <a:off x="2939876" y="4942818"/>
            <a:ext cx="2680221"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Invalidez Total y Permanente</a:t>
            </a:r>
          </a:p>
        </p:txBody>
      </p:sp>
      <p:sp>
        <p:nvSpPr>
          <p:cNvPr id="41" name="TextBox 27">
            <a:extLst>
              <a:ext uri="{FF2B5EF4-FFF2-40B4-BE49-F238E27FC236}">
                <a16:creationId xmlns:a16="http://schemas.microsoft.com/office/drawing/2014/main" id="{B3AA5925-094A-5AFA-53C0-599AF84362E6}"/>
              </a:ext>
            </a:extLst>
          </p:cNvPr>
          <p:cNvSpPr txBox="1"/>
          <p:nvPr/>
        </p:nvSpPr>
        <p:spPr>
          <a:xfrm>
            <a:off x="7788646" y="2202281"/>
            <a:ext cx="2101537" cy="276999"/>
          </a:xfrm>
          <a:prstGeom prst="rect">
            <a:avLst/>
          </a:prstGeom>
          <a:noFill/>
          <a:ln>
            <a:noFill/>
          </a:ln>
        </p:spPr>
        <p:txBody>
          <a:bodyPr wrap="none" lIns="0" tIns="0" rIns="0" bIns="0" anchor="t">
            <a:spAutoFit/>
          </a:bodyPr>
          <a:lstStyle/>
          <a:p>
            <a:pPr algn="l"/>
            <a:r>
              <a:rPr lang="es-MX" sz="18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Quemaduras Graves</a:t>
            </a:r>
          </a:p>
        </p:txBody>
      </p:sp>
      <p:sp>
        <p:nvSpPr>
          <p:cNvPr id="42" name="TextBox 29">
            <a:extLst>
              <a:ext uri="{FF2B5EF4-FFF2-40B4-BE49-F238E27FC236}">
                <a16:creationId xmlns:a16="http://schemas.microsoft.com/office/drawing/2014/main" id="{09538140-8548-B571-4CDE-29153D02078D}"/>
              </a:ext>
            </a:extLst>
          </p:cNvPr>
          <p:cNvSpPr txBox="1"/>
          <p:nvPr/>
        </p:nvSpPr>
        <p:spPr>
          <a:xfrm>
            <a:off x="3654821" y="1703548"/>
            <a:ext cx="1922001" cy="276999"/>
          </a:xfrm>
          <a:prstGeom prst="rect">
            <a:avLst/>
          </a:prstGeom>
          <a:noFill/>
          <a:ln>
            <a:noFill/>
          </a:ln>
        </p:spPr>
        <p:txBody>
          <a:bodyPr wrap="none" lIns="0" tIns="0" rIns="0" bIns="0" anchor="t">
            <a:spAutoFit/>
          </a:bodyPr>
          <a:lstStyle/>
          <a:p>
            <a:pPr algn="l"/>
            <a:r>
              <a:rPr lang="es-MX" sz="18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Muerte Accidental</a:t>
            </a:r>
          </a:p>
        </p:txBody>
      </p:sp>
      <p:sp>
        <p:nvSpPr>
          <p:cNvPr id="55" name="Elipse 54">
            <a:extLst>
              <a:ext uri="{FF2B5EF4-FFF2-40B4-BE49-F238E27FC236}">
                <a16:creationId xmlns:a16="http://schemas.microsoft.com/office/drawing/2014/main" id="{18213180-F4B7-6E88-A862-D4BA07CC85E8}"/>
              </a:ext>
            </a:extLst>
          </p:cNvPr>
          <p:cNvSpPr/>
          <p:nvPr/>
        </p:nvSpPr>
        <p:spPr>
          <a:xfrm>
            <a:off x="2193231" y="1906416"/>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2" name="Rounded Rectangle 41">
            <a:extLst>
              <a:ext uri="{FF2B5EF4-FFF2-40B4-BE49-F238E27FC236}">
                <a16:creationId xmlns:a16="http://schemas.microsoft.com/office/drawing/2014/main" id="{D9A905C8-70E4-382F-A5EF-A053E5633CF9}"/>
              </a:ext>
            </a:extLst>
          </p:cNvPr>
          <p:cNvSpPr/>
          <p:nvPr/>
        </p:nvSpPr>
        <p:spPr>
          <a:xfrm>
            <a:off x="2329296" y="2039578"/>
            <a:ext cx="375570" cy="375570"/>
          </a:xfrm>
          <a:custGeom>
            <a:avLst/>
            <a:gdLst/>
            <a:ahLst/>
            <a:cxnLst/>
            <a:rect l="0" t="0" r="0" b="0"/>
            <a:pathLst>
              <a:path w="256718" h="256718">
                <a:moveTo>
                  <a:pt x="178587" y="139521"/>
                </a:moveTo>
                <a:cubicBezTo>
                  <a:pt x="178587" y="136438"/>
                  <a:pt x="176088" y="133940"/>
                  <a:pt x="173006" y="133940"/>
                </a:cubicBezTo>
                <a:lnTo>
                  <a:pt x="145101" y="133940"/>
                </a:lnTo>
                <a:lnTo>
                  <a:pt x="145101" y="106036"/>
                </a:lnTo>
                <a:cubicBezTo>
                  <a:pt x="145101" y="102953"/>
                  <a:pt x="142603" y="100455"/>
                  <a:pt x="139521" y="100455"/>
                </a:cubicBezTo>
                <a:lnTo>
                  <a:pt x="117197" y="100455"/>
                </a:lnTo>
                <a:cubicBezTo>
                  <a:pt x="114115" y="100455"/>
                  <a:pt x="111616" y="102953"/>
                  <a:pt x="111616" y="106036"/>
                </a:cubicBezTo>
                <a:lnTo>
                  <a:pt x="111616" y="133940"/>
                </a:lnTo>
                <a:lnTo>
                  <a:pt x="83712" y="133940"/>
                </a:lnTo>
                <a:cubicBezTo>
                  <a:pt x="80630" y="133940"/>
                  <a:pt x="78131" y="136438"/>
                  <a:pt x="78131" y="139521"/>
                </a:cubicBezTo>
                <a:lnTo>
                  <a:pt x="78131" y="161844"/>
                </a:lnTo>
                <a:cubicBezTo>
                  <a:pt x="78131" y="164926"/>
                  <a:pt x="80630" y="167425"/>
                  <a:pt x="83712" y="167425"/>
                </a:cubicBezTo>
                <a:lnTo>
                  <a:pt x="111616" y="167425"/>
                </a:lnTo>
                <a:lnTo>
                  <a:pt x="111616" y="195329"/>
                </a:lnTo>
                <a:cubicBezTo>
                  <a:pt x="111616" y="198411"/>
                  <a:pt x="114115" y="200910"/>
                  <a:pt x="117197" y="200910"/>
                </a:cubicBezTo>
                <a:lnTo>
                  <a:pt x="139521" y="200910"/>
                </a:lnTo>
                <a:cubicBezTo>
                  <a:pt x="142603" y="200910"/>
                  <a:pt x="145101" y="198411"/>
                  <a:pt x="145101" y="195329"/>
                </a:cubicBezTo>
                <a:lnTo>
                  <a:pt x="145101" y="167425"/>
                </a:lnTo>
                <a:lnTo>
                  <a:pt x="173006" y="167425"/>
                </a:lnTo>
                <a:cubicBezTo>
                  <a:pt x="176088" y="167425"/>
                  <a:pt x="178587" y="164926"/>
                  <a:pt x="178587" y="161844"/>
                </a:cubicBezTo>
                <a:close/>
                <a:moveTo>
                  <a:pt x="223233" y="122778"/>
                </a:moveTo>
                <a:lnTo>
                  <a:pt x="223233" y="245557"/>
                </a:lnTo>
                <a:cubicBezTo>
                  <a:pt x="223233" y="251721"/>
                  <a:pt x="218236" y="256718"/>
                  <a:pt x="212072" y="256718"/>
                </a:cubicBezTo>
                <a:lnTo>
                  <a:pt x="44646" y="256718"/>
                </a:lnTo>
                <a:cubicBezTo>
                  <a:pt x="38482" y="256718"/>
                  <a:pt x="33485" y="251721"/>
                  <a:pt x="33485" y="245557"/>
                </a:cubicBezTo>
                <a:lnTo>
                  <a:pt x="33485" y="122778"/>
                </a:lnTo>
                <a:moveTo>
                  <a:pt x="0" y="117197"/>
                </a:moveTo>
                <a:lnTo>
                  <a:pt x="128359" y="0"/>
                </a:lnTo>
                <a:lnTo>
                  <a:pt x="256718" y="117197"/>
                </a:lnTo>
              </a:path>
            </a:pathLst>
          </a:custGeom>
          <a:noFill/>
          <a:ln w="9525">
            <a:solidFill>
              <a:srgbClr val="EA2565"/>
            </a:solidFill>
          </a:ln>
        </p:spPr>
        <p:txBody>
          <a:bodyPr rtlCol="0" anchor="ctr"/>
          <a:lstStyle/>
          <a:p>
            <a:pPr algn="ctr"/>
            <a:endParaRPr/>
          </a:p>
        </p:txBody>
      </p:sp>
      <p:sp>
        <p:nvSpPr>
          <p:cNvPr id="56" name="Elipse 55">
            <a:extLst>
              <a:ext uri="{FF2B5EF4-FFF2-40B4-BE49-F238E27FC236}">
                <a16:creationId xmlns:a16="http://schemas.microsoft.com/office/drawing/2014/main" id="{27CA5280-E847-DE74-3449-9AE445BD6F46}"/>
              </a:ext>
            </a:extLst>
          </p:cNvPr>
          <p:cNvSpPr/>
          <p:nvPr/>
        </p:nvSpPr>
        <p:spPr>
          <a:xfrm>
            <a:off x="2193231" y="3530870"/>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7" name="Elipse 56">
            <a:extLst>
              <a:ext uri="{FF2B5EF4-FFF2-40B4-BE49-F238E27FC236}">
                <a16:creationId xmlns:a16="http://schemas.microsoft.com/office/drawing/2014/main" id="{9578F6F3-A031-19D2-C919-C0230EABC666}"/>
              </a:ext>
            </a:extLst>
          </p:cNvPr>
          <p:cNvSpPr/>
          <p:nvPr/>
        </p:nvSpPr>
        <p:spPr>
          <a:xfrm>
            <a:off x="2193982" y="5164258"/>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8" name="Elipse 57">
            <a:extLst>
              <a:ext uri="{FF2B5EF4-FFF2-40B4-BE49-F238E27FC236}">
                <a16:creationId xmlns:a16="http://schemas.microsoft.com/office/drawing/2014/main" id="{2BE05991-642D-C2C2-974E-B540FC7AABFC}"/>
              </a:ext>
            </a:extLst>
          </p:cNvPr>
          <p:cNvSpPr/>
          <p:nvPr/>
        </p:nvSpPr>
        <p:spPr>
          <a:xfrm>
            <a:off x="6472554" y="2576240"/>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 name="Rounded Rectangle 37">
            <a:extLst>
              <a:ext uri="{FF2B5EF4-FFF2-40B4-BE49-F238E27FC236}">
                <a16:creationId xmlns:a16="http://schemas.microsoft.com/office/drawing/2014/main" id="{321FAFF7-12C0-81F1-9E19-4D5798049C1E}"/>
              </a:ext>
            </a:extLst>
          </p:cNvPr>
          <p:cNvSpPr/>
          <p:nvPr/>
        </p:nvSpPr>
        <p:spPr>
          <a:xfrm>
            <a:off x="2310246" y="3667248"/>
            <a:ext cx="375570" cy="375570"/>
          </a:xfrm>
          <a:custGeom>
            <a:avLst/>
            <a:gdLst/>
            <a:ahLst/>
            <a:cxnLst/>
            <a:rect l="0" t="0" r="0" b="0"/>
            <a:pathLst>
              <a:path w="256718" h="256718">
                <a:moveTo>
                  <a:pt x="50227" y="145101"/>
                </a:moveTo>
                <a:cubicBezTo>
                  <a:pt x="65638" y="145101"/>
                  <a:pt x="78131" y="157595"/>
                  <a:pt x="78131" y="173006"/>
                </a:cubicBezTo>
                <a:cubicBezTo>
                  <a:pt x="78131" y="188417"/>
                  <a:pt x="65638" y="200910"/>
                  <a:pt x="50227" y="200910"/>
                </a:cubicBezTo>
                <a:cubicBezTo>
                  <a:pt x="34816" y="200910"/>
                  <a:pt x="22323" y="188417"/>
                  <a:pt x="22323" y="173006"/>
                </a:cubicBezTo>
                <a:cubicBezTo>
                  <a:pt x="22323" y="157595"/>
                  <a:pt x="34816" y="145101"/>
                  <a:pt x="50227" y="145101"/>
                </a:cubicBezTo>
                <a:close/>
                <a:moveTo>
                  <a:pt x="0" y="256718"/>
                </a:moveTo>
                <a:lnTo>
                  <a:pt x="0" y="145101"/>
                </a:lnTo>
                <a:moveTo>
                  <a:pt x="256718" y="256718"/>
                </a:moveTo>
                <a:lnTo>
                  <a:pt x="256718" y="173006"/>
                </a:lnTo>
                <a:moveTo>
                  <a:pt x="0" y="200910"/>
                </a:moveTo>
                <a:lnTo>
                  <a:pt x="256718" y="200910"/>
                </a:lnTo>
                <a:lnTo>
                  <a:pt x="256718" y="234395"/>
                </a:lnTo>
                <a:lnTo>
                  <a:pt x="0" y="234395"/>
                </a:lnTo>
                <a:close/>
                <a:moveTo>
                  <a:pt x="100455" y="150682"/>
                </a:moveTo>
                <a:cubicBezTo>
                  <a:pt x="100455" y="147600"/>
                  <a:pt x="102953" y="145101"/>
                  <a:pt x="106036" y="145101"/>
                </a:cubicBezTo>
                <a:lnTo>
                  <a:pt x="212072" y="145101"/>
                </a:lnTo>
                <a:cubicBezTo>
                  <a:pt x="224400" y="145101"/>
                  <a:pt x="234395" y="155096"/>
                  <a:pt x="234395" y="167425"/>
                </a:cubicBezTo>
                <a:lnTo>
                  <a:pt x="234395" y="200910"/>
                </a:lnTo>
                <a:lnTo>
                  <a:pt x="100455" y="200910"/>
                </a:lnTo>
                <a:close/>
                <a:moveTo>
                  <a:pt x="122778" y="11161"/>
                </a:moveTo>
                <a:cubicBezTo>
                  <a:pt x="122778" y="4997"/>
                  <a:pt x="127775" y="0"/>
                  <a:pt x="133940" y="0"/>
                </a:cubicBezTo>
                <a:lnTo>
                  <a:pt x="245557" y="0"/>
                </a:lnTo>
                <a:cubicBezTo>
                  <a:pt x="251721" y="0"/>
                  <a:pt x="256718" y="4997"/>
                  <a:pt x="256718" y="11161"/>
                </a:cubicBezTo>
                <a:lnTo>
                  <a:pt x="256718" y="78131"/>
                </a:lnTo>
                <a:cubicBezTo>
                  <a:pt x="256718" y="84296"/>
                  <a:pt x="251721" y="89293"/>
                  <a:pt x="245557" y="89293"/>
                </a:cubicBezTo>
                <a:lnTo>
                  <a:pt x="133940" y="89293"/>
                </a:lnTo>
                <a:cubicBezTo>
                  <a:pt x="127775" y="89293"/>
                  <a:pt x="122778" y="84296"/>
                  <a:pt x="122778" y="78131"/>
                </a:cubicBezTo>
                <a:close/>
                <a:moveTo>
                  <a:pt x="122778" y="44646"/>
                </a:moveTo>
                <a:lnTo>
                  <a:pt x="147892" y="44646"/>
                </a:lnTo>
                <a:cubicBezTo>
                  <a:pt x="149649" y="44646"/>
                  <a:pt x="151303" y="43819"/>
                  <a:pt x="152357" y="42414"/>
                </a:cubicBezTo>
                <a:lnTo>
                  <a:pt x="162536" y="28830"/>
                </a:lnTo>
                <a:cubicBezTo>
                  <a:pt x="163640" y="27358"/>
                  <a:pt x="165399" y="26525"/>
                  <a:pt x="167238" y="26603"/>
                </a:cubicBezTo>
                <a:cubicBezTo>
                  <a:pt x="169076" y="26681"/>
                  <a:pt x="170758" y="27660"/>
                  <a:pt x="171733" y="29221"/>
                </a:cubicBezTo>
                <a:lnTo>
                  <a:pt x="191601" y="61020"/>
                </a:lnTo>
                <a:cubicBezTo>
                  <a:pt x="192501" y="62465"/>
                  <a:pt x="194012" y="63420"/>
                  <a:pt x="195703" y="63613"/>
                </a:cubicBezTo>
                <a:cubicBezTo>
                  <a:pt x="197394" y="63807"/>
                  <a:pt x="199082" y="63218"/>
                  <a:pt x="200285" y="62014"/>
                </a:cubicBezTo>
                <a:lnTo>
                  <a:pt x="216012" y="46287"/>
                </a:lnTo>
                <a:cubicBezTo>
                  <a:pt x="217060" y="45241"/>
                  <a:pt x="218482" y="44655"/>
                  <a:pt x="219963" y="44657"/>
                </a:cubicBezTo>
                <a:lnTo>
                  <a:pt x="256718" y="44657"/>
                </a:lnTo>
              </a:path>
            </a:pathLst>
          </a:custGeom>
          <a:noFill/>
          <a:ln w="9525">
            <a:solidFill>
              <a:srgbClr val="EA2565"/>
            </a:solidFill>
          </a:ln>
        </p:spPr>
        <p:txBody>
          <a:bodyPr rtlCol="0" anchor="ctr"/>
          <a:lstStyle/>
          <a:p>
            <a:pPr algn="ctr"/>
            <a:endParaRPr/>
          </a:p>
        </p:txBody>
      </p:sp>
      <p:sp>
        <p:nvSpPr>
          <p:cNvPr id="63" name="Google Shape;703;g31dbd23bb8a_0_563">
            <a:extLst>
              <a:ext uri="{FF2B5EF4-FFF2-40B4-BE49-F238E27FC236}">
                <a16:creationId xmlns:a16="http://schemas.microsoft.com/office/drawing/2014/main" id="{5C8D3EC7-EBBE-8BD6-E80B-F70533D4697A}"/>
              </a:ext>
            </a:extLst>
          </p:cNvPr>
          <p:cNvSpPr/>
          <p:nvPr/>
        </p:nvSpPr>
        <p:spPr>
          <a:xfrm>
            <a:off x="6750054" y="3931955"/>
            <a:ext cx="3240000" cy="1437499"/>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31" name="TextBox 35">
            <a:extLst>
              <a:ext uri="{FF2B5EF4-FFF2-40B4-BE49-F238E27FC236}">
                <a16:creationId xmlns:a16="http://schemas.microsoft.com/office/drawing/2014/main" id="{46CBE884-4945-DCC1-38E1-5EA6C825F782}"/>
              </a:ext>
            </a:extLst>
          </p:cNvPr>
          <p:cNvSpPr txBox="1"/>
          <p:nvPr/>
        </p:nvSpPr>
        <p:spPr>
          <a:xfrm>
            <a:off x="7875208" y="4044035"/>
            <a:ext cx="2006960" cy="276999"/>
          </a:xfrm>
          <a:prstGeom prst="rect">
            <a:avLst/>
          </a:prstGeom>
          <a:noFill/>
          <a:ln>
            <a:noFill/>
          </a:ln>
        </p:spPr>
        <p:txBody>
          <a:bodyPr wrap="none" lIns="0" tIns="0" rIns="0" bIns="0" anchor="t">
            <a:spAutoFit/>
          </a:bodyPr>
          <a:lstStyle/>
          <a:p>
            <a:pPr algn="l"/>
            <a:r>
              <a:rPr lang="es-MX" sz="1800" b="1" dirty="0">
                <a:solidFill>
                  <a:srgbClr val="FFFFFF"/>
                </a:solidFill>
                <a:latin typeface="Lato Black" panose="020F0502020204030203" pitchFamily="34" charset="0"/>
                <a:ea typeface="Lato Black" panose="020F0502020204030203" pitchFamily="34" charset="0"/>
                <a:cs typeface="Lato Black" panose="020F0502020204030203" pitchFamily="34" charset="0"/>
              </a:rPr>
              <a:t>Fractura de Huesos</a:t>
            </a:r>
            <a:endParaRPr sz="1800" b="1"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32" name="Elipse 131">
            <a:extLst>
              <a:ext uri="{FF2B5EF4-FFF2-40B4-BE49-F238E27FC236}">
                <a16:creationId xmlns:a16="http://schemas.microsoft.com/office/drawing/2014/main" id="{DB436D8D-2CD7-E468-A89B-8736AAF3FC12}"/>
              </a:ext>
            </a:extLst>
          </p:cNvPr>
          <p:cNvSpPr/>
          <p:nvPr/>
        </p:nvSpPr>
        <p:spPr>
          <a:xfrm>
            <a:off x="6511974" y="4324441"/>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1" name="TextBox 26"/>
          <p:cNvSpPr txBox="1"/>
          <p:nvPr/>
        </p:nvSpPr>
        <p:spPr>
          <a:xfrm>
            <a:off x="2914092" y="2012824"/>
            <a:ext cx="2641447" cy="861774"/>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Se paga la Suma Asegurada en caso de fallecimiento del Asegurado dentro de los 90 días posteriores a un Accidente</a:t>
            </a:r>
          </a:p>
        </p:txBody>
      </p:sp>
      <p:sp>
        <p:nvSpPr>
          <p:cNvPr id="142" name="TextBox 28"/>
          <p:cNvSpPr txBox="1"/>
          <p:nvPr/>
        </p:nvSpPr>
        <p:spPr>
          <a:xfrm>
            <a:off x="7233237" y="2503912"/>
            <a:ext cx="2623552" cy="1077218"/>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r">
              <a:defRPr sz="1050">
                <a:solidFill>
                  <a:srgbClr val="FFFFFF"/>
                </a:solidFill>
                <a:latin typeface="Lato" panose="020F0502020204030203" pitchFamily="34" charset="0"/>
                <a:ea typeface="Lato" panose="020F0502020204030203" pitchFamily="34" charset="0"/>
                <a:cs typeface="Lato" panose="020F0502020204030203" pitchFamily="34" charset="0"/>
              </a:defRPr>
            </a:lvl1pPr>
          </a:lstStyle>
          <a:p>
            <a:r>
              <a:rPr lang="es-MX" sz="1400" noProof="0" dirty="0"/>
              <a:t>Se paga la Suma Asegurada en caso de quemaduras de 2° que cubran el 70% del cuerpo o de 3° que cubran el 20% a del cuerpo a causa de un Accidente</a:t>
            </a:r>
          </a:p>
        </p:txBody>
      </p:sp>
      <p:sp>
        <p:nvSpPr>
          <p:cNvPr id="2" name="TextBox 26">
            <a:extLst>
              <a:ext uri="{FF2B5EF4-FFF2-40B4-BE49-F238E27FC236}">
                <a16:creationId xmlns:a16="http://schemas.microsoft.com/office/drawing/2014/main" id="{C9B9C180-07DF-9521-3B97-F2ED2DEAD67D}"/>
              </a:ext>
            </a:extLst>
          </p:cNvPr>
          <p:cNvSpPr txBox="1"/>
          <p:nvPr/>
        </p:nvSpPr>
        <p:spPr>
          <a:xfrm>
            <a:off x="2874868" y="3628497"/>
            <a:ext cx="2680671" cy="861774"/>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Se paga un % de la Suma Asegurada en caso de pérdida orgánica dentro de los 90 días posteriores a un Accidente</a:t>
            </a:r>
          </a:p>
        </p:txBody>
      </p:sp>
      <p:sp>
        <p:nvSpPr>
          <p:cNvPr id="3" name="TextBox 26">
            <a:extLst>
              <a:ext uri="{FF2B5EF4-FFF2-40B4-BE49-F238E27FC236}">
                <a16:creationId xmlns:a16="http://schemas.microsoft.com/office/drawing/2014/main" id="{4E1775CF-0241-4AEB-F285-848B20DF9982}"/>
              </a:ext>
            </a:extLst>
          </p:cNvPr>
          <p:cNvSpPr txBox="1"/>
          <p:nvPr/>
        </p:nvSpPr>
        <p:spPr>
          <a:xfrm>
            <a:off x="2883378" y="5254326"/>
            <a:ext cx="2680221" cy="861774"/>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Se paga la Suma Asegurada si el Asegurado pierde la facultad de realizar  sus actividades diarias a causa de un Accidente</a:t>
            </a:r>
          </a:p>
        </p:txBody>
      </p:sp>
      <p:sp>
        <p:nvSpPr>
          <p:cNvPr id="4" name="TextBox 26">
            <a:extLst>
              <a:ext uri="{FF2B5EF4-FFF2-40B4-BE49-F238E27FC236}">
                <a16:creationId xmlns:a16="http://schemas.microsoft.com/office/drawing/2014/main" id="{4F3172FE-6AAF-44F1-027B-6E3847967786}"/>
              </a:ext>
            </a:extLst>
          </p:cNvPr>
          <p:cNvSpPr txBox="1"/>
          <p:nvPr/>
        </p:nvSpPr>
        <p:spPr>
          <a:xfrm>
            <a:off x="7304726" y="4345666"/>
            <a:ext cx="2530371" cy="861774"/>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Se paga un % de la Suma Asegurada en caso de fractura de huesos dentro de los 90 días posteriores a un Accidente</a:t>
            </a:r>
          </a:p>
        </p:txBody>
      </p:sp>
      <p:sp>
        <p:nvSpPr>
          <p:cNvPr id="5" name="TextBox 16">
            <a:extLst>
              <a:ext uri="{FF2B5EF4-FFF2-40B4-BE49-F238E27FC236}">
                <a16:creationId xmlns:a16="http://schemas.microsoft.com/office/drawing/2014/main" id="{091DA03C-C9B7-E25C-5E78-64446EEA06C0}"/>
              </a:ext>
            </a:extLst>
          </p:cNvPr>
          <p:cNvSpPr txBox="1"/>
          <p:nvPr/>
        </p:nvSpPr>
        <p:spPr>
          <a:xfrm rot="16200000">
            <a:off x="151934" y="3472460"/>
            <a:ext cx="3055325" cy="738664"/>
          </a:xfrm>
          <a:prstGeom prst="rect">
            <a:avLst/>
          </a:prstGeom>
          <a:noFill/>
          <a:ln>
            <a:noFill/>
          </a:ln>
        </p:spPr>
        <p:txBody>
          <a:bodyPr wrap="none" lIns="0" tIns="0" rIns="0" bIns="0" anchor="t">
            <a:spAutoFit/>
          </a:bodyPr>
          <a:lstStyle/>
          <a:p>
            <a:pPr algn="ctr"/>
            <a:r>
              <a:rPr lang="es-MX" sz="4800" b="1" dirty="0">
                <a:solidFill>
                  <a:srgbClr val="484848"/>
                </a:solidFill>
                <a:latin typeface="Lato Black" panose="020F0502020204030203" pitchFamily="34" charset="0"/>
                <a:ea typeface="Lato Black" panose="020F0502020204030203" pitchFamily="34" charset="0"/>
                <a:cs typeface="Lato Black" panose="020F0502020204030203" pitchFamily="34" charset="0"/>
              </a:rPr>
              <a:t>Accidentes</a:t>
            </a:r>
            <a:endParaRPr sz="4800" b="1" dirty="0">
              <a:solidFill>
                <a:srgbClr val="484848"/>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6" name="Rounded Rectangle 68">
            <a:extLst>
              <a:ext uri="{FF2B5EF4-FFF2-40B4-BE49-F238E27FC236}">
                <a16:creationId xmlns:a16="http://schemas.microsoft.com/office/drawing/2014/main" id="{4C15962F-EEC3-34AF-8FD2-D2093E5E162A}"/>
              </a:ext>
            </a:extLst>
          </p:cNvPr>
          <p:cNvSpPr/>
          <p:nvPr/>
        </p:nvSpPr>
        <p:spPr>
          <a:xfrm>
            <a:off x="6701026" y="4507718"/>
            <a:ext cx="239930" cy="306576"/>
          </a:xfrm>
          <a:custGeom>
            <a:avLst/>
            <a:gdLst/>
            <a:ahLst/>
            <a:cxnLst/>
            <a:rect l="0" t="0" r="0" b="0"/>
            <a:pathLst>
              <a:path w="219231" h="280128">
                <a:moveTo>
                  <a:pt x="147847" y="280128"/>
                </a:moveTo>
                <a:lnTo>
                  <a:pt x="136215" y="212471"/>
                </a:lnTo>
                <a:cubicBezTo>
                  <a:pt x="134163" y="199778"/>
                  <a:pt x="126684" y="188608"/>
                  <a:pt x="115729" y="181876"/>
                </a:cubicBezTo>
                <a:cubicBezTo>
                  <a:pt x="108007" y="177260"/>
                  <a:pt x="101698" y="171036"/>
                  <a:pt x="101698" y="164423"/>
                </a:cubicBezTo>
                <a:cubicBezTo>
                  <a:pt x="101698" y="150697"/>
                  <a:pt x="127519" y="139053"/>
                  <a:pt x="144327" y="139053"/>
                </a:cubicBezTo>
                <a:cubicBezTo>
                  <a:pt x="159550" y="137673"/>
                  <a:pt x="173081" y="148720"/>
                  <a:pt x="174775" y="163911"/>
                </a:cubicBezTo>
                <a:cubicBezTo>
                  <a:pt x="174751" y="167461"/>
                  <a:pt x="173829" y="170947"/>
                  <a:pt x="172096" y="174045"/>
                </a:cubicBezTo>
                <a:cubicBezTo>
                  <a:pt x="170595" y="180996"/>
                  <a:pt x="170662" y="188193"/>
                  <a:pt x="172291" y="195115"/>
                </a:cubicBezTo>
                <a:lnTo>
                  <a:pt x="192594" y="280128"/>
                </a:lnTo>
                <a:moveTo>
                  <a:pt x="96522" y="0"/>
                </a:moveTo>
                <a:lnTo>
                  <a:pt x="133779" y="65671"/>
                </a:lnTo>
                <a:cubicBezTo>
                  <a:pt x="137066" y="70916"/>
                  <a:pt x="140913" y="75788"/>
                  <a:pt x="145252" y="80202"/>
                </a:cubicBezTo>
                <a:cubicBezTo>
                  <a:pt x="148580" y="83787"/>
                  <a:pt x="150444" y="88488"/>
                  <a:pt x="150477" y="93380"/>
                </a:cubicBezTo>
                <a:cubicBezTo>
                  <a:pt x="149579" y="105964"/>
                  <a:pt x="138710" y="115474"/>
                  <a:pt x="126118" y="114694"/>
                </a:cubicBezTo>
                <a:cubicBezTo>
                  <a:pt x="113526" y="115474"/>
                  <a:pt x="102657" y="105964"/>
                  <a:pt x="101759" y="93380"/>
                </a:cubicBezTo>
                <a:cubicBezTo>
                  <a:pt x="101734" y="83442"/>
                  <a:pt x="98619" y="73759"/>
                  <a:pt x="92844" y="65671"/>
                </a:cubicBezTo>
                <a:lnTo>
                  <a:pt x="46282" y="0"/>
                </a:lnTo>
                <a:moveTo>
                  <a:pt x="113878" y="280128"/>
                </a:moveTo>
                <a:lnTo>
                  <a:pt x="103562" y="238864"/>
                </a:lnTo>
                <a:cubicBezTo>
                  <a:pt x="98356" y="218016"/>
                  <a:pt x="99900" y="196054"/>
                  <a:pt x="107971" y="176140"/>
                </a:cubicBezTo>
                <a:moveTo>
                  <a:pt x="0" y="36538"/>
                </a:moveTo>
                <a:cubicBezTo>
                  <a:pt x="24359" y="73077"/>
                  <a:pt x="26855" y="83173"/>
                  <a:pt x="55928" y="115084"/>
                </a:cubicBezTo>
                <a:cubicBezTo>
                  <a:pt x="65244" y="127282"/>
                  <a:pt x="69493" y="142604"/>
                  <a:pt x="67791" y="157858"/>
                </a:cubicBezTo>
                <a:cubicBezTo>
                  <a:pt x="67238" y="198903"/>
                  <a:pt x="71051" y="239890"/>
                  <a:pt x="79166" y="280128"/>
                </a:cubicBezTo>
                <a:moveTo>
                  <a:pt x="133974" y="0"/>
                </a:moveTo>
                <a:lnTo>
                  <a:pt x="194872" y="85256"/>
                </a:lnTo>
                <a:cubicBezTo>
                  <a:pt x="213324" y="109384"/>
                  <a:pt x="215991" y="122050"/>
                  <a:pt x="219231" y="152243"/>
                </a:cubicBezTo>
                <a:lnTo>
                  <a:pt x="219231" y="280128"/>
                </a:lnTo>
                <a:moveTo>
                  <a:pt x="188782" y="133974"/>
                </a:moveTo>
                <a:cubicBezTo>
                  <a:pt x="190117" y="120897"/>
                  <a:pt x="182680" y="108502"/>
                  <a:pt x="170513" y="103525"/>
                </a:cubicBezTo>
              </a:path>
            </a:pathLst>
          </a:custGeom>
          <a:noFill/>
          <a:ln w="12179">
            <a:solidFill>
              <a:srgbClr val="EF3663"/>
            </a:solidFill>
          </a:ln>
        </p:spPr>
        <p:txBody>
          <a:bodyPr rtlCol="0" anchor="ctr"/>
          <a:lstStyle/>
          <a:p>
            <a:pPr algn="ctr"/>
            <a:endParaRPr/>
          </a:p>
        </p:txBody>
      </p:sp>
      <p:sp>
        <p:nvSpPr>
          <p:cNvPr id="7" name="Rounded Rectangle 66">
            <a:extLst>
              <a:ext uri="{FF2B5EF4-FFF2-40B4-BE49-F238E27FC236}">
                <a16:creationId xmlns:a16="http://schemas.microsoft.com/office/drawing/2014/main" id="{144F6358-C73A-75F3-D392-4DF76FF09F06}"/>
              </a:ext>
            </a:extLst>
          </p:cNvPr>
          <p:cNvSpPr/>
          <p:nvPr/>
        </p:nvSpPr>
        <p:spPr>
          <a:xfrm>
            <a:off x="6616120" y="2730668"/>
            <a:ext cx="330902" cy="347166"/>
          </a:xfrm>
          <a:custGeom>
            <a:avLst/>
            <a:gdLst/>
            <a:ahLst/>
            <a:cxnLst/>
            <a:rect l="0" t="0" r="0" b="0"/>
            <a:pathLst>
              <a:path w="263076" h="276008">
                <a:moveTo>
                  <a:pt x="133974" y="159085"/>
                </a:moveTo>
                <a:cubicBezTo>
                  <a:pt x="144935" y="159085"/>
                  <a:pt x="153461" y="167611"/>
                  <a:pt x="153461" y="178572"/>
                </a:cubicBezTo>
                <a:cubicBezTo>
                  <a:pt x="153461" y="189534"/>
                  <a:pt x="144935" y="198059"/>
                  <a:pt x="133974" y="198059"/>
                </a:cubicBezTo>
                <a:lnTo>
                  <a:pt x="124230" y="198059"/>
                </a:lnTo>
                <a:cubicBezTo>
                  <a:pt x="135191" y="198059"/>
                  <a:pt x="143717" y="206585"/>
                  <a:pt x="143717" y="217547"/>
                </a:cubicBezTo>
                <a:cubicBezTo>
                  <a:pt x="143717" y="228508"/>
                  <a:pt x="135191" y="237034"/>
                  <a:pt x="124230" y="237034"/>
                </a:cubicBezTo>
                <a:lnTo>
                  <a:pt x="104743" y="237034"/>
                </a:lnTo>
                <a:cubicBezTo>
                  <a:pt x="115704" y="237034"/>
                  <a:pt x="124230" y="245560"/>
                  <a:pt x="124230" y="256521"/>
                </a:cubicBezTo>
                <a:cubicBezTo>
                  <a:pt x="124230" y="267483"/>
                  <a:pt x="115704" y="276008"/>
                  <a:pt x="104743" y="276008"/>
                </a:cubicBezTo>
                <a:lnTo>
                  <a:pt x="48718" y="276008"/>
                </a:lnTo>
                <a:cubicBezTo>
                  <a:pt x="30448" y="276008"/>
                  <a:pt x="13397" y="268701"/>
                  <a:pt x="1217" y="256521"/>
                </a:cubicBezTo>
                <a:moveTo>
                  <a:pt x="124230" y="159085"/>
                </a:moveTo>
                <a:lnTo>
                  <a:pt x="133974" y="159085"/>
                </a:lnTo>
                <a:moveTo>
                  <a:pt x="0" y="117675"/>
                </a:moveTo>
                <a:lnTo>
                  <a:pt x="26794" y="98188"/>
                </a:lnTo>
                <a:cubicBezTo>
                  <a:pt x="42628" y="87226"/>
                  <a:pt x="60897" y="81136"/>
                  <a:pt x="80384" y="81136"/>
                </a:cubicBezTo>
                <a:cubicBezTo>
                  <a:pt x="102307" y="81136"/>
                  <a:pt x="119358" y="98188"/>
                  <a:pt x="119358" y="120111"/>
                </a:cubicBezTo>
                <a:lnTo>
                  <a:pt x="211922" y="120111"/>
                </a:lnTo>
                <a:cubicBezTo>
                  <a:pt x="222884" y="120111"/>
                  <a:pt x="231410" y="128636"/>
                  <a:pt x="231410" y="139598"/>
                </a:cubicBezTo>
                <a:cubicBezTo>
                  <a:pt x="231410" y="150559"/>
                  <a:pt x="222884" y="159085"/>
                  <a:pt x="211922" y="159085"/>
                </a:cubicBezTo>
                <a:lnTo>
                  <a:pt x="133974" y="159085"/>
                </a:lnTo>
                <a:moveTo>
                  <a:pt x="119358" y="120084"/>
                </a:moveTo>
                <a:lnTo>
                  <a:pt x="88909" y="120084"/>
                </a:lnTo>
                <a:moveTo>
                  <a:pt x="113268" y="159058"/>
                </a:moveTo>
                <a:lnTo>
                  <a:pt x="124230" y="159058"/>
                </a:lnTo>
                <a:moveTo>
                  <a:pt x="113270" y="198059"/>
                </a:moveTo>
                <a:lnTo>
                  <a:pt x="124231" y="198059"/>
                </a:lnTo>
                <a:moveTo>
                  <a:pt x="179486" y="92505"/>
                </a:moveTo>
                <a:cubicBezTo>
                  <a:pt x="163922" y="62224"/>
                  <a:pt x="188750" y="41662"/>
                  <a:pt x="198525" y="38974"/>
                </a:cubicBezTo>
                <a:cubicBezTo>
                  <a:pt x="198525" y="45064"/>
                  <a:pt x="207051" y="53589"/>
                  <a:pt x="215576" y="52371"/>
                </a:cubicBezTo>
                <a:cubicBezTo>
                  <a:pt x="224102" y="36538"/>
                  <a:pt x="224102" y="14615"/>
                  <a:pt x="210704" y="0"/>
                </a:cubicBezTo>
                <a:cubicBezTo>
                  <a:pt x="239935" y="9743"/>
                  <a:pt x="263076" y="31666"/>
                  <a:pt x="261858" y="73077"/>
                </a:cubicBezTo>
                <a:cubicBezTo>
                  <a:pt x="261050" y="88448"/>
                  <a:pt x="253255" y="101670"/>
                  <a:pt x="241330" y="108815"/>
                </a:cubicBezTo>
              </a:path>
            </a:pathLst>
          </a:custGeom>
          <a:noFill/>
          <a:ln w="12179">
            <a:solidFill>
              <a:srgbClr val="EF3663"/>
            </a:solidFill>
          </a:ln>
        </p:spPr>
        <p:txBody>
          <a:bodyPr rtlCol="0" anchor="ctr"/>
          <a:lstStyle/>
          <a:p>
            <a:pPr algn="ctr"/>
            <a:endParaRPr/>
          </a:p>
        </p:txBody>
      </p:sp>
      <p:sp>
        <p:nvSpPr>
          <p:cNvPr id="8" name="Rounded Rectangle 63">
            <a:extLst>
              <a:ext uri="{FF2B5EF4-FFF2-40B4-BE49-F238E27FC236}">
                <a16:creationId xmlns:a16="http://schemas.microsoft.com/office/drawing/2014/main" id="{C233DD46-E439-DE4C-B8B1-5A65A800CA2C}"/>
              </a:ext>
            </a:extLst>
          </p:cNvPr>
          <p:cNvSpPr/>
          <p:nvPr/>
        </p:nvSpPr>
        <p:spPr>
          <a:xfrm>
            <a:off x="2356902" y="5303525"/>
            <a:ext cx="320358" cy="362594"/>
          </a:xfrm>
          <a:custGeom>
            <a:avLst/>
            <a:gdLst/>
            <a:ahLst/>
            <a:cxnLst/>
            <a:rect l="0" t="0" r="0" b="0"/>
            <a:pathLst>
              <a:path w="249679" h="282597">
                <a:moveTo>
                  <a:pt x="24359" y="258238"/>
                </a:moveTo>
                <a:cubicBezTo>
                  <a:pt x="24359" y="244785"/>
                  <a:pt x="35264" y="233879"/>
                  <a:pt x="48718" y="233879"/>
                </a:cubicBezTo>
                <a:cubicBezTo>
                  <a:pt x="62171" y="233879"/>
                  <a:pt x="73077" y="244785"/>
                  <a:pt x="73077" y="258238"/>
                </a:cubicBezTo>
                <a:cubicBezTo>
                  <a:pt x="73077" y="271691"/>
                  <a:pt x="62171" y="282597"/>
                  <a:pt x="48718" y="282597"/>
                </a:cubicBezTo>
                <a:cubicBezTo>
                  <a:pt x="35264" y="282597"/>
                  <a:pt x="24359" y="271691"/>
                  <a:pt x="24359" y="258238"/>
                </a:cubicBezTo>
                <a:moveTo>
                  <a:pt x="152243" y="148622"/>
                </a:moveTo>
                <a:cubicBezTo>
                  <a:pt x="147572" y="128203"/>
                  <a:pt x="149711" y="106815"/>
                  <a:pt x="158333" y="87725"/>
                </a:cubicBezTo>
                <a:cubicBezTo>
                  <a:pt x="170513" y="57276"/>
                  <a:pt x="182692" y="57276"/>
                  <a:pt x="182692" y="57276"/>
                </a:cubicBezTo>
                <a:lnTo>
                  <a:pt x="200961" y="57276"/>
                </a:lnTo>
                <a:lnTo>
                  <a:pt x="182692" y="185161"/>
                </a:lnTo>
                <a:lnTo>
                  <a:pt x="54807" y="185161"/>
                </a:lnTo>
                <a:lnTo>
                  <a:pt x="54807" y="154712"/>
                </a:lnTo>
                <a:cubicBezTo>
                  <a:pt x="72028" y="146876"/>
                  <a:pt x="90696" y="142727"/>
                  <a:pt x="109615" y="142533"/>
                </a:cubicBezTo>
                <a:cubicBezTo>
                  <a:pt x="124092" y="141607"/>
                  <a:pt x="138604" y="143680"/>
                  <a:pt x="152243" y="148622"/>
                </a:cubicBezTo>
                <a:lnTo>
                  <a:pt x="182692" y="185161"/>
                </a:lnTo>
                <a:moveTo>
                  <a:pt x="180999" y="44195"/>
                </a:moveTo>
                <a:cubicBezTo>
                  <a:pt x="176403" y="37300"/>
                  <a:pt x="174815" y="28829"/>
                  <a:pt x="176602" y="20738"/>
                </a:cubicBezTo>
                <a:cubicBezTo>
                  <a:pt x="177471" y="13864"/>
                  <a:pt x="181446" y="7769"/>
                  <a:pt x="187387" y="4204"/>
                </a:cubicBezTo>
                <a:cubicBezTo>
                  <a:pt x="193329" y="639"/>
                  <a:pt x="200577" y="0"/>
                  <a:pt x="207051" y="2468"/>
                </a:cubicBezTo>
                <a:lnTo>
                  <a:pt x="200961" y="57276"/>
                </a:lnTo>
                <a:cubicBezTo>
                  <a:pt x="192805" y="55814"/>
                  <a:pt x="185596" y="51090"/>
                  <a:pt x="180999" y="44195"/>
                </a:cubicBezTo>
                <a:close/>
                <a:moveTo>
                  <a:pt x="54807" y="112084"/>
                </a:moveTo>
                <a:lnTo>
                  <a:pt x="54807" y="185161"/>
                </a:lnTo>
                <a:moveTo>
                  <a:pt x="182692" y="185161"/>
                </a:moveTo>
                <a:lnTo>
                  <a:pt x="188782" y="185161"/>
                </a:lnTo>
                <a:cubicBezTo>
                  <a:pt x="208962" y="185161"/>
                  <a:pt x="225320" y="201520"/>
                  <a:pt x="225320" y="221699"/>
                </a:cubicBezTo>
                <a:lnTo>
                  <a:pt x="225320" y="252148"/>
                </a:lnTo>
                <a:lnTo>
                  <a:pt x="188782" y="252148"/>
                </a:lnTo>
                <a:moveTo>
                  <a:pt x="42628" y="233879"/>
                </a:moveTo>
                <a:lnTo>
                  <a:pt x="54807" y="185161"/>
                </a:lnTo>
                <a:moveTo>
                  <a:pt x="66987" y="87725"/>
                </a:moveTo>
                <a:lnTo>
                  <a:pt x="170513" y="87725"/>
                </a:lnTo>
                <a:cubicBezTo>
                  <a:pt x="183966" y="87725"/>
                  <a:pt x="194872" y="98631"/>
                  <a:pt x="194872" y="112084"/>
                </a:cubicBezTo>
                <a:lnTo>
                  <a:pt x="194872" y="112084"/>
                </a:lnTo>
                <a:lnTo>
                  <a:pt x="194872" y="112084"/>
                </a:lnTo>
                <a:lnTo>
                  <a:pt x="42628" y="112084"/>
                </a:lnTo>
                <a:lnTo>
                  <a:pt x="42628" y="112084"/>
                </a:lnTo>
                <a:lnTo>
                  <a:pt x="42628" y="112084"/>
                </a:lnTo>
                <a:cubicBezTo>
                  <a:pt x="42628" y="98631"/>
                  <a:pt x="53534" y="87725"/>
                  <a:pt x="66987" y="87725"/>
                </a:cubicBezTo>
                <a:close/>
                <a:moveTo>
                  <a:pt x="42628" y="112084"/>
                </a:moveTo>
                <a:cubicBezTo>
                  <a:pt x="28193" y="111633"/>
                  <a:pt x="15788" y="101709"/>
                  <a:pt x="12179" y="87725"/>
                </a:cubicBezTo>
                <a:lnTo>
                  <a:pt x="0" y="45097"/>
                </a:lnTo>
                <a:lnTo>
                  <a:pt x="13397" y="41747"/>
                </a:lnTo>
                <a:cubicBezTo>
                  <a:pt x="19567" y="40204"/>
                  <a:pt x="25886" y="43668"/>
                  <a:pt x="27903" y="49700"/>
                </a:cubicBezTo>
                <a:lnTo>
                  <a:pt x="33566" y="66752"/>
                </a:lnTo>
                <a:cubicBezTo>
                  <a:pt x="35307" y="71965"/>
                  <a:pt x="33341" y="77698"/>
                  <a:pt x="28767" y="80746"/>
                </a:cubicBezTo>
                <a:lnTo>
                  <a:pt x="18244" y="87761"/>
                </a:lnTo>
                <a:moveTo>
                  <a:pt x="200961" y="258238"/>
                </a:moveTo>
                <a:cubicBezTo>
                  <a:pt x="200961" y="244785"/>
                  <a:pt x="211867" y="233879"/>
                  <a:pt x="225320" y="233879"/>
                </a:cubicBezTo>
                <a:cubicBezTo>
                  <a:pt x="238774" y="233879"/>
                  <a:pt x="249679" y="244785"/>
                  <a:pt x="249679" y="258238"/>
                </a:cubicBezTo>
                <a:cubicBezTo>
                  <a:pt x="249679" y="271691"/>
                  <a:pt x="238774" y="282597"/>
                  <a:pt x="225320" y="282597"/>
                </a:cubicBezTo>
                <a:cubicBezTo>
                  <a:pt x="211867" y="282597"/>
                  <a:pt x="200961" y="271691"/>
                  <a:pt x="200961" y="258238"/>
                </a:cubicBezTo>
                <a:moveTo>
                  <a:pt x="85256" y="227789"/>
                </a:moveTo>
                <a:cubicBezTo>
                  <a:pt x="85256" y="197520"/>
                  <a:pt x="109794" y="172981"/>
                  <a:pt x="140064" y="172981"/>
                </a:cubicBezTo>
                <a:cubicBezTo>
                  <a:pt x="170333" y="172981"/>
                  <a:pt x="194872" y="197520"/>
                  <a:pt x="194872" y="227789"/>
                </a:cubicBezTo>
                <a:cubicBezTo>
                  <a:pt x="194872" y="258059"/>
                  <a:pt x="170333" y="282597"/>
                  <a:pt x="140064" y="282597"/>
                </a:cubicBezTo>
                <a:cubicBezTo>
                  <a:pt x="109794" y="282597"/>
                  <a:pt x="85256" y="258059"/>
                  <a:pt x="85256" y="227789"/>
                </a:cubicBezTo>
                <a:moveTo>
                  <a:pt x="109615" y="227789"/>
                </a:moveTo>
                <a:cubicBezTo>
                  <a:pt x="109615" y="244606"/>
                  <a:pt x="123247" y="258238"/>
                  <a:pt x="140064" y="258238"/>
                </a:cubicBezTo>
                <a:cubicBezTo>
                  <a:pt x="156880" y="258238"/>
                  <a:pt x="170513" y="244606"/>
                  <a:pt x="170513" y="227789"/>
                </a:cubicBezTo>
                <a:cubicBezTo>
                  <a:pt x="170513" y="210973"/>
                  <a:pt x="156880" y="197340"/>
                  <a:pt x="140064" y="197340"/>
                </a:cubicBezTo>
                <a:cubicBezTo>
                  <a:pt x="123247" y="197340"/>
                  <a:pt x="109615" y="210973"/>
                  <a:pt x="109615" y="227789"/>
                </a:cubicBezTo>
              </a:path>
            </a:pathLst>
          </a:custGeom>
          <a:noFill/>
          <a:ln w="12179">
            <a:solidFill>
              <a:srgbClr val="EF3663"/>
            </a:solidFill>
          </a:ln>
        </p:spPr>
        <p:txBody>
          <a:bodyPr rtlCol="0" anchor="ctr"/>
          <a:lstStyle/>
          <a:p>
            <a:pPr algn="ctr"/>
            <a:endParaRPr/>
          </a:p>
        </p:txBody>
      </p:sp>
      <p:pic>
        <p:nvPicPr>
          <p:cNvPr id="9" name="Imagen 8">
            <a:extLst>
              <a:ext uri="{FF2B5EF4-FFF2-40B4-BE49-F238E27FC236}">
                <a16:creationId xmlns:a16="http://schemas.microsoft.com/office/drawing/2014/main" id="{BBDF7732-092B-0E0D-F4A1-60768BD6E52E}"/>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10" name="Grupo 9">
            <a:extLst>
              <a:ext uri="{FF2B5EF4-FFF2-40B4-BE49-F238E27FC236}">
                <a16:creationId xmlns:a16="http://schemas.microsoft.com/office/drawing/2014/main" id="{331191D7-297C-6FA6-6952-416AAF36D6FC}"/>
              </a:ext>
            </a:extLst>
          </p:cNvPr>
          <p:cNvGrpSpPr/>
          <p:nvPr/>
        </p:nvGrpSpPr>
        <p:grpSpPr>
          <a:xfrm>
            <a:off x="620624" y="1005789"/>
            <a:ext cx="2706068" cy="77400"/>
            <a:chOff x="620624" y="1005789"/>
            <a:chExt cx="2706068" cy="77400"/>
          </a:xfrm>
        </p:grpSpPr>
        <p:cxnSp>
          <p:nvCxnSpPr>
            <p:cNvPr id="11" name="Google Shape;215;g31dbd23bb8a_0_92">
              <a:extLst>
                <a:ext uri="{FF2B5EF4-FFF2-40B4-BE49-F238E27FC236}">
                  <a16:creationId xmlns:a16="http://schemas.microsoft.com/office/drawing/2014/main" id="{13A4E306-FD43-879A-6937-56DC823F2CD6}"/>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2" name="Google Shape;215;g31dbd23bb8a_0_92">
              <a:extLst>
                <a:ext uri="{FF2B5EF4-FFF2-40B4-BE49-F238E27FC236}">
                  <a16:creationId xmlns:a16="http://schemas.microsoft.com/office/drawing/2014/main" id="{56742389-2BD2-4A91-74CF-B10DF675FF46}"/>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774220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5CB71693-CAC8-6432-C344-A57B78D18E33}"/>
            </a:ext>
          </a:extLst>
        </p:cNvPr>
        <p:cNvGrpSpPr/>
        <p:nvPr/>
      </p:nvGrpSpPr>
      <p:grpSpPr>
        <a:xfrm>
          <a:off x="0" y="0"/>
          <a:ext cx="0" cy="0"/>
          <a:chOff x="0" y="0"/>
          <a:chExt cx="0" cy="0"/>
        </a:xfrm>
      </p:grpSpPr>
      <p:sp>
        <p:nvSpPr>
          <p:cNvPr id="15" name="Google Shape;703;g31dbd23bb8a_0_563">
            <a:extLst>
              <a:ext uri="{FF2B5EF4-FFF2-40B4-BE49-F238E27FC236}">
                <a16:creationId xmlns:a16="http://schemas.microsoft.com/office/drawing/2014/main" id="{17B91250-06EE-A29C-E600-2744D71DF86C}"/>
              </a:ext>
            </a:extLst>
          </p:cNvPr>
          <p:cNvSpPr/>
          <p:nvPr/>
        </p:nvSpPr>
        <p:spPr>
          <a:xfrm>
            <a:off x="6802319" y="4756205"/>
            <a:ext cx="3616552" cy="1443514"/>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3" name="Google Shape;703;g31dbd23bb8a_0_563">
            <a:extLst>
              <a:ext uri="{FF2B5EF4-FFF2-40B4-BE49-F238E27FC236}">
                <a16:creationId xmlns:a16="http://schemas.microsoft.com/office/drawing/2014/main" id="{1B00BF16-30F3-C2A9-3AEB-636B8011A11C}"/>
              </a:ext>
            </a:extLst>
          </p:cNvPr>
          <p:cNvSpPr/>
          <p:nvPr/>
        </p:nvSpPr>
        <p:spPr>
          <a:xfrm>
            <a:off x="6847370" y="3133255"/>
            <a:ext cx="3616552" cy="1443514"/>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2" name="Google Shape;703;g31dbd23bb8a_0_563">
            <a:extLst>
              <a:ext uri="{FF2B5EF4-FFF2-40B4-BE49-F238E27FC236}">
                <a16:creationId xmlns:a16="http://schemas.microsoft.com/office/drawing/2014/main" id="{487727EB-8F34-363F-01CB-E681EBD5A687}"/>
              </a:ext>
            </a:extLst>
          </p:cNvPr>
          <p:cNvSpPr/>
          <p:nvPr/>
        </p:nvSpPr>
        <p:spPr>
          <a:xfrm>
            <a:off x="6847370" y="1444275"/>
            <a:ext cx="3616552" cy="1443514"/>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0" name="Google Shape;703;g31dbd23bb8a_0_563">
            <a:extLst>
              <a:ext uri="{FF2B5EF4-FFF2-40B4-BE49-F238E27FC236}">
                <a16:creationId xmlns:a16="http://schemas.microsoft.com/office/drawing/2014/main" id="{0A2B74B4-4805-F87A-5B38-1118FF39F312}"/>
              </a:ext>
            </a:extLst>
          </p:cNvPr>
          <p:cNvSpPr/>
          <p:nvPr/>
        </p:nvSpPr>
        <p:spPr>
          <a:xfrm>
            <a:off x="2459551" y="3098364"/>
            <a:ext cx="3616552" cy="1443514"/>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4" name="Google Shape;703;g31dbd23bb8a_0_563">
            <a:extLst>
              <a:ext uri="{FF2B5EF4-FFF2-40B4-BE49-F238E27FC236}">
                <a16:creationId xmlns:a16="http://schemas.microsoft.com/office/drawing/2014/main" id="{B875BAAD-C4D4-0198-90BC-DB4F37DFE829}"/>
              </a:ext>
            </a:extLst>
          </p:cNvPr>
          <p:cNvSpPr/>
          <p:nvPr/>
        </p:nvSpPr>
        <p:spPr>
          <a:xfrm>
            <a:off x="2459551" y="1444275"/>
            <a:ext cx="3616552" cy="1443514"/>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grpSp>
        <p:nvGrpSpPr>
          <p:cNvPr id="185" name="Google Shape;185;g31dbd23bb8a_0_92">
            <a:extLst>
              <a:ext uri="{FF2B5EF4-FFF2-40B4-BE49-F238E27FC236}">
                <a16:creationId xmlns:a16="http://schemas.microsoft.com/office/drawing/2014/main" id="{76A0BA2A-7B9D-DE74-9305-3DD3E745BC6A}"/>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D1D8372E-CAFE-ACD3-5FBA-F18FBA2A0C7D}"/>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FC77526A-F88B-4A32-8606-B6F30E0C3AC7}"/>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DA8AFA92-E4B3-2137-8951-8995FA7A0E98}"/>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9" name="Google Shape;189;g31dbd23bb8a_0_92">
            <a:extLst>
              <a:ext uri="{FF2B5EF4-FFF2-40B4-BE49-F238E27FC236}">
                <a16:creationId xmlns:a16="http://schemas.microsoft.com/office/drawing/2014/main" id="{09807C59-8ABC-C830-E398-EC2E39CE0C6D}"/>
              </a:ext>
            </a:extLst>
          </p:cNvPr>
          <p:cNvPicPr preferRelativeResize="0"/>
          <p:nvPr/>
        </p:nvPicPr>
        <p:blipFill rotWithShape="1">
          <a:blip r:embed="rId3">
            <a:alphaModFix/>
          </a:blip>
          <a:srcRect/>
          <a:stretch/>
        </p:blipFill>
        <p:spPr>
          <a:xfrm rot="10800000" flipH="1">
            <a:off x="-6130" y="5328444"/>
            <a:ext cx="1516173" cy="1516178"/>
          </a:xfrm>
          <a:prstGeom prst="rect">
            <a:avLst/>
          </a:prstGeom>
          <a:noFill/>
          <a:ln>
            <a:noFill/>
          </a:ln>
        </p:spPr>
      </p:pic>
      <p:sp>
        <p:nvSpPr>
          <p:cNvPr id="214" name="Google Shape;214;g31dbd23bb8a_0_92">
            <a:extLst>
              <a:ext uri="{FF2B5EF4-FFF2-40B4-BE49-F238E27FC236}">
                <a16:creationId xmlns:a16="http://schemas.microsoft.com/office/drawing/2014/main" id="{0B58C682-4D1C-B1F0-00D5-298994EF386B}"/>
              </a:ext>
            </a:extLst>
          </p:cNvPr>
          <p:cNvSpPr txBox="1"/>
          <p:nvPr/>
        </p:nvSpPr>
        <p:spPr>
          <a:xfrm>
            <a:off x="620625" y="402750"/>
            <a:ext cx="4684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ALAIV</a:t>
            </a:r>
            <a:r>
              <a:rPr lang="en-US" sz="3000" b="1" i="0" u="none" strike="noStrike" cap="none" dirty="0">
                <a:solidFill>
                  <a:srgbClr val="EA2565"/>
                </a:solidFill>
                <a:latin typeface="Lato"/>
                <a:ea typeface="Lato"/>
                <a:cs typeface="Lato"/>
                <a:sym typeface="Lato"/>
              </a:rPr>
              <a:t> INDIVIDUAL</a:t>
            </a:r>
            <a:endParaRPr sz="3000" b="1" i="0" u="none" strike="noStrike" cap="none" dirty="0">
              <a:solidFill>
                <a:srgbClr val="EA2565"/>
              </a:solidFill>
              <a:latin typeface="Lato"/>
              <a:ea typeface="Lato"/>
              <a:cs typeface="Lato"/>
              <a:sym typeface="Lato"/>
            </a:endParaRPr>
          </a:p>
        </p:txBody>
      </p:sp>
      <p:sp>
        <p:nvSpPr>
          <p:cNvPr id="22" name="Google Shape;703;g31dbd23bb8a_0_563">
            <a:extLst>
              <a:ext uri="{FF2B5EF4-FFF2-40B4-BE49-F238E27FC236}">
                <a16:creationId xmlns:a16="http://schemas.microsoft.com/office/drawing/2014/main" id="{7EA28C2A-8783-3F6C-405A-13D721E6904E}"/>
              </a:ext>
            </a:extLst>
          </p:cNvPr>
          <p:cNvSpPr/>
          <p:nvPr/>
        </p:nvSpPr>
        <p:spPr>
          <a:xfrm>
            <a:off x="2479448" y="4756205"/>
            <a:ext cx="3616552" cy="1443514"/>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39" name="TextBox 22">
            <a:extLst>
              <a:ext uri="{FF2B5EF4-FFF2-40B4-BE49-F238E27FC236}">
                <a16:creationId xmlns:a16="http://schemas.microsoft.com/office/drawing/2014/main" id="{92D0138D-612A-17EA-054A-317E94CB5837}"/>
              </a:ext>
            </a:extLst>
          </p:cNvPr>
          <p:cNvSpPr txBox="1"/>
          <p:nvPr/>
        </p:nvSpPr>
        <p:spPr>
          <a:xfrm>
            <a:off x="3301432" y="3209621"/>
            <a:ext cx="2654573" cy="246221"/>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PPr>
            <a:lvl1pPr>
              <a:defRPr sz="16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a:t>Cáncer Femenino/Masculino</a:t>
            </a:r>
          </a:p>
        </p:txBody>
      </p:sp>
      <p:sp>
        <p:nvSpPr>
          <p:cNvPr id="40" name="TextBox 24">
            <a:extLst>
              <a:ext uri="{FF2B5EF4-FFF2-40B4-BE49-F238E27FC236}">
                <a16:creationId xmlns:a16="http://schemas.microsoft.com/office/drawing/2014/main" id="{68C4EC5E-0A73-52B5-3E00-C59F98F987B7}"/>
              </a:ext>
            </a:extLst>
          </p:cNvPr>
          <p:cNvSpPr txBox="1"/>
          <p:nvPr/>
        </p:nvSpPr>
        <p:spPr>
          <a:xfrm>
            <a:off x="3477902" y="4875785"/>
            <a:ext cx="2479846" cy="246221"/>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defRPr sz="16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a:t>Accidente Cerebrovascular</a:t>
            </a:r>
          </a:p>
        </p:txBody>
      </p:sp>
      <p:sp>
        <p:nvSpPr>
          <p:cNvPr id="41" name="TextBox 27">
            <a:extLst>
              <a:ext uri="{FF2B5EF4-FFF2-40B4-BE49-F238E27FC236}">
                <a16:creationId xmlns:a16="http://schemas.microsoft.com/office/drawing/2014/main" id="{F895F19B-CE41-E6D6-8FCD-2C8EA6B35C05}"/>
              </a:ext>
            </a:extLst>
          </p:cNvPr>
          <p:cNvSpPr txBox="1"/>
          <p:nvPr/>
        </p:nvSpPr>
        <p:spPr>
          <a:xfrm>
            <a:off x="8172649" y="1574990"/>
            <a:ext cx="2157642"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Enfermedad del Hígado</a:t>
            </a:r>
          </a:p>
        </p:txBody>
      </p:sp>
      <p:sp>
        <p:nvSpPr>
          <p:cNvPr id="42" name="TextBox 29">
            <a:extLst>
              <a:ext uri="{FF2B5EF4-FFF2-40B4-BE49-F238E27FC236}">
                <a16:creationId xmlns:a16="http://schemas.microsoft.com/office/drawing/2014/main" id="{0057090D-EA40-4390-977A-EFB1E20FDA02}"/>
              </a:ext>
            </a:extLst>
          </p:cNvPr>
          <p:cNvSpPr txBox="1"/>
          <p:nvPr/>
        </p:nvSpPr>
        <p:spPr>
          <a:xfrm>
            <a:off x="3847472" y="1568017"/>
            <a:ext cx="2066271"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Diagnóstico de Cáncer</a:t>
            </a:r>
          </a:p>
        </p:txBody>
      </p:sp>
      <p:sp>
        <p:nvSpPr>
          <p:cNvPr id="55" name="Elipse 54">
            <a:extLst>
              <a:ext uri="{FF2B5EF4-FFF2-40B4-BE49-F238E27FC236}">
                <a16:creationId xmlns:a16="http://schemas.microsoft.com/office/drawing/2014/main" id="{4E9EE346-1E97-5DE3-1C13-6D23C7DE0C86}"/>
              </a:ext>
            </a:extLst>
          </p:cNvPr>
          <p:cNvSpPr/>
          <p:nvPr/>
        </p:nvSpPr>
        <p:spPr>
          <a:xfrm>
            <a:off x="2174381" y="1801166"/>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2" name="Rounded Rectangle 41">
            <a:extLst>
              <a:ext uri="{FF2B5EF4-FFF2-40B4-BE49-F238E27FC236}">
                <a16:creationId xmlns:a16="http://schemas.microsoft.com/office/drawing/2014/main" id="{69DDA5CB-F297-2C9B-CB2C-C9F04335AC89}"/>
              </a:ext>
            </a:extLst>
          </p:cNvPr>
          <p:cNvSpPr/>
          <p:nvPr/>
        </p:nvSpPr>
        <p:spPr>
          <a:xfrm>
            <a:off x="2310446" y="1934328"/>
            <a:ext cx="375570" cy="375570"/>
          </a:xfrm>
          <a:custGeom>
            <a:avLst/>
            <a:gdLst/>
            <a:ahLst/>
            <a:cxnLst/>
            <a:rect l="0" t="0" r="0" b="0"/>
            <a:pathLst>
              <a:path w="256718" h="256718">
                <a:moveTo>
                  <a:pt x="178587" y="139521"/>
                </a:moveTo>
                <a:cubicBezTo>
                  <a:pt x="178587" y="136438"/>
                  <a:pt x="176088" y="133940"/>
                  <a:pt x="173006" y="133940"/>
                </a:cubicBezTo>
                <a:lnTo>
                  <a:pt x="145101" y="133940"/>
                </a:lnTo>
                <a:lnTo>
                  <a:pt x="145101" y="106036"/>
                </a:lnTo>
                <a:cubicBezTo>
                  <a:pt x="145101" y="102953"/>
                  <a:pt x="142603" y="100455"/>
                  <a:pt x="139521" y="100455"/>
                </a:cubicBezTo>
                <a:lnTo>
                  <a:pt x="117197" y="100455"/>
                </a:lnTo>
                <a:cubicBezTo>
                  <a:pt x="114115" y="100455"/>
                  <a:pt x="111616" y="102953"/>
                  <a:pt x="111616" y="106036"/>
                </a:cubicBezTo>
                <a:lnTo>
                  <a:pt x="111616" y="133940"/>
                </a:lnTo>
                <a:lnTo>
                  <a:pt x="83712" y="133940"/>
                </a:lnTo>
                <a:cubicBezTo>
                  <a:pt x="80630" y="133940"/>
                  <a:pt x="78131" y="136438"/>
                  <a:pt x="78131" y="139521"/>
                </a:cubicBezTo>
                <a:lnTo>
                  <a:pt x="78131" y="161844"/>
                </a:lnTo>
                <a:cubicBezTo>
                  <a:pt x="78131" y="164926"/>
                  <a:pt x="80630" y="167425"/>
                  <a:pt x="83712" y="167425"/>
                </a:cubicBezTo>
                <a:lnTo>
                  <a:pt x="111616" y="167425"/>
                </a:lnTo>
                <a:lnTo>
                  <a:pt x="111616" y="195329"/>
                </a:lnTo>
                <a:cubicBezTo>
                  <a:pt x="111616" y="198411"/>
                  <a:pt x="114115" y="200910"/>
                  <a:pt x="117197" y="200910"/>
                </a:cubicBezTo>
                <a:lnTo>
                  <a:pt x="139521" y="200910"/>
                </a:lnTo>
                <a:cubicBezTo>
                  <a:pt x="142603" y="200910"/>
                  <a:pt x="145101" y="198411"/>
                  <a:pt x="145101" y="195329"/>
                </a:cubicBezTo>
                <a:lnTo>
                  <a:pt x="145101" y="167425"/>
                </a:lnTo>
                <a:lnTo>
                  <a:pt x="173006" y="167425"/>
                </a:lnTo>
                <a:cubicBezTo>
                  <a:pt x="176088" y="167425"/>
                  <a:pt x="178587" y="164926"/>
                  <a:pt x="178587" y="161844"/>
                </a:cubicBezTo>
                <a:close/>
                <a:moveTo>
                  <a:pt x="223233" y="122778"/>
                </a:moveTo>
                <a:lnTo>
                  <a:pt x="223233" y="245557"/>
                </a:lnTo>
                <a:cubicBezTo>
                  <a:pt x="223233" y="251721"/>
                  <a:pt x="218236" y="256718"/>
                  <a:pt x="212072" y="256718"/>
                </a:cubicBezTo>
                <a:lnTo>
                  <a:pt x="44646" y="256718"/>
                </a:lnTo>
                <a:cubicBezTo>
                  <a:pt x="38482" y="256718"/>
                  <a:pt x="33485" y="251721"/>
                  <a:pt x="33485" y="245557"/>
                </a:cubicBezTo>
                <a:lnTo>
                  <a:pt x="33485" y="122778"/>
                </a:lnTo>
                <a:moveTo>
                  <a:pt x="0" y="117197"/>
                </a:moveTo>
                <a:lnTo>
                  <a:pt x="128359" y="0"/>
                </a:lnTo>
                <a:lnTo>
                  <a:pt x="256718" y="117197"/>
                </a:lnTo>
              </a:path>
            </a:pathLst>
          </a:custGeom>
          <a:noFill/>
          <a:ln w="9525">
            <a:solidFill>
              <a:srgbClr val="EA2565"/>
            </a:solidFill>
          </a:ln>
        </p:spPr>
        <p:txBody>
          <a:bodyPr rtlCol="0" anchor="ctr"/>
          <a:lstStyle/>
          <a:p>
            <a:pPr algn="ctr"/>
            <a:endParaRPr/>
          </a:p>
        </p:txBody>
      </p:sp>
      <p:sp>
        <p:nvSpPr>
          <p:cNvPr id="56" name="Elipse 55">
            <a:extLst>
              <a:ext uri="{FF2B5EF4-FFF2-40B4-BE49-F238E27FC236}">
                <a16:creationId xmlns:a16="http://schemas.microsoft.com/office/drawing/2014/main" id="{F3C4E411-20FC-9D61-4766-C78560932642}"/>
              </a:ext>
            </a:extLst>
          </p:cNvPr>
          <p:cNvSpPr/>
          <p:nvPr/>
        </p:nvSpPr>
        <p:spPr>
          <a:xfrm>
            <a:off x="2155331" y="3466433"/>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7" name="Elipse 56">
            <a:extLst>
              <a:ext uri="{FF2B5EF4-FFF2-40B4-BE49-F238E27FC236}">
                <a16:creationId xmlns:a16="http://schemas.microsoft.com/office/drawing/2014/main" id="{CC663662-3205-7FC9-5026-BE59D4E03A17}"/>
              </a:ext>
            </a:extLst>
          </p:cNvPr>
          <p:cNvSpPr/>
          <p:nvPr/>
        </p:nvSpPr>
        <p:spPr>
          <a:xfrm>
            <a:off x="2176533" y="5140003"/>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8" name="Elipse 57">
            <a:extLst>
              <a:ext uri="{FF2B5EF4-FFF2-40B4-BE49-F238E27FC236}">
                <a16:creationId xmlns:a16="http://schemas.microsoft.com/office/drawing/2014/main" id="{670C3774-42B0-6DB8-B318-D01D066800B8}"/>
              </a:ext>
            </a:extLst>
          </p:cNvPr>
          <p:cNvSpPr/>
          <p:nvPr/>
        </p:nvSpPr>
        <p:spPr>
          <a:xfrm>
            <a:off x="6523520" y="1832900"/>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 name="Rounded Rectangle 37">
            <a:extLst>
              <a:ext uri="{FF2B5EF4-FFF2-40B4-BE49-F238E27FC236}">
                <a16:creationId xmlns:a16="http://schemas.microsoft.com/office/drawing/2014/main" id="{C4B6B95C-9A1E-7961-0D14-80804B547954}"/>
              </a:ext>
            </a:extLst>
          </p:cNvPr>
          <p:cNvSpPr/>
          <p:nvPr/>
        </p:nvSpPr>
        <p:spPr>
          <a:xfrm>
            <a:off x="2272346" y="3602811"/>
            <a:ext cx="375570" cy="375570"/>
          </a:xfrm>
          <a:custGeom>
            <a:avLst/>
            <a:gdLst/>
            <a:ahLst/>
            <a:cxnLst/>
            <a:rect l="0" t="0" r="0" b="0"/>
            <a:pathLst>
              <a:path w="256718" h="256718">
                <a:moveTo>
                  <a:pt x="50227" y="145101"/>
                </a:moveTo>
                <a:cubicBezTo>
                  <a:pt x="65638" y="145101"/>
                  <a:pt x="78131" y="157595"/>
                  <a:pt x="78131" y="173006"/>
                </a:cubicBezTo>
                <a:cubicBezTo>
                  <a:pt x="78131" y="188417"/>
                  <a:pt x="65638" y="200910"/>
                  <a:pt x="50227" y="200910"/>
                </a:cubicBezTo>
                <a:cubicBezTo>
                  <a:pt x="34816" y="200910"/>
                  <a:pt x="22323" y="188417"/>
                  <a:pt x="22323" y="173006"/>
                </a:cubicBezTo>
                <a:cubicBezTo>
                  <a:pt x="22323" y="157595"/>
                  <a:pt x="34816" y="145101"/>
                  <a:pt x="50227" y="145101"/>
                </a:cubicBezTo>
                <a:close/>
                <a:moveTo>
                  <a:pt x="0" y="256718"/>
                </a:moveTo>
                <a:lnTo>
                  <a:pt x="0" y="145101"/>
                </a:lnTo>
                <a:moveTo>
                  <a:pt x="256718" y="256718"/>
                </a:moveTo>
                <a:lnTo>
                  <a:pt x="256718" y="173006"/>
                </a:lnTo>
                <a:moveTo>
                  <a:pt x="0" y="200910"/>
                </a:moveTo>
                <a:lnTo>
                  <a:pt x="256718" y="200910"/>
                </a:lnTo>
                <a:lnTo>
                  <a:pt x="256718" y="234395"/>
                </a:lnTo>
                <a:lnTo>
                  <a:pt x="0" y="234395"/>
                </a:lnTo>
                <a:close/>
                <a:moveTo>
                  <a:pt x="100455" y="150682"/>
                </a:moveTo>
                <a:cubicBezTo>
                  <a:pt x="100455" y="147600"/>
                  <a:pt x="102953" y="145101"/>
                  <a:pt x="106036" y="145101"/>
                </a:cubicBezTo>
                <a:lnTo>
                  <a:pt x="212072" y="145101"/>
                </a:lnTo>
                <a:cubicBezTo>
                  <a:pt x="224400" y="145101"/>
                  <a:pt x="234395" y="155096"/>
                  <a:pt x="234395" y="167425"/>
                </a:cubicBezTo>
                <a:lnTo>
                  <a:pt x="234395" y="200910"/>
                </a:lnTo>
                <a:lnTo>
                  <a:pt x="100455" y="200910"/>
                </a:lnTo>
                <a:close/>
                <a:moveTo>
                  <a:pt x="122778" y="11161"/>
                </a:moveTo>
                <a:cubicBezTo>
                  <a:pt x="122778" y="4997"/>
                  <a:pt x="127775" y="0"/>
                  <a:pt x="133940" y="0"/>
                </a:cubicBezTo>
                <a:lnTo>
                  <a:pt x="245557" y="0"/>
                </a:lnTo>
                <a:cubicBezTo>
                  <a:pt x="251721" y="0"/>
                  <a:pt x="256718" y="4997"/>
                  <a:pt x="256718" y="11161"/>
                </a:cubicBezTo>
                <a:lnTo>
                  <a:pt x="256718" y="78131"/>
                </a:lnTo>
                <a:cubicBezTo>
                  <a:pt x="256718" y="84296"/>
                  <a:pt x="251721" y="89293"/>
                  <a:pt x="245557" y="89293"/>
                </a:cubicBezTo>
                <a:lnTo>
                  <a:pt x="133940" y="89293"/>
                </a:lnTo>
                <a:cubicBezTo>
                  <a:pt x="127775" y="89293"/>
                  <a:pt x="122778" y="84296"/>
                  <a:pt x="122778" y="78131"/>
                </a:cubicBezTo>
                <a:close/>
                <a:moveTo>
                  <a:pt x="122778" y="44646"/>
                </a:moveTo>
                <a:lnTo>
                  <a:pt x="147892" y="44646"/>
                </a:lnTo>
                <a:cubicBezTo>
                  <a:pt x="149649" y="44646"/>
                  <a:pt x="151303" y="43819"/>
                  <a:pt x="152357" y="42414"/>
                </a:cubicBezTo>
                <a:lnTo>
                  <a:pt x="162536" y="28830"/>
                </a:lnTo>
                <a:cubicBezTo>
                  <a:pt x="163640" y="27358"/>
                  <a:pt x="165399" y="26525"/>
                  <a:pt x="167238" y="26603"/>
                </a:cubicBezTo>
                <a:cubicBezTo>
                  <a:pt x="169076" y="26681"/>
                  <a:pt x="170758" y="27660"/>
                  <a:pt x="171733" y="29221"/>
                </a:cubicBezTo>
                <a:lnTo>
                  <a:pt x="191601" y="61020"/>
                </a:lnTo>
                <a:cubicBezTo>
                  <a:pt x="192501" y="62465"/>
                  <a:pt x="194012" y="63420"/>
                  <a:pt x="195703" y="63613"/>
                </a:cubicBezTo>
                <a:cubicBezTo>
                  <a:pt x="197394" y="63807"/>
                  <a:pt x="199082" y="63218"/>
                  <a:pt x="200285" y="62014"/>
                </a:cubicBezTo>
                <a:lnTo>
                  <a:pt x="216012" y="46287"/>
                </a:lnTo>
                <a:cubicBezTo>
                  <a:pt x="217060" y="45241"/>
                  <a:pt x="218482" y="44655"/>
                  <a:pt x="219963" y="44657"/>
                </a:cubicBezTo>
                <a:lnTo>
                  <a:pt x="256718" y="44657"/>
                </a:lnTo>
              </a:path>
            </a:pathLst>
          </a:custGeom>
          <a:noFill/>
          <a:ln w="9525">
            <a:solidFill>
              <a:srgbClr val="EA2565"/>
            </a:solidFill>
          </a:ln>
        </p:spPr>
        <p:txBody>
          <a:bodyPr rtlCol="0" anchor="ctr"/>
          <a:lstStyle/>
          <a:p>
            <a:pPr algn="ctr"/>
            <a:endParaRPr/>
          </a:p>
        </p:txBody>
      </p:sp>
      <p:sp>
        <p:nvSpPr>
          <p:cNvPr id="49" name="Rounded Rectangle 38">
            <a:extLst>
              <a:ext uri="{FF2B5EF4-FFF2-40B4-BE49-F238E27FC236}">
                <a16:creationId xmlns:a16="http://schemas.microsoft.com/office/drawing/2014/main" id="{FDBD2EC7-5F6E-3D5F-85CA-7FE9E9D23F8B}"/>
              </a:ext>
            </a:extLst>
          </p:cNvPr>
          <p:cNvSpPr/>
          <p:nvPr/>
        </p:nvSpPr>
        <p:spPr>
          <a:xfrm>
            <a:off x="6659108" y="1976151"/>
            <a:ext cx="370646" cy="361198"/>
          </a:xfrm>
          <a:custGeom>
            <a:avLst/>
            <a:gdLst/>
            <a:ahLst/>
            <a:cxnLst/>
            <a:rect l="0" t="0" r="0" b="0"/>
            <a:pathLst>
              <a:path w="253354" h="246896">
                <a:moveTo>
                  <a:pt x="133940" y="45986"/>
                </a:moveTo>
                <a:lnTo>
                  <a:pt x="133940" y="124117"/>
                </a:lnTo>
                <a:lnTo>
                  <a:pt x="89293" y="124117"/>
                </a:lnTo>
                <a:lnTo>
                  <a:pt x="89293" y="45986"/>
                </a:lnTo>
                <a:cubicBezTo>
                  <a:pt x="89293" y="33657"/>
                  <a:pt x="99288" y="23662"/>
                  <a:pt x="111616" y="23662"/>
                </a:cubicBezTo>
                <a:cubicBezTo>
                  <a:pt x="123945" y="23662"/>
                  <a:pt x="133940" y="33657"/>
                  <a:pt x="133940" y="45986"/>
                </a:cubicBezTo>
                <a:close/>
                <a:moveTo>
                  <a:pt x="22323" y="23662"/>
                </a:moveTo>
                <a:lnTo>
                  <a:pt x="44646" y="23662"/>
                </a:lnTo>
                <a:cubicBezTo>
                  <a:pt x="50811" y="23662"/>
                  <a:pt x="55808" y="28660"/>
                  <a:pt x="55808" y="34824"/>
                </a:cubicBezTo>
                <a:lnTo>
                  <a:pt x="55808" y="179926"/>
                </a:lnTo>
                <a:lnTo>
                  <a:pt x="22323" y="179926"/>
                </a:lnTo>
                <a:close/>
                <a:moveTo>
                  <a:pt x="0" y="90632"/>
                </a:moveTo>
                <a:lnTo>
                  <a:pt x="0" y="45986"/>
                </a:lnTo>
                <a:cubicBezTo>
                  <a:pt x="0" y="33657"/>
                  <a:pt x="9994" y="23662"/>
                  <a:pt x="22323" y="23662"/>
                </a:cubicBezTo>
                <a:moveTo>
                  <a:pt x="11161" y="179926"/>
                </a:moveTo>
                <a:lnTo>
                  <a:pt x="234395" y="179926"/>
                </a:lnTo>
                <a:cubicBezTo>
                  <a:pt x="234395" y="179926"/>
                  <a:pt x="245557" y="179926"/>
                  <a:pt x="245557" y="191088"/>
                </a:cubicBezTo>
                <a:lnTo>
                  <a:pt x="245557" y="235734"/>
                </a:lnTo>
                <a:cubicBezTo>
                  <a:pt x="245557" y="235734"/>
                  <a:pt x="245557" y="246896"/>
                  <a:pt x="234395" y="246896"/>
                </a:cubicBezTo>
                <a:lnTo>
                  <a:pt x="11161" y="246896"/>
                </a:lnTo>
                <a:cubicBezTo>
                  <a:pt x="11161" y="246896"/>
                  <a:pt x="0" y="246896"/>
                  <a:pt x="0" y="235734"/>
                </a:cubicBezTo>
                <a:lnTo>
                  <a:pt x="0" y="191088"/>
                </a:lnTo>
                <a:cubicBezTo>
                  <a:pt x="0" y="191088"/>
                  <a:pt x="0" y="179926"/>
                  <a:pt x="11161" y="179926"/>
                </a:cubicBezTo>
                <a:moveTo>
                  <a:pt x="89293" y="179926"/>
                </a:moveTo>
                <a:lnTo>
                  <a:pt x="89293" y="124117"/>
                </a:lnTo>
                <a:lnTo>
                  <a:pt x="133940" y="124117"/>
                </a:lnTo>
                <a:lnTo>
                  <a:pt x="133940" y="179926"/>
                </a:lnTo>
                <a:moveTo>
                  <a:pt x="195329" y="39512"/>
                </a:moveTo>
                <a:cubicBezTo>
                  <a:pt x="194345" y="48761"/>
                  <a:pt x="186049" y="55459"/>
                  <a:pt x="176800" y="54473"/>
                </a:cubicBezTo>
                <a:cubicBezTo>
                  <a:pt x="167552" y="53486"/>
                  <a:pt x="160855" y="45188"/>
                  <a:pt x="161844" y="35940"/>
                </a:cubicBezTo>
                <a:lnTo>
                  <a:pt x="163072" y="24778"/>
                </a:lnTo>
                <a:cubicBezTo>
                  <a:pt x="164089" y="15532"/>
                  <a:pt x="172409" y="8860"/>
                  <a:pt x="181656" y="9878"/>
                </a:cubicBezTo>
                <a:cubicBezTo>
                  <a:pt x="190903" y="10895"/>
                  <a:pt x="197574" y="19215"/>
                  <a:pt x="196557" y="28462"/>
                </a:cubicBezTo>
                <a:close/>
                <a:moveTo>
                  <a:pt x="251138" y="45986"/>
                </a:moveTo>
                <a:cubicBezTo>
                  <a:pt x="250149" y="55230"/>
                  <a:pt x="241854" y="61924"/>
                  <a:pt x="232610" y="60938"/>
                </a:cubicBezTo>
                <a:cubicBezTo>
                  <a:pt x="223365" y="59952"/>
                  <a:pt x="216669" y="51659"/>
                  <a:pt x="217652" y="42414"/>
                </a:cubicBezTo>
                <a:lnTo>
                  <a:pt x="218880" y="31252"/>
                </a:lnTo>
                <a:cubicBezTo>
                  <a:pt x="219864" y="22004"/>
                  <a:pt x="228161" y="15305"/>
                  <a:pt x="237409" y="16291"/>
                </a:cubicBezTo>
                <a:cubicBezTo>
                  <a:pt x="246658" y="17278"/>
                  <a:pt x="253354" y="25576"/>
                  <a:pt x="252365" y="34824"/>
                </a:cubicBezTo>
                <a:close/>
                <a:moveTo>
                  <a:pt x="181154" y="179926"/>
                </a:moveTo>
                <a:lnTo>
                  <a:pt x="188632" y="110277"/>
                </a:lnTo>
                <a:lnTo>
                  <a:pt x="202138" y="89293"/>
                </a:lnTo>
                <a:lnTo>
                  <a:pt x="210844" y="112621"/>
                </a:lnTo>
                <a:lnTo>
                  <a:pt x="203589" y="179926"/>
                </a:lnTo>
                <a:moveTo>
                  <a:pt x="202138" y="89293"/>
                </a:moveTo>
                <a:lnTo>
                  <a:pt x="195776" y="39512"/>
                </a:lnTo>
                <a:moveTo>
                  <a:pt x="202138" y="89293"/>
                </a:moveTo>
                <a:lnTo>
                  <a:pt x="217987" y="41967"/>
                </a:lnTo>
                <a:moveTo>
                  <a:pt x="37056" y="23662"/>
                </a:moveTo>
                <a:lnTo>
                  <a:pt x="37056" y="0"/>
                </a:lnTo>
                <a:moveTo>
                  <a:pt x="25895" y="0"/>
                </a:moveTo>
                <a:lnTo>
                  <a:pt x="48218" y="0"/>
                </a:lnTo>
              </a:path>
            </a:pathLst>
          </a:custGeom>
          <a:noFill/>
          <a:ln w="9525">
            <a:solidFill>
              <a:srgbClr val="EA2565"/>
            </a:solidFill>
          </a:ln>
        </p:spPr>
        <p:txBody>
          <a:bodyPr rtlCol="0" anchor="ctr"/>
          <a:lstStyle/>
          <a:p>
            <a:pPr algn="ctr"/>
            <a:endParaRPr/>
          </a:p>
        </p:txBody>
      </p:sp>
      <p:sp>
        <p:nvSpPr>
          <p:cNvPr id="50" name="Rounded Rectangle 39">
            <a:extLst>
              <a:ext uri="{FF2B5EF4-FFF2-40B4-BE49-F238E27FC236}">
                <a16:creationId xmlns:a16="http://schemas.microsoft.com/office/drawing/2014/main" id="{BCCEDB57-ED9E-8D0E-84C9-CADEA928BB02}"/>
              </a:ext>
            </a:extLst>
          </p:cNvPr>
          <p:cNvSpPr/>
          <p:nvPr/>
        </p:nvSpPr>
        <p:spPr>
          <a:xfrm>
            <a:off x="2318940" y="5271514"/>
            <a:ext cx="377622" cy="378486"/>
          </a:xfrm>
          <a:custGeom>
            <a:avLst/>
            <a:gdLst/>
            <a:ahLst/>
            <a:cxnLst/>
            <a:rect l="0" t="0" r="0" b="0"/>
            <a:pathLst>
              <a:path w="258121" h="258711">
                <a:moveTo>
                  <a:pt x="165578" y="187634"/>
                </a:moveTo>
                <a:cubicBezTo>
                  <a:pt x="165578" y="206485"/>
                  <a:pt x="157559" y="224564"/>
                  <a:pt x="143285" y="237893"/>
                </a:cubicBezTo>
                <a:cubicBezTo>
                  <a:pt x="129013" y="251222"/>
                  <a:pt x="109654" y="258711"/>
                  <a:pt x="89469" y="258711"/>
                </a:cubicBezTo>
                <a:cubicBezTo>
                  <a:pt x="69284" y="258711"/>
                  <a:pt x="49925" y="251222"/>
                  <a:pt x="35652" y="237893"/>
                </a:cubicBezTo>
                <a:cubicBezTo>
                  <a:pt x="21379" y="224564"/>
                  <a:pt x="13360" y="206485"/>
                  <a:pt x="13360" y="187634"/>
                </a:cubicBezTo>
                <a:cubicBezTo>
                  <a:pt x="13360" y="127236"/>
                  <a:pt x="78547" y="56159"/>
                  <a:pt x="89469" y="56159"/>
                </a:cubicBezTo>
                <a:cubicBezTo>
                  <a:pt x="100390" y="56159"/>
                  <a:pt x="165578" y="127236"/>
                  <a:pt x="165578" y="187634"/>
                </a:cubicBezTo>
                <a:close/>
                <a:moveTo>
                  <a:pt x="165578" y="101474"/>
                </a:moveTo>
                <a:lnTo>
                  <a:pt x="165578" y="58222"/>
                </a:lnTo>
                <a:lnTo>
                  <a:pt x="244330" y="58222"/>
                </a:lnTo>
                <a:lnTo>
                  <a:pt x="244330" y="219335"/>
                </a:lnTo>
                <a:cubicBezTo>
                  <a:pt x="244330" y="241082"/>
                  <a:pt x="226701" y="258711"/>
                  <a:pt x="204954" y="258711"/>
                </a:cubicBezTo>
                <a:cubicBezTo>
                  <a:pt x="195068" y="258711"/>
                  <a:pt x="186034" y="255069"/>
                  <a:pt x="179118" y="249051"/>
                </a:cubicBezTo>
                <a:cubicBezTo>
                  <a:pt x="179118" y="249051"/>
                  <a:pt x="174501" y="244818"/>
                  <a:pt x="172333" y="241024"/>
                </a:cubicBezTo>
                <a:moveTo>
                  <a:pt x="258121" y="58223"/>
                </a:moveTo>
                <a:lnTo>
                  <a:pt x="151788" y="58223"/>
                </a:lnTo>
                <a:lnTo>
                  <a:pt x="151788" y="9169"/>
                </a:lnTo>
                <a:lnTo>
                  <a:pt x="258121" y="9169"/>
                </a:lnTo>
                <a:close/>
                <a:moveTo>
                  <a:pt x="244330" y="105929"/>
                </a:moveTo>
                <a:lnTo>
                  <a:pt x="206804" y="105929"/>
                </a:lnTo>
                <a:lnTo>
                  <a:pt x="206804" y="176380"/>
                </a:lnTo>
                <a:lnTo>
                  <a:pt x="244330" y="176380"/>
                </a:lnTo>
                <a:close/>
                <a:moveTo>
                  <a:pt x="186737" y="58223"/>
                </a:moveTo>
                <a:lnTo>
                  <a:pt x="186737" y="9068"/>
                </a:lnTo>
                <a:moveTo>
                  <a:pt x="223173" y="58223"/>
                </a:moveTo>
                <a:lnTo>
                  <a:pt x="223173" y="9068"/>
                </a:lnTo>
                <a:moveTo>
                  <a:pt x="62321" y="147822"/>
                </a:moveTo>
                <a:lnTo>
                  <a:pt x="116621" y="147822"/>
                </a:lnTo>
                <a:moveTo>
                  <a:pt x="0" y="0"/>
                </a:moveTo>
                <a:moveTo>
                  <a:pt x="89467" y="120675"/>
                </a:moveTo>
                <a:lnTo>
                  <a:pt x="89467" y="174976"/>
                </a:lnTo>
                <a:moveTo>
                  <a:pt x="116621" y="207779"/>
                </a:moveTo>
                <a:lnTo>
                  <a:pt x="62321" y="207779"/>
                </a:lnTo>
              </a:path>
            </a:pathLst>
          </a:custGeom>
          <a:noFill/>
          <a:ln w="9525">
            <a:solidFill>
              <a:srgbClr val="EA2565"/>
            </a:solidFill>
          </a:ln>
        </p:spPr>
        <p:txBody>
          <a:bodyPr rtlCol="0" anchor="ctr"/>
          <a:lstStyle/>
          <a:p>
            <a:pPr algn="ctr"/>
            <a:endParaRPr/>
          </a:p>
        </p:txBody>
      </p:sp>
      <p:sp>
        <p:nvSpPr>
          <p:cNvPr id="131" name="TextBox 35">
            <a:extLst>
              <a:ext uri="{FF2B5EF4-FFF2-40B4-BE49-F238E27FC236}">
                <a16:creationId xmlns:a16="http://schemas.microsoft.com/office/drawing/2014/main" id="{650FE307-B728-B562-92F7-A6D27788D6CE}"/>
              </a:ext>
            </a:extLst>
          </p:cNvPr>
          <p:cNvSpPr txBox="1"/>
          <p:nvPr/>
        </p:nvSpPr>
        <p:spPr>
          <a:xfrm>
            <a:off x="8528516" y="3231623"/>
            <a:ext cx="1801775" cy="246221"/>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PPr>
            <a:lvl1pPr>
              <a:defRPr sz="16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a:t>Infarto al miocardio</a:t>
            </a:r>
            <a:endParaRPr dirty="0"/>
          </a:p>
        </p:txBody>
      </p:sp>
      <p:sp>
        <p:nvSpPr>
          <p:cNvPr id="132" name="Elipse 131">
            <a:extLst>
              <a:ext uri="{FF2B5EF4-FFF2-40B4-BE49-F238E27FC236}">
                <a16:creationId xmlns:a16="http://schemas.microsoft.com/office/drawing/2014/main" id="{C350FC55-A264-8E4A-705D-008CC23818CD}"/>
              </a:ext>
            </a:extLst>
          </p:cNvPr>
          <p:cNvSpPr/>
          <p:nvPr/>
        </p:nvSpPr>
        <p:spPr>
          <a:xfrm>
            <a:off x="6523520" y="3526751"/>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7" name="Rounded Rectangle 44">
            <a:extLst>
              <a:ext uri="{FF2B5EF4-FFF2-40B4-BE49-F238E27FC236}">
                <a16:creationId xmlns:a16="http://schemas.microsoft.com/office/drawing/2014/main" id="{ED04AB8C-2682-132D-D220-BC58A07A8176}"/>
              </a:ext>
            </a:extLst>
          </p:cNvPr>
          <p:cNvSpPr/>
          <p:nvPr/>
        </p:nvSpPr>
        <p:spPr>
          <a:xfrm>
            <a:off x="6650631" y="3653530"/>
            <a:ext cx="387600" cy="387600"/>
          </a:xfrm>
          <a:custGeom>
            <a:avLst/>
            <a:gdLst/>
            <a:ahLst/>
            <a:cxnLst/>
            <a:rect l="0" t="0" r="0" b="0"/>
            <a:pathLst>
              <a:path w="225396" h="227486">
                <a:moveTo>
                  <a:pt x="200896" y="137197"/>
                </a:moveTo>
                <a:cubicBezTo>
                  <a:pt x="214427" y="137197"/>
                  <a:pt x="225396" y="148166"/>
                  <a:pt x="225396" y="161697"/>
                </a:cubicBezTo>
                <a:cubicBezTo>
                  <a:pt x="225396" y="175228"/>
                  <a:pt x="214427" y="186196"/>
                  <a:pt x="200896" y="186196"/>
                </a:cubicBezTo>
                <a:cubicBezTo>
                  <a:pt x="187365" y="186196"/>
                  <a:pt x="176397" y="175228"/>
                  <a:pt x="176397" y="161697"/>
                </a:cubicBezTo>
                <a:cubicBezTo>
                  <a:pt x="176397" y="148166"/>
                  <a:pt x="187365" y="137197"/>
                  <a:pt x="200896" y="137197"/>
                </a:cubicBezTo>
                <a:close/>
                <a:moveTo>
                  <a:pt x="112698" y="0"/>
                </a:moveTo>
                <a:cubicBezTo>
                  <a:pt x="126228" y="0"/>
                  <a:pt x="137197" y="10968"/>
                  <a:pt x="137197" y="24499"/>
                </a:cubicBezTo>
                <a:cubicBezTo>
                  <a:pt x="137197" y="38030"/>
                  <a:pt x="126228" y="48999"/>
                  <a:pt x="112698" y="48999"/>
                </a:cubicBezTo>
                <a:cubicBezTo>
                  <a:pt x="99167" y="48999"/>
                  <a:pt x="88198" y="38030"/>
                  <a:pt x="88198" y="24499"/>
                </a:cubicBezTo>
                <a:cubicBezTo>
                  <a:pt x="88198" y="10968"/>
                  <a:pt x="99167" y="0"/>
                  <a:pt x="112698" y="0"/>
                </a:cubicBezTo>
                <a:close/>
                <a:moveTo>
                  <a:pt x="112698" y="68589"/>
                </a:moveTo>
                <a:lnTo>
                  <a:pt x="135610" y="68589"/>
                </a:lnTo>
                <a:cubicBezTo>
                  <a:pt x="148263" y="68588"/>
                  <a:pt x="159497" y="76684"/>
                  <a:pt x="163500" y="88688"/>
                </a:cubicBezTo>
                <a:lnTo>
                  <a:pt x="167224" y="99860"/>
                </a:lnTo>
                <a:cubicBezTo>
                  <a:pt x="169936" y="108002"/>
                  <a:pt x="168955" y="116923"/>
                  <a:pt x="164539" y="124281"/>
                </a:cubicBezTo>
                <a:lnTo>
                  <a:pt x="160472" y="131062"/>
                </a:lnTo>
                <a:cubicBezTo>
                  <a:pt x="156889" y="137032"/>
                  <a:pt x="149145" y="138967"/>
                  <a:pt x="143175" y="135384"/>
                </a:cubicBezTo>
                <a:cubicBezTo>
                  <a:pt x="137205" y="131801"/>
                  <a:pt x="135270" y="124057"/>
                  <a:pt x="138853" y="118088"/>
                </a:cubicBezTo>
                <a:lnTo>
                  <a:pt x="146997" y="102888"/>
                </a:lnTo>
                <a:moveTo>
                  <a:pt x="78398" y="102888"/>
                </a:moveTo>
                <a:lnTo>
                  <a:pt x="86552" y="118097"/>
                </a:lnTo>
                <a:cubicBezTo>
                  <a:pt x="90135" y="124067"/>
                  <a:pt x="88200" y="131811"/>
                  <a:pt x="82230" y="135394"/>
                </a:cubicBezTo>
                <a:cubicBezTo>
                  <a:pt x="76260" y="138977"/>
                  <a:pt x="68516" y="137042"/>
                  <a:pt x="64933" y="131072"/>
                </a:cubicBezTo>
                <a:lnTo>
                  <a:pt x="60856" y="124291"/>
                </a:lnTo>
                <a:cubicBezTo>
                  <a:pt x="56440" y="116933"/>
                  <a:pt x="55459" y="108012"/>
                  <a:pt x="58171" y="99870"/>
                </a:cubicBezTo>
                <a:lnTo>
                  <a:pt x="61895" y="88698"/>
                </a:lnTo>
                <a:cubicBezTo>
                  <a:pt x="65895" y="76690"/>
                  <a:pt x="77130" y="68590"/>
                  <a:pt x="89786" y="68589"/>
                </a:cubicBezTo>
                <a:lnTo>
                  <a:pt x="112698" y="68589"/>
                </a:lnTo>
                <a:moveTo>
                  <a:pt x="83298" y="205796"/>
                </a:moveTo>
                <a:lnTo>
                  <a:pt x="0" y="205796"/>
                </a:lnTo>
                <a:moveTo>
                  <a:pt x="225396" y="205796"/>
                </a:moveTo>
                <a:lnTo>
                  <a:pt x="156797" y="205796"/>
                </a:lnTo>
                <a:moveTo>
                  <a:pt x="19599" y="137197"/>
                </a:moveTo>
                <a:lnTo>
                  <a:pt x="19599" y="156797"/>
                </a:lnTo>
                <a:moveTo>
                  <a:pt x="39199" y="137197"/>
                </a:moveTo>
                <a:lnTo>
                  <a:pt x="39199" y="156797"/>
                </a:lnTo>
                <a:moveTo>
                  <a:pt x="107798" y="156797"/>
                </a:moveTo>
                <a:lnTo>
                  <a:pt x="107798" y="137197"/>
                </a:lnTo>
                <a:moveTo>
                  <a:pt x="154822" y="164162"/>
                </a:moveTo>
                <a:cubicBezTo>
                  <a:pt x="157540" y="168877"/>
                  <a:pt x="157441" y="174707"/>
                  <a:pt x="154562" y="179327"/>
                </a:cubicBezTo>
                <a:lnTo>
                  <a:pt x="130063" y="218526"/>
                </a:lnTo>
                <a:cubicBezTo>
                  <a:pt x="125733" y="225413"/>
                  <a:pt x="116640" y="227486"/>
                  <a:pt x="109753" y="223156"/>
                </a:cubicBezTo>
                <a:cubicBezTo>
                  <a:pt x="102866" y="218827"/>
                  <a:pt x="100792" y="209733"/>
                  <a:pt x="105122" y="202846"/>
                </a:cubicBezTo>
                <a:lnTo>
                  <a:pt x="115569" y="186187"/>
                </a:lnTo>
                <a:lnTo>
                  <a:pt x="14699" y="186187"/>
                </a:lnTo>
                <a:cubicBezTo>
                  <a:pt x="6581" y="186187"/>
                  <a:pt x="0" y="179605"/>
                  <a:pt x="0" y="171487"/>
                </a:cubicBezTo>
                <a:cubicBezTo>
                  <a:pt x="0" y="163368"/>
                  <a:pt x="6581" y="156787"/>
                  <a:pt x="14699" y="156787"/>
                </a:cubicBezTo>
                <a:lnTo>
                  <a:pt x="141568" y="156787"/>
                </a:lnTo>
                <a:cubicBezTo>
                  <a:pt x="147008" y="156611"/>
                  <a:pt x="152103" y="159446"/>
                  <a:pt x="154822" y="164162"/>
                </a:cubicBezTo>
                <a:close/>
              </a:path>
            </a:pathLst>
          </a:custGeom>
          <a:noFill/>
          <a:ln w="9525">
            <a:solidFill>
              <a:srgbClr val="EA2565"/>
            </a:solidFill>
          </a:ln>
        </p:spPr>
        <p:txBody>
          <a:bodyPr rtlCol="0" anchor="ctr"/>
          <a:lstStyle/>
          <a:p>
            <a:pPr algn="ctr"/>
            <a:endParaRPr/>
          </a:p>
        </p:txBody>
      </p:sp>
      <p:sp>
        <p:nvSpPr>
          <p:cNvPr id="141" name="TextBox 26">
            <a:extLst>
              <a:ext uri="{FF2B5EF4-FFF2-40B4-BE49-F238E27FC236}">
                <a16:creationId xmlns:a16="http://schemas.microsoft.com/office/drawing/2014/main" id="{4710C858-4468-404D-4B45-36B3CC644013}"/>
              </a:ext>
            </a:extLst>
          </p:cNvPr>
          <p:cNvSpPr txBox="1"/>
          <p:nvPr/>
        </p:nvSpPr>
        <p:spPr>
          <a:xfrm>
            <a:off x="2917329" y="1868738"/>
            <a:ext cx="3035371" cy="861774"/>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Se paga la Suma Asegurada cuando al Asegurado se le diagnostique Cáncer por primera vez durante la vigencia de la póliza. </a:t>
            </a:r>
          </a:p>
        </p:txBody>
      </p:sp>
      <p:sp>
        <p:nvSpPr>
          <p:cNvPr id="3" name="TextBox 26">
            <a:extLst>
              <a:ext uri="{FF2B5EF4-FFF2-40B4-BE49-F238E27FC236}">
                <a16:creationId xmlns:a16="http://schemas.microsoft.com/office/drawing/2014/main" id="{11949336-82BE-FD31-BEB4-A33B83B67D7E}"/>
              </a:ext>
            </a:extLst>
          </p:cNvPr>
          <p:cNvSpPr txBox="1"/>
          <p:nvPr/>
        </p:nvSpPr>
        <p:spPr>
          <a:xfrm>
            <a:off x="2984741" y="5170420"/>
            <a:ext cx="2929002" cy="861774"/>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Se paga la Suma Asegurada si el Asegurado sufre de un accidente cerebrovascular durante la vigencia de la póliza</a:t>
            </a:r>
          </a:p>
        </p:txBody>
      </p:sp>
      <p:sp>
        <p:nvSpPr>
          <p:cNvPr id="5" name="TextBox 16">
            <a:extLst>
              <a:ext uri="{FF2B5EF4-FFF2-40B4-BE49-F238E27FC236}">
                <a16:creationId xmlns:a16="http://schemas.microsoft.com/office/drawing/2014/main" id="{91EAA92F-4F75-A934-23E2-BDB547D35828}"/>
              </a:ext>
            </a:extLst>
          </p:cNvPr>
          <p:cNvSpPr txBox="1"/>
          <p:nvPr/>
        </p:nvSpPr>
        <p:spPr>
          <a:xfrm rot="16200000">
            <a:off x="-299308" y="3404729"/>
            <a:ext cx="3957815" cy="738664"/>
          </a:xfrm>
          <a:prstGeom prst="rect">
            <a:avLst/>
          </a:prstGeom>
          <a:noFill/>
          <a:ln>
            <a:noFill/>
          </a:ln>
        </p:spPr>
        <p:txBody>
          <a:bodyPr wrap="none" lIns="0" tIns="0" rIns="0" bIns="0" anchor="t">
            <a:spAutoFit/>
          </a:bodyPr>
          <a:lstStyle/>
          <a:p>
            <a:pPr algn="ctr"/>
            <a:r>
              <a:rPr lang="es-MX" sz="4800" b="1" dirty="0">
                <a:solidFill>
                  <a:srgbClr val="484848"/>
                </a:solidFill>
                <a:latin typeface="Lato Black" panose="020F0502020204030203" pitchFamily="34" charset="0"/>
                <a:ea typeface="Lato Black" panose="020F0502020204030203" pitchFamily="34" charset="0"/>
                <a:cs typeface="Lato Black" panose="020F0502020204030203" pitchFamily="34" charset="0"/>
              </a:rPr>
              <a:t>Enfermedades</a:t>
            </a:r>
            <a:endParaRPr sz="4800" b="1" dirty="0">
              <a:solidFill>
                <a:srgbClr val="484848"/>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7" name="TextBox 35">
            <a:extLst>
              <a:ext uri="{FF2B5EF4-FFF2-40B4-BE49-F238E27FC236}">
                <a16:creationId xmlns:a16="http://schemas.microsoft.com/office/drawing/2014/main" id="{2DE2326E-EE0E-9818-9E88-C2C60DEB6E4E}"/>
              </a:ext>
            </a:extLst>
          </p:cNvPr>
          <p:cNvSpPr txBox="1"/>
          <p:nvPr/>
        </p:nvSpPr>
        <p:spPr>
          <a:xfrm>
            <a:off x="8079786" y="4822235"/>
            <a:ext cx="2162451" cy="215444"/>
          </a:xfrm>
          <a:prstGeom prst="rect">
            <a:avLst/>
          </a:prstGeom>
          <a:noFill/>
          <a:ln>
            <a:noFill/>
          </a:ln>
        </p:spPr>
        <p:txBody>
          <a:bodyPr wrap="none" lIns="0" tIns="0" rIns="0" bIns="0" anchor="t">
            <a:spAutoFit/>
          </a:bodyPr>
          <a:lstStyle/>
          <a:p>
            <a:pPr algn="l"/>
            <a:r>
              <a:rPr lang="es-MX" b="1" dirty="0">
                <a:solidFill>
                  <a:srgbClr val="FFFFFF"/>
                </a:solidFill>
                <a:latin typeface="Lato Black" panose="020F0502020204030203" pitchFamily="34" charset="0"/>
                <a:ea typeface="Lato Black" panose="020F0502020204030203" pitchFamily="34" charset="0"/>
                <a:cs typeface="Lato Black" panose="020F0502020204030203" pitchFamily="34" charset="0"/>
              </a:rPr>
              <a:t>Insuficiencia Renal Crónica</a:t>
            </a:r>
            <a:endParaRPr b="1"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8" name="Elipse 7">
            <a:extLst>
              <a:ext uri="{FF2B5EF4-FFF2-40B4-BE49-F238E27FC236}">
                <a16:creationId xmlns:a16="http://schemas.microsoft.com/office/drawing/2014/main" id="{76823492-98E0-EB25-2E70-90B5A17257C7}"/>
              </a:ext>
            </a:extLst>
          </p:cNvPr>
          <p:cNvSpPr/>
          <p:nvPr/>
        </p:nvSpPr>
        <p:spPr>
          <a:xfrm>
            <a:off x="6523520" y="5140003"/>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TextBox 26">
            <a:extLst>
              <a:ext uri="{FF2B5EF4-FFF2-40B4-BE49-F238E27FC236}">
                <a16:creationId xmlns:a16="http://schemas.microsoft.com/office/drawing/2014/main" id="{B667D024-F109-EB73-7AA1-F8BF903112AF}"/>
              </a:ext>
            </a:extLst>
          </p:cNvPr>
          <p:cNvSpPr txBox="1"/>
          <p:nvPr/>
        </p:nvSpPr>
        <p:spPr>
          <a:xfrm>
            <a:off x="2869241" y="3526751"/>
            <a:ext cx="3044502" cy="861774"/>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Se paga la Suma Asegurada cuando se diagnostique cáncer en las glándulas mamarias, aparato genital femenino, cáncer de próstata o en los testículos.</a:t>
            </a:r>
            <a:endParaRPr lang="es-MX" b="1"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17" name="TextBox 26">
            <a:extLst>
              <a:ext uri="{FF2B5EF4-FFF2-40B4-BE49-F238E27FC236}">
                <a16:creationId xmlns:a16="http://schemas.microsoft.com/office/drawing/2014/main" id="{F72ADE50-80D5-8913-7519-AE3D0746E05D}"/>
              </a:ext>
            </a:extLst>
          </p:cNvPr>
          <p:cNvSpPr txBox="1"/>
          <p:nvPr/>
        </p:nvSpPr>
        <p:spPr>
          <a:xfrm>
            <a:off x="7190797" y="3616888"/>
            <a:ext cx="3095321" cy="86177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r">
              <a:defRPr>
                <a:solidFill>
                  <a:srgbClr val="FFFFFF"/>
                </a:solidFill>
                <a:latin typeface="Lato" panose="020F0502020204030203" pitchFamily="34" charset="0"/>
                <a:ea typeface="Lato" panose="020F0502020204030203" pitchFamily="34" charset="0"/>
                <a:cs typeface="Lato" panose="020F0502020204030203" pitchFamily="34" charset="0"/>
              </a:defRPr>
            </a:lvl1pPr>
          </a:lstStyle>
          <a:p>
            <a:r>
              <a:rPr lang="es-MX" dirty="0"/>
              <a:t>Se paga la Suma Asegurada si el Asegurado sufre de un infarto al miocardio durante la vigencia de la póliza</a:t>
            </a:r>
          </a:p>
        </p:txBody>
      </p:sp>
      <p:sp>
        <p:nvSpPr>
          <p:cNvPr id="18" name="TextBox 26">
            <a:extLst>
              <a:ext uri="{FF2B5EF4-FFF2-40B4-BE49-F238E27FC236}">
                <a16:creationId xmlns:a16="http://schemas.microsoft.com/office/drawing/2014/main" id="{D2B1D652-C773-03DC-0D40-B4AD8ED6E023}"/>
              </a:ext>
            </a:extLst>
          </p:cNvPr>
          <p:cNvSpPr txBox="1"/>
          <p:nvPr/>
        </p:nvSpPr>
        <p:spPr>
          <a:xfrm>
            <a:off x="7320530" y="5155543"/>
            <a:ext cx="2965588" cy="861774"/>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Se paga la Suma Asegurada en caso de diagnóstico de insuficiencia renal crónica e irreversible por primera vez durante la vigencia de la póliza.</a:t>
            </a:r>
          </a:p>
        </p:txBody>
      </p:sp>
      <p:sp>
        <p:nvSpPr>
          <p:cNvPr id="2" name="TextBox 26">
            <a:extLst>
              <a:ext uri="{FF2B5EF4-FFF2-40B4-BE49-F238E27FC236}">
                <a16:creationId xmlns:a16="http://schemas.microsoft.com/office/drawing/2014/main" id="{76C2639E-E70A-0FC2-441A-4E169EC8A578}"/>
              </a:ext>
            </a:extLst>
          </p:cNvPr>
          <p:cNvSpPr txBox="1"/>
          <p:nvPr/>
        </p:nvSpPr>
        <p:spPr>
          <a:xfrm>
            <a:off x="7218016" y="1894182"/>
            <a:ext cx="3068102" cy="861774"/>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Se paga la Suma Asegurada cuando al Asegurado se le diagnostique alguna enfermedad del Hígado por primera vez durante la vigencia de la póliza. </a:t>
            </a:r>
          </a:p>
        </p:txBody>
      </p:sp>
      <p:sp>
        <p:nvSpPr>
          <p:cNvPr id="20" name="Rounded Rectangle 50">
            <a:extLst>
              <a:ext uri="{FF2B5EF4-FFF2-40B4-BE49-F238E27FC236}">
                <a16:creationId xmlns:a16="http://schemas.microsoft.com/office/drawing/2014/main" id="{97DD5FBB-2C00-5EE6-C500-ED778637D39A}"/>
              </a:ext>
            </a:extLst>
          </p:cNvPr>
          <p:cNvSpPr/>
          <p:nvPr/>
        </p:nvSpPr>
        <p:spPr>
          <a:xfrm>
            <a:off x="6596803" y="5197197"/>
            <a:ext cx="489832" cy="489832"/>
          </a:xfrm>
          <a:custGeom>
            <a:avLst/>
            <a:gdLst/>
            <a:ahLst/>
            <a:cxnLst/>
            <a:rect l="0" t="0" r="0" b="0"/>
            <a:pathLst>
              <a:path w="217443" h="226854">
                <a:moveTo>
                  <a:pt x="64830" y="156088"/>
                </a:moveTo>
                <a:cubicBezTo>
                  <a:pt x="50202" y="156088"/>
                  <a:pt x="36173" y="150661"/>
                  <a:pt x="25830" y="141001"/>
                </a:cubicBezTo>
                <a:cubicBezTo>
                  <a:pt x="15486" y="131342"/>
                  <a:pt x="9675" y="118240"/>
                  <a:pt x="9675" y="104579"/>
                </a:cubicBezTo>
                <a:cubicBezTo>
                  <a:pt x="9675" y="60809"/>
                  <a:pt x="56916" y="9300"/>
                  <a:pt x="64830" y="9300"/>
                </a:cubicBezTo>
                <a:cubicBezTo>
                  <a:pt x="72745" y="9300"/>
                  <a:pt x="119986" y="60809"/>
                  <a:pt x="119986" y="104579"/>
                </a:cubicBezTo>
                <a:moveTo>
                  <a:pt x="191285" y="175198"/>
                </a:moveTo>
                <a:lnTo>
                  <a:pt x="217443" y="175198"/>
                </a:lnTo>
                <a:lnTo>
                  <a:pt x="217443" y="226854"/>
                </a:lnTo>
                <a:lnTo>
                  <a:pt x="99309" y="226854"/>
                </a:lnTo>
                <a:lnTo>
                  <a:pt x="99309" y="175198"/>
                </a:lnTo>
                <a:lnTo>
                  <a:pt x="125460" y="175198"/>
                </a:lnTo>
                <a:lnTo>
                  <a:pt x="125460" y="127805"/>
                </a:lnTo>
                <a:lnTo>
                  <a:pt x="191285" y="127805"/>
                </a:lnTo>
                <a:close/>
                <a:moveTo>
                  <a:pt x="151090" y="149652"/>
                </a:moveTo>
                <a:lnTo>
                  <a:pt x="165664" y="149652"/>
                </a:lnTo>
                <a:moveTo>
                  <a:pt x="165664" y="172518"/>
                </a:moveTo>
                <a:lnTo>
                  <a:pt x="151090" y="172518"/>
                </a:lnTo>
                <a:moveTo>
                  <a:pt x="0" y="0"/>
                </a:moveTo>
                <a:moveTo>
                  <a:pt x="146227" y="226852"/>
                </a:moveTo>
                <a:lnTo>
                  <a:pt x="170525" y="226852"/>
                </a:lnTo>
                <a:lnTo>
                  <a:pt x="170525" y="198639"/>
                </a:lnTo>
                <a:lnTo>
                  <a:pt x="146227" y="198639"/>
                </a:lnTo>
                <a:close/>
                <a:moveTo>
                  <a:pt x="77237" y="71451"/>
                </a:moveTo>
                <a:lnTo>
                  <a:pt x="53705" y="71451"/>
                </a:lnTo>
                <a:lnTo>
                  <a:pt x="53705" y="87863"/>
                </a:lnTo>
                <a:lnTo>
                  <a:pt x="36653" y="87863"/>
                </a:lnTo>
                <a:lnTo>
                  <a:pt x="36653" y="111395"/>
                </a:lnTo>
                <a:lnTo>
                  <a:pt x="53705" y="111395"/>
                </a:lnTo>
                <a:lnTo>
                  <a:pt x="53705" y="127805"/>
                </a:lnTo>
                <a:lnTo>
                  <a:pt x="77237" y="127805"/>
                </a:lnTo>
                <a:lnTo>
                  <a:pt x="77237" y="111395"/>
                </a:lnTo>
                <a:lnTo>
                  <a:pt x="93007" y="111395"/>
                </a:lnTo>
                <a:lnTo>
                  <a:pt x="93007" y="87863"/>
                </a:lnTo>
                <a:lnTo>
                  <a:pt x="77237" y="87863"/>
                </a:lnTo>
                <a:close/>
              </a:path>
            </a:pathLst>
          </a:custGeom>
          <a:noFill/>
          <a:ln w="12700">
            <a:solidFill>
              <a:srgbClr val="EF3663"/>
            </a:solidFill>
          </a:ln>
        </p:spPr>
        <p:txBody>
          <a:bodyPr rtlCol="0" anchor="ctr"/>
          <a:lstStyle/>
          <a:p>
            <a:pPr algn="ctr"/>
            <a:endParaRPr/>
          </a:p>
        </p:txBody>
      </p:sp>
      <p:pic>
        <p:nvPicPr>
          <p:cNvPr id="6" name="Imagen 5">
            <a:extLst>
              <a:ext uri="{FF2B5EF4-FFF2-40B4-BE49-F238E27FC236}">
                <a16:creationId xmlns:a16="http://schemas.microsoft.com/office/drawing/2014/main" id="{5E5854C7-CE01-6F8A-54D3-B6A8DE51764B}"/>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9" name="Grupo 8">
            <a:extLst>
              <a:ext uri="{FF2B5EF4-FFF2-40B4-BE49-F238E27FC236}">
                <a16:creationId xmlns:a16="http://schemas.microsoft.com/office/drawing/2014/main" id="{3C0EA82A-E539-B288-E417-0FC45A5AB243}"/>
              </a:ext>
            </a:extLst>
          </p:cNvPr>
          <p:cNvGrpSpPr/>
          <p:nvPr/>
        </p:nvGrpSpPr>
        <p:grpSpPr>
          <a:xfrm>
            <a:off x="620624" y="1005789"/>
            <a:ext cx="2706068" cy="77400"/>
            <a:chOff x="620624" y="1005789"/>
            <a:chExt cx="2706068" cy="77400"/>
          </a:xfrm>
        </p:grpSpPr>
        <p:cxnSp>
          <p:nvCxnSpPr>
            <p:cNvPr id="16" name="Google Shape;215;g31dbd23bb8a_0_92">
              <a:extLst>
                <a:ext uri="{FF2B5EF4-FFF2-40B4-BE49-F238E27FC236}">
                  <a16:creationId xmlns:a16="http://schemas.microsoft.com/office/drawing/2014/main" id="{C1C89511-0D5E-E242-074F-4D7947CB2B19}"/>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9" name="Google Shape;215;g31dbd23bb8a_0_92">
              <a:extLst>
                <a:ext uri="{FF2B5EF4-FFF2-40B4-BE49-F238E27FC236}">
                  <a16:creationId xmlns:a16="http://schemas.microsoft.com/office/drawing/2014/main" id="{13117C99-C315-DBE4-DD19-6B8941F63001}"/>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3776251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258">
          <a:extLst>
            <a:ext uri="{FF2B5EF4-FFF2-40B4-BE49-F238E27FC236}">
              <a16:creationId xmlns:a16="http://schemas.microsoft.com/office/drawing/2014/main" id="{75F76B8F-F124-386A-AA86-485CD6CBE5C1}"/>
            </a:ext>
          </a:extLst>
        </p:cNvPr>
        <p:cNvGrpSpPr/>
        <p:nvPr/>
      </p:nvGrpSpPr>
      <p:grpSpPr>
        <a:xfrm>
          <a:off x="0" y="0"/>
          <a:ext cx="0" cy="0"/>
          <a:chOff x="0" y="0"/>
          <a:chExt cx="0" cy="0"/>
        </a:xfrm>
      </p:grpSpPr>
      <p:grpSp>
        <p:nvGrpSpPr>
          <p:cNvPr id="259" name="Google Shape;259;g31dbd23bb8a_0_164">
            <a:extLst>
              <a:ext uri="{FF2B5EF4-FFF2-40B4-BE49-F238E27FC236}">
                <a16:creationId xmlns:a16="http://schemas.microsoft.com/office/drawing/2014/main" id="{C0A6BA17-F95C-6405-BDDB-7461EA010717}"/>
              </a:ext>
            </a:extLst>
          </p:cNvPr>
          <p:cNvGrpSpPr/>
          <p:nvPr/>
        </p:nvGrpSpPr>
        <p:grpSpPr>
          <a:xfrm>
            <a:off x="11408966" y="-5"/>
            <a:ext cx="783040" cy="2125875"/>
            <a:chOff x="11420466" y="-28230"/>
            <a:chExt cx="783040" cy="2125875"/>
          </a:xfrm>
        </p:grpSpPr>
        <p:sp>
          <p:nvSpPr>
            <p:cNvPr id="260" name="Google Shape;260;g31dbd23bb8a_0_164">
              <a:extLst>
                <a:ext uri="{FF2B5EF4-FFF2-40B4-BE49-F238E27FC236}">
                  <a16:creationId xmlns:a16="http://schemas.microsoft.com/office/drawing/2014/main" id="{66B52DAB-297C-D85C-8D1E-E29E6BE3001A}"/>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a:extLst>
                <a:ext uri="{FF2B5EF4-FFF2-40B4-BE49-F238E27FC236}">
                  <a16:creationId xmlns:a16="http://schemas.microsoft.com/office/drawing/2014/main" id="{107516AA-2B16-3992-3035-35D149A69305}"/>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a:extLst>
                <a:ext uri="{FF2B5EF4-FFF2-40B4-BE49-F238E27FC236}">
                  <a16:creationId xmlns:a16="http://schemas.microsoft.com/office/drawing/2014/main" id="{7ED36A86-0A7F-E822-7C6A-6E95E56E17F6}"/>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a:extLst>
              <a:ext uri="{FF2B5EF4-FFF2-40B4-BE49-F238E27FC236}">
                <a16:creationId xmlns:a16="http://schemas.microsoft.com/office/drawing/2014/main" id="{1D7DA33A-1A1D-8452-A489-7C9049D0D6B5}"/>
              </a:ext>
            </a:extLst>
          </p:cNvPr>
          <p:cNvGrpSpPr/>
          <p:nvPr/>
        </p:nvGrpSpPr>
        <p:grpSpPr>
          <a:xfrm>
            <a:off x="-9190" y="5982440"/>
            <a:ext cx="2967719" cy="883871"/>
            <a:chOff x="-9190" y="5982440"/>
            <a:chExt cx="2967719" cy="883871"/>
          </a:xfrm>
        </p:grpSpPr>
        <p:sp>
          <p:nvSpPr>
            <p:cNvPr id="264" name="Google Shape;264;g31dbd23bb8a_0_164">
              <a:extLst>
                <a:ext uri="{FF2B5EF4-FFF2-40B4-BE49-F238E27FC236}">
                  <a16:creationId xmlns:a16="http://schemas.microsoft.com/office/drawing/2014/main" id="{059661FA-4634-83F6-A146-665D2F02C2D2}"/>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2E4D41B0-0B99-9B36-CD24-F06BBB8D5C39}"/>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3D48FAA7-1F22-2624-F33D-CC5F87C17AEA}"/>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69" name="Google Shape;269;g31dbd23bb8a_0_164">
            <a:extLst>
              <a:ext uri="{FF2B5EF4-FFF2-40B4-BE49-F238E27FC236}">
                <a16:creationId xmlns:a16="http://schemas.microsoft.com/office/drawing/2014/main" id="{0A732F29-7D3A-9A11-C435-E66CBCEFFDC9}"/>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3" name="TextBox 20">
            <a:extLst>
              <a:ext uri="{FF2B5EF4-FFF2-40B4-BE49-F238E27FC236}">
                <a16:creationId xmlns:a16="http://schemas.microsoft.com/office/drawing/2014/main" id="{C72D223A-E683-ED1B-57DC-4742081063F2}"/>
              </a:ext>
            </a:extLst>
          </p:cNvPr>
          <p:cNvSpPr txBox="1"/>
          <p:nvPr/>
        </p:nvSpPr>
        <p:spPr>
          <a:xfrm>
            <a:off x="761344" y="3358636"/>
            <a:ext cx="2962365" cy="984885"/>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Se deberá confirmar el diagnóstico positivo para las </a:t>
            </a:r>
            <a:r>
              <a:rPr lang="es-MX" sz="1600" b="1" dirty="0">
                <a:solidFill>
                  <a:srgbClr val="EA2565"/>
                </a:solidFill>
              </a:rPr>
              <a:t>enfermedades o padecimientos cubiertos </a:t>
            </a:r>
            <a:r>
              <a:rPr lang="es-MX" sz="1600" dirty="0"/>
              <a:t>por la póliza</a:t>
            </a:r>
            <a:endParaRPr lang="es-MX" sz="1600" b="1" dirty="0">
              <a:solidFill>
                <a:srgbClr val="EA2565"/>
              </a:solidFill>
            </a:endParaRPr>
          </a:p>
        </p:txBody>
      </p:sp>
      <p:sp>
        <p:nvSpPr>
          <p:cNvPr id="7" name="TextBox 24">
            <a:extLst>
              <a:ext uri="{FF2B5EF4-FFF2-40B4-BE49-F238E27FC236}">
                <a16:creationId xmlns:a16="http://schemas.microsoft.com/office/drawing/2014/main" id="{8B2D3B28-6B6B-2F5E-5A3B-191789550B1A}"/>
              </a:ext>
            </a:extLst>
          </p:cNvPr>
          <p:cNvSpPr txBox="1"/>
          <p:nvPr/>
        </p:nvSpPr>
        <p:spPr>
          <a:xfrm>
            <a:off x="8730257" y="3094656"/>
            <a:ext cx="1424503"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l"/>
            <a:r>
              <a:rPr lang="es-MX" sz="1600" noProof="0" dirty="0"/>
              <a:t>Vigencia</a:t>
            </a:r>
          </a:p>
        </p:txBody>
      </p:sp>
      <p:sp>
        <p:nvSpPr>
          <p:cNvPr id="8" name="TextBox 25">
            <a:extLst>
              <a:ext uri="{FF2B5EF4-FFF2-40B4-BE49-F238E27FC236}">
                <a16:creationId xmlns:a16="http://schemas.microsoft.com/office/drawing/2014/main" id="{FBC5A21D-774F-AD09-A70A-655AB9982DF7}"/>
              </a:ext>
            </a:extLst>
          </p:cNvPr>
          <p:cNvSpPr txBox="1"/>
          <p:nvPr/>
        </p:nvSpPr>
        <p:spPr>
          <a:xfrm>
            <a:off x="1928079" y="3109117"/>
            <a:ext cx="1795630"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Diagnóstico</a:t>
            </a:r>
          </a:p>
        </p:txBody>
      </p:sp>
      <p:sp>
        <p:nvSpPr>
          <p:cNvPr id="19" name="TextBox 30">
            <a:extLst>
              <a:ext uri="{FF2B5EF4-FFF2-40B4-BE49-F238E27FC236}">
                <a16:creationId xmlns:a16="http://schemas.microsoft.com/office/drawing/2014/main" id="{D8EDC67D-FC12-A25C-92EC-D5702DCF977B}"/>
              </a:ext>
            </a:extLst>
          </p:cNvPr>
          <p:cNvSpPr txBox="1"/>
          <p:nvPr/>
        </p:nvSpPr>
        <p:spPr>
          <a:xfrm>
            <a:off x="8730256" y="3344175"/>
            <a:ext cx="2833833" cy="984885"/>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pPr algn="l"/>
            <a:r>
              <a:rPr lang="es-MX" sz="1600" dirty="0"/>
              <a:t>La enfermedad o padecimiento cubierto, deberá ser diagnosticado mientras </a:t>
            </a:r>
            <a:r>
              <a:rPr lang="es-MX" sz="1600" b="1" dirty="0">
                <a:solidFill>
                  <a:srgbClr val="EA2565"/>
                </a:solidFill>
              </a:rPr>
              <a:t>la póliza se encuentre vigente</a:t>
            </a:r>
          </a:p>
        </p:txBody>
      </p:sp>
      <p:sp>
        <p:nvSpPr>
          <p:cNvPr id="20" name="Rounded Rectangle 1">
            <a:extLst>
              <a:ext uri="{FF2B5EF4-FFF2-40B4-BE49-F238E27FC236}">
                <a16:creationId xmlns:a16="http://schemas.microsoft.com/office/drawing/2014/main" id="{2DA6041D-DE41-721B-C233-762A7BDC4CF4}"/>
              </a:ext>
            </a:extLst>
          </p:cNvPr>
          <p:cNvSpPr/>
          <p:nvPr/>
        </p:nvSpPr>
        <p:spPr>
          <a:xfrm>
            <a:off x="5291195" y="2598824"/>
            <a:ext cx="1871576" cy="1871576"/>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solidFill>
            <a:schemeClr val="bg1">
              <a:lumMod val="95000"/>
            </a:schemeClr>
          </a:solidFill>
          <a:ln>
            <a:noFill/>
          </a:ln>
          <a:effectLst>
            <a:outerShdw blurRad="63500" sx="102000" sy="102000" algn="ctr" rotWithShape="0">
              <a:prstClr val="black">
                <a:alpha val="40000"/>
              </a:prstClr>
            </a:outerShdw>
          </a:effectLst>
        </p:spPr>
        <p:txBody>
          <a:bodyPr rtlCol="0" anchor="ctr"/>
          <a:lstStyle/>
          <a:p>
            <a:pPr algn="ctr"/>
            <a:endParaRPr dirty="0"/>
          </a:p>
        </p:txBody>
      </p:sp>
      <p:sp>
        <p:nvSpPr>
          <p:cNvPr id="26" name="Google Shape;196;g31dbd23bb8a_0_92">
            <a:extLst>
              <a:ext uri="{FF2B5EF4-FFF2-40B4-BE49-F238E27FC236}">
                <a16:creationId xmlns:a16="http://schemas.microsoft.com/office/drawing/2014/main" id="{386D5974-3508-241C-1D12-CC629CD339E2}"/>
              </a:ext>
            </a:extLst>
          </p:cNvPr>
          <p:cNvSpPr/>
          <p:nvPr/>
        </p:nvSpPr>
        <p:spPr>
          <a:xfrm>
            <a:off x="4091993" y="3099204"/>
            <a:ext cx="967268" cy="96726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 name="Google Shape;214;g31dbd23bb8a_0_92">
            <a:extLst>
              <a:ext uri="{FF2B5EF4-FFF2-40B4-BE49-F238E27FC236}">
                <a16:creationId xmlns:a16="http://schemas.microsoft.com/office/drawing/2014/main" id="{4160C232-6E7F-64F3-C4C6-F5857C1B577B}"/>
              </a:ext>
            </a:extLst>
          </p:cNvPr>
          <p:cNvSpPr txBox="1"/>
          <p:nvPr/>
        </p:nvSpPr>
        <p:spPr>
          <a:xfrm>
            <a:off x="654800" y="402750"/>
            <a:ext cx="8623107"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ALAIV</a:t>
            </a:r>
            <a:r>
              <a:rPr lang="en-US" sz="3000" b="1" i="0" u="none" strike="noStrike" cap="none" dirty="0">
                <a:solidFill>
                  <a:srgbClr val="EA2565"/>
                </a:solidFill>
                <a:latin typeface="Lato"/>
                <a:ea typeface="Lato"/>
                <a:cs typeface="Lato"/>
                <a:sym typeface="Lato"/>
              </a:rPr>
              <a:t> INDIVIDUAL</a:t>
            </a:r>
            <a:endParaRPr sz="3000" b="1" i="0" u="none" strike="noStrike" cap="none" dirty="0">
              <a:solidFill>
                <a:srgbClr val="EA2565"/>
              </a:solidFill>
              <a:latin typeface="Lato"/>
              <a:ea typeface="Lato"/>
              <a:cs typeface="Lato"/>
              <a:sym typeface="Lato"/>
            </a:endParaRPr>
          </a:p>
        </p:txBody>
      </p:sp>
      <p:sp>
        <p:nvSpPr>
          <p:cNvPr id="4" name="TextBox 19">
            <a:extLst>
              <a:ext uri="{FF2B5EF4-FFF2-40B4-BE49-F238E27FC236}">
                <a16:creationId xmlns:a16="http://schemas.microsoft.com/office/drawing/2014/main" id="{134E808F-466D-C8E8-D191-F284BDE9B891}"/>
              </a:ext>
            </a:extLst>
          </p:cNvPr>
          <p:cNvSpPr txBox="1"/>
          <p:nvPr/>
        </p:nvSpPr>
        <p:spPr>
          <a:xfrm>
            <a:off x="4637662" y="1919958"/>
            <a:ext cx="3331041" cy="307777"/>
          </a:xfrm>
          <a:prstGeom prst="rect">
            <a:avLst/>
          </a:prstGeom>
          <a:noFill/>
          <a:ln>
            <a:noFill/>
          </a:ln>
        </p:spPr>
        <p:txBody>
          <a:bodyPr wrap="none" lIns="0" tIns="0" rIns="0" bIns="0" anchor="t">
            <a:spAutoFit/>
          </a:bodyPr>
          <a:lstStyle/>
          <a:p>
            <a:pPr algn="ctr"/>
            <a:r>
              <a:rPr lang="es-MX" sz="2000" b="1" dirty="0">
                <a:solidFill>
                  <a:schemeClr val="tx1"/>
                </a:solidFill>
                <a:latin typeface="Lato Black" panose="020F0502020204030203" pitchFamily="34" charset="0"/>
                <a:ea typeface="Lato Black" panose="020F0502020204030203" pitchFamily="34" charset="0"/>
                <a:cs typeface="Lato Black" panose="020F0502020204030203" pitchFamily="34" charset="0"/>
              </a:rPr>
              <a:t>Pago en Caso de Enfermedad</a:t>
            </a:r>
            <a:endParaRPr sz="2000" b="1" dirty="0">
              <a:solidFill>
                <a:schemeClr val="tx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6" name="Google Shape;196;g31dbd23bb8a_0_92">
            <a:extLst>
              <a:ext uri="{FF2B5EF4-FFF2-40B4-BE49-F238E27FC236}">
                <a16:creationId xmlns:a16="http://schemas.microsoft.com/office/drawing/2014/main" id="{7B6D655D-AF0A-643A-3337-FF36E2136BA9}"/>
              </a:ext>
            </a:extLst>
          </p:cNvPr>
          <p:cNvSpPr/>
          <p:nvPr/>
        </p:nvSpPr>
        <p:spPr>
          <a:xfrm>
            <a:off x="7394705" y="3099204"/>
            <a:ext cx="967268" cy="96726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10" name="Rounded Rectangle 15">
            <a:extLst>
              <a:ext uri="{FF2B5EF4-FFF2-40B4-BE49-F238E27FC236}">
                <a16:creationId xmlns:a16="http://schemas.microsoft.com/office/drawing/2014/main" id="{5E759B46-05C6-04C9-9A7A-5E78C5C657CB}"/>
              </a:ext>
            </a:extLst>
          </p:cNvPr>
          <p:cNvSpPr/>
          <p:nvPr/>
        </p:nvSpPr>
        <p:spPr>
          <a:xfrm>
            <a:off x="5845155" y="3148378"/>
            <a:ext cx="781592" cy="781656"/>
          </a:xfrm>
          <a:custGeom>
            <a:avLst/>
            <a:gdLst/>
            <a:ahLst/>
            <a:cxnLst/>
            <a:rect l="0" t="0" r="0" b="0"/>
            <a:pathLst>
              <a:path w="642942" h="642994">
                <a:moveTo>
                  <a:pt x="408141" y="257232"/>
                </a:moveTo>
                <a:lnTo>
                  <a:pt x="500067" y="257232"/>
                </a:lnTo>
                <a:cubicBezTo>
                  <a:pt x="515849" y="257232"/>
                  <a:pt x="528642" y="270025"/>
                  <a:pt x="528642" y="285807"/>
                </a:cubicBezTo>
                <a:lnTo>
                  <a:pt x="528642" y="642994"/>
                </a:lnTo>
                <a:lnTo>
                  <a:pt x="314330" y="642994"/>
                </a:lnTo>
                <a:lnTo>
                  <a:pt x="314330" y="407822"/>
                </a:lnTo>
                <a:moveTo>
                  <a:pt x="228605" y="442969"/>
                </a:moveTo>
                <a:lnTo>
                  <a:pt x="314330" y="442969"/>
                </a:lnTo>
                <a:lnTo>
                  <a:pt x="314330" y="442969"/>
                </a:lnTo>
                <a:lnTo>
                  <a:pt x="314330" y="642994"/>
                </a:lnTo>
                <a:lnTo>
                  <a:pt x="314330" y="642994"/>
                </a:lnTo>
                <a:lnTo>
                  <a:pt x="200030" y="642994"/>
                </a:lnTo>
                <a:lnTo>
                  <a:pt x="200030" y="642994"/>
                </a:lnTo>
                <a:lnTo>
                  <a:pt x="200030" y="471544"/>
                </a:lnTo>
                <a:cubicBezTo>
                  <a:pt x="200030" y="455763"/>
                  <a:pt x="212823" y="442969"/>
                  <a:pt x="228605" y="442969"/>
                </a:cubicBezTo>
                <a:close/>
                <a:moveTo>
                  <a:pt x="528642" y="442969"/>
                </a:moveTo>
                <a:lnTo>
                  <a:pt x="614367" y="442969"/>
                </a:lnTo>
                <a:cubicBezTo>
                  <a:pt x="630149" y="442969"/>
                  <a:pt x="642942" y="455763"/>
                  <a:pt x="642942" y="471544"/>
                </a:cubicBezTo>
                <a:lnTo>
                  <a:pt x="642942" y="642994"/>
                </a:lnTo>
                <a:lnTo>
                  <a:pt x="642942" y="642994"/>
                </a:lnTo>
                <a:lnTo>
                  <a:pt x="528642" y="642994"/>
                </a:lnTo>
                <a:lnTo>
                  <a:pt x="528642" y="642994"/>
                </a:lnTo>
                <a:lnTo>
                  <a:pt x="528642" y="442969"/>
                </a:lnTo>
                <a:close/>
                <a:moveTo>
                  <a:pt x="154910" y="340042"/>
                </a:moveTo>
                <a:lnTo>
                  <a:pt x="139108" y="334041"/>
                </a:lnTo>
                <a:cubicBezTo>
                  <a:pt x="63956" y="305409"/>
                  <a:pt x="5" y="233343"/>
                  <a:pt x="5" y="152933"/>
                </a:cubicBezTo>
                <a:lnTo>
                  <a:pt x="5" y="55949"/>
                </a:lnTo>
                <a:cubicBezTo>
                  <a:pt x="0" y="44065"/>
                  <a:pt x="7049" y="33310"/>
                  <a:pt x="17950" y="28575"/>
                </a:cubicBezTo>
                <a:cubicBezTo>
                  <a:pt x="66828" y="10119"/>
                  <a:pt x="118582" y="446"/>
                  <a:pt x="170826" y="0"/>
                </a:cubicBezTo>
                <a:cubicBezTo>
                  <a:pt x="223476" y="472"/>
                  <a:pt x="275639" y="10143"/>
                  <a:pt x="324960" y="28575"/>
                </a:cubicBezTo>
                <a:cubicBezTo>
                  <a:pt x="335860" y="33310"/>
                  <a:pt x="342910" y="44065"/>
                  <a:pt x="342905" y="55949"/>
                </a:cubicBezTo>
                <a:lnTo>
                  <a:pt x="342905" y="152904"/>
                </a:lnTo>
                <a:cubicBezTo>
                  <a:pt x="342905" y="233314"/>
                  <a:pt x="277697" y="305438"/>
                  <a:pt x="202544" y="334013"/>
                </a:cubicBezTo>
                <a:lnTo>
                  <a:pt x="186742" y="340013"/>
                </a:lnTo>
                <a:cubicBezTo>
                  <a:pt x="176496" y="343938"/>
                  <a:pt x="165163" y="343948"/>
                  <a:pt x="154910" y="340042"/>
                </a:cubicBezTo>
                <a:close/>
                <a:moveTo>
                  <a:pt x="107161" y="189366"/>
                </a:moveTo>
                <a:lnTo>
                  <a:pt x="141880" y="215398"/>
                </a:lnTo>
                <a:cubicBezTo>
                  <a:pt x="146439" y="218834"/>
                  <a:pt x="152895" y="218079"/>
                  <a:pt x="156539" y="213683"/>
                </a:cubicBezTo>
                <a:lnTo>
                  <a:pt x="257180" y="92925"/>
                </a:lnTo>
                <a:moveTo>
                  <a:pt x="444546" y="442969"/>
                </a:moveTo>
                <a:lnTo>
                  <a:pt x="398426" y="442969"/>
                </a:lnTo>
                <a:moveTo>
                  <a:pt x="444546" y="342957"/>
                </a:moveTo>
                <a:lnTo>
                  <a:pt x="398426" y="342957"/>
                </a:lnTo>
                <a:moveTo>
                  <a:pt x="444546" y="542982"/>
                </a:moveTo>
                <a:lnTo>
                  <a:pt x="398426" y="542982"/>
                </a:lnTo>
                <a:moveTo>
                  <a:pt x="574791" y="512435"/>
                </a:moveTo>
                <a:lnTo>
                  <a:pt x="528642" y="512435"/>
                </a:lnTo>
                <a:moveTo>
                  <a:pt x="303328" y="512435"/>
                </a:moveTo>
                <a:lnTo>
                  <a:pt x="257180" y="512435"/>
                </a:lnTo>
                <a:moveTo>
                  <a:pt x="528642" y="577386"/>
                </a:moveTo>
                <a:lnTo>
                  <a:pt x="574791" y="577386"/>
                </a:lnTo>
                <a:moveTo>
                  <a:pt x="314330" y="577386"/>
                </a:moveTo>
                <a:lnTo>
                  <a:pt x="268181" y="577386"/>
                </a:lnTo>
              </a:path>
            </a:pathLst>
          </a:custGeom>
          <a:noFill/>
          <a:ln w="14287">
            <a:solidFill>
              <a:srgbClr val="EF3663"/>
            </a:solidFill>
          </a:ln>
        </p:spPr>
        <p:txBody>
          <a:bodyPr rtlCol="0" anchor="ctr"/>
          <a:lstStyle/>
          <a:p>
            <a:pPr algn="ctr"/>
            <a:endParaRPr/>
          </a:p>
        </p:txBody>
      </p:sp>
      <p:sp>
        <p:nvSpPr>
          <p:cNvPr id="15" name="Rounded Rectangle 16">
            <a:extLst>
              <a:ext uri="{FF2B5EF4-FFF2-40B4-BE49-F238E27FC236}">
                <a16:creationId xmlns:a16="http://schemas.microsoft.com/office/drawing/2014/main" id="{A78838E8-5688-DD3D-6DF8-9F232EEB5989}"/>
              </a:ext>
            </a:extLst>
          </p:cNvPr>
          <p:cNvSpPr/>
          <p:nvPr/>
        </p:nvSpPr>
        <p:spPr>
          <a:xfrm>
            <a:off x="4411718" y="3400382"/>
            <a:ext cx="327818" cy="327586"/>
          </a:xfrm>
          <a:custGeom>
            <a:avLst/>
            <a:gdLst/>
            <a:ahLst/>
            <a:cxnLst/>
            <a:rect l="0" t="0" r="0" b="0"/>
            <a:pathLst>
              <a:path w="327818" h="327586">
                <a:moveTo>
                  <a:pt x="161874" y="327586"/>
                </a:moveTo>
                <a:lnTo>
                  <a:pt x="42996" y="327586"/>
                </a:lnTo>
                <a:cubicBezTo>
                  <a:pt x="36625" y="327586"/>
                  <a:pt x="30515" y="325056"/>
                  <a:pt x="26011" y="320551"/>
                </a:cubicBezTo>
                <a:cubicBezTo>
                  <a:pt x="21506" y="316046"/>
                  <a:pt x="18975" y="309935"/>
                  <a:pt x="18975" y="303565"/>
                </a:cubicBezTo>
                <a:lnTo>
                  <a:pt x="18975" y="63355"/>
                </a:lnTo>
                <a:cubicBezTo>
                  <a:pt x="18975" y="56984"/>
                  <a:pt x="21506" y="50875"/>
                  <a:pt x="26011" y="46370"/>
                </a:cubicBezTo>
                <a:cubicBezTo>
                  <a:pt x="30516" y="41865"/>
                  <a:pt x="36625" y="39334"/>
                  <a:pt x="42996" y="39334"/>
                </a:cubicBezTo>
                <a:lnTo>
                  <a:pt x="79028" y="39334"/>
                </a:lnTo>
                <a:moveTo>
                  <a:pt x="199134" y="39334"/>
                </a:moveTo>
                <a:lnTo>
                  <a:pt x="199134" y="51344"/>
                </a:lnTo>
                <a:cubicBezTo>
                  <a:pt x="199134" y="64611"/>
                  <a:pt x="188379" y="75365"/>
                  <a:pt x="175113" y="75365"/>
                </a:cubicBezTo>
                <a:lnTo>
                  <a:pt x="103050" y="75365"/>
                </a:lnTo>
                <a:cubicBezTo>
                  <a:pt x="89784" y="75365"/>
                  <a:pt x="79029" y="64611"/>
                  <a:pt x="79029" y="51344"/>
                </a:cubicBezTo>
                <a:lnTo>
                  <a:pt x="79029" y="39334"/>
                </a:lnTo>
                <a:cubicBezTo>
                  <a:pt x="79029" y="26068"/>
                  <a:pt x="89784" y="15313"/>
                  <a:pt x="103050" y="15313"/>
                </a:cubicBezTo>
                <a:lnTo>
                  <a:pt x="175113" y="15313"/>
                </a:lnTo>
                <a:cubicBezTo>
                  <a:pt x="188379" y="15313"/>
                  <a:pt x="199134" y="26068"/>
                  <a:pt x="199134" y="39334"/>
                </a:cubicBezTo>
                <a:close/>
                <a:moveTo>
                  <a:pt x="222502" y="171450"/>
                </a:moveTo>
                <a:cubicBezTo>
                  <a:pt x="222502" y="171450"/>
                  <a:pt x="180792" y="223586"/>
                  <a:pt x="139082" y="223586"/>
                </a:cubicBezTo>
                <a:cubicBezTo>
                  <a:pt x="97373" y="223586"/>
                  <a:pt x="55664" y="171450"/>
                  <a:pt x="55664" y="171450"/>
                </a:cubicBezTo>
                <a:cubicBezTo>
                  <a:pt x="55664" y="171450"/>
                  <a:pt x="97373" y="119313"/>
                  <a:pt x="139082" y="119313"/>
                </a:cubicBezTo>
                <a:cubicBezTo>
                  <a:pt x="180792" y="119313"/>
                  <a:pt x="222502" y="171450"/>
                  <a:pt x="222502" y="171450"/>
                </a:cubicBezTo>
                <a:close/>
                <a:moveTo>
                  <a:pt x="0" y="0"/>
                </a:moveTo>
                <a:moveTo>
                  <a:pt x="290624" y="246596"/>
                </a:moveTo>
                <a:lnTo>
                  <a:pt x="327818" y="246596"/>
                </a:lnTo>
                <a:lnTo>
                  <a:pt x="327818" y="290392"/>
                </a:lnTo>
                <a:lnTo>
                  <a:pt x="290624" y="290392"/>
                </a:lnTo>
                <a:lnTo>
                  <a:pt x="290624" y="327586"/>
                </a:lnTo>
                <a:lnTo>
                  <a:pt x="246829" y="327586"/>
                </a:lnTo>
                <a:lnTo>
                  <a:pt x="246829" y="290392"/>
                </a:lnTo>
                <a:lnTo>
                  <a:pt x="209634" y="290392"/>
                </a:lnTo>
                <a:lnTo>
                  <a:pt x="209634" y="246596"/>
                </a:lnTo>
                <a:lnTo>
                  <a:pt x="246829" y="246596"/>
                </a:lnTo>
                <a:lnTo>
                  <a:pt x="246829" y="209401"/>
                </a:lnTo>
                <a:lnTo>
                  <a:pt x="290624" y="209401"/>
                </a:lnTo>
                <a:close/>
                <a:moveTo>
                  <a:pt x="139082" y="193421"/>
                </a:moveTo>
                <a:cubicBezTo>
                  <a:pt x="151216" y="193421"/>
                  <a:pt x="161052" y="183584"/>
                  <a:pt x="161052" y="171450"/>
                </a:cubicBezTo>
                <a:cubicBezTo>
                  <a:pt x="161052" y="159315"/>
                  <a:pt x="151216" y="149478"/>
                  <a:pt x="139082" y="149478"/>
                </a:cubicBezTo>
                <a:cubicBezTo>
                  <a:pt x="126948" y="149478"/>
                  <a:pt x="117111" y="159315"/>
                  <a:pt x="117111" y="171450"/>
                </a:cubicBezTo>
                <a:cubicBezTo>
                  <a:pt x="117111" y="183584"/>
                  <a:pt x="126948" y="193421"/>
                  <a:pt x="139082" y="193421"/>
                </a:cubicBezTo>
                <a:close/>
                <a:moveTo>
                  <a:pt x="199133" y="39334"/>
                </a:moveTo>
                <a:lnTo>
                  <a:pt x="235165" y="39334"/>
                </a:lnTo>
                <a:cubicBezTo>
                  <a:pt x="241535" y="39334"/>
                  <a:pt x="247645" y="41865"/>
                  <a:pt x="252150" y="46370"/>
                </a:cubicBezTo>
                <a:cubicBezTo>
                  <a:pt x="256654" y="50875"/>
                  <a:pt x="259186" y="56984"/>
                  <a:pt x="259186" y="63355"/>
                </a:cubicBezTo>
                <a:lnTo>
                  <a:pt x="259186" y="154942"/>
                </a:lnTo>
              </a:path>
            </a:pathLst>
          </a:custGeom>
          <a:noFill/>
          <a:ln w="14287">
            <a:solidFill>
              <a:srgbClr val="FFFFFF"/>
            </a:solidFill>
          </a:ln>
        </p:spPr>
        <p:txBody>
          <a:bodyPr rtlCol="0" anchor="ctr"/>
          <a:lstStyle/>
          <a:p>
            <a:pPr algn="ctr"/>
            <a:endParaRPr/>
          </a:p>
        </p:txBody>
      </p:sp>
      <p:sp>
        <p:nvSpPr>
          <p:cNvPr id="16" name="Rounded Rectangle 17">
            <a:extLst>
              <a:ext uri="{FF2B5EF4-FFF2-40B4-BE49-F238E27FC236}">
                <a16:creationId xmlns:a16="http://schemas.microsoft.com/office/drawing/2014/main" id="{22A4ECD0-9D1E-DC7A-8F6B-311901B4C960}"/>
              </a:ext>
            </a:extLst>
          </p:cNvPr>
          <p:cNvSpPr/>
          <p:nvPr/>
        </p:nvSpPr>
        <p:spPr>
          <a:xfrm>
            <a:off x="7728997" y="3400382"/>
            <a:ext cx="328612" cy="328612"/>
          </a:xfrm>
          <a:custGeom>
            <a:avLst/>
            <a:gdLst/>
            <a:ahLst/>
            <a:cxnLst/>
            <a:rect l="0" t="0" r="0" b="0"/>
            <a:pathLst>
              <a:path w="328612" h="328612">
                <a:moveTo>
                  <a:pt x="157162" y="242887"/>
                </a:moveTo>
                <a:cubicBezTo>
                  <a:pt x="157162" y="195542"/>
                  <a:pt x="195542" y="157162"/>
                  <a:pt x="242887" y="157162"/>
                </a:cubicBezTo>
                <a:cubicBezTo>
                  <a:pt x="290232" y="157162"/>
                  <a:pt x="328612" y="195542"/>
                  <a:pt x="328612" y="242887"/>
                </a:cubicBezTo>
                <a:cubicBezTo>
                  <a:pt x="328612" y="290232"/>
                  <a:pt x="290232" y="328612"/>
                  <a:pt x="242887" y="328612"/>
                </a:cubicBezTo>
                <a:cubicBezTo>
                  <a:pt x="195542" y="328612"/>
                  <a:pt x="157162" y="290232"/>
                  <a:pt x="157162" y="242887"/>
                </a:cubicBezTo>
                <a:close/>
                <a:moveTo>
                  <a:pt x="201996" y="253017"/>
                </a:moveTo>
                <a:lnTo>
                  <a:pt x="223427" y="274448"/>
                </a:lnTo>
                <a:cubicBezTo>
                  <a:pt x="225626" y="276644"/>
                  <a:pt x="228668" y="277779"/>
                  <a:pt x="231768" y="277560"/>
                </a:cubicBezTo>
                <a:cubicBezTo>
                  <a:pt x="234867" y="277341"/>
                  <a:pt x="237719" y="275789"/>
                  <a:pt x="239587" y="273305"/>
                </a:cubicBezTo>
                <a:lnTo>
                  <a:pt x="281092" y="217955"/>
                </a:lnTo>
                <a:moveTo>
                  <a:pt x="128587" y="257160"/>
                </a:moveTo>
                <a:lnTo>
                  <a:pt x="14287" y="257160"/>
                </a:lnTo>
                <a:cubicBezTo>
                  <a:pt x="6396" y="257160"/>
                  <a:pt x="0" y="250764"/>
                  <a:pt x="0" y="242873"/>
                </a:cubicBezTo>
                <a:lnTo>
                  <a:pt x="0" y="42848"/>
                </a:lnTo>
                <a:cubicBezTo>
                  <a:pt x="0" y="34957"/>
                  <a:pt x="6396" y="28560"/>
                  <a:pt x="14287" y="28560"/>
                </a:cubicBezTo>
                <a:lnTo>
                  <a:pt x="271462" y="28560"/>
                </a:lnTo>
                <a:cubicBezTo>
                  <a:pt x="279353" y="28560"/>
                  <a:pt x="285750" y="34957"/>
                  <a:pt x="285750" y="42848"/>
                </a:cubicBezTo>
                <a:lnTo>
                  <a:pt x="285750" y="135716"/>
                </a:lnTo>
                <a:moveTo>
                  <a:pt x="71437" y="0"/>
                </a:moveTo>
                <a:lnTo>
                  <a:pt x="71437" y="71437"/>
                </a:lnTo>
                <a:moveTo>
                  <a:pt x="214312" y="71437"/>
                </a:moveTo>
                <a:lnTo>
                  <a:pt x="214312" y="0"/>
                </a:lnTo>
                <a:moveTo>
                  <a:pt x="285750" y="100012"/>
                </a:moveTo>
                <a:lnTo>
                  <a:pt x="0" y="100012"/>
                </a:lnTo>
              </a:path>
            </a:pathLst>
          </a:custGeom>
          <a:noFill/>
          <a:ln w="14287">
            <a:solidFill>
              <a:srgbClr val="FFFFFF"/>
            </a:solidFill>
          </a:ln>
        </p:spPr>
        <p:txBody>
          <a:bodyPr rtlCol="0" anchor="ctr"/>
          <a:lstStyle/>
          <a:p>
            <a:pPr algn="ctr"/>
            <a:endParaRPr/>
          </a:p>
        </p:txBody>
      </p:sp>
      <p:pic>
        <p:nvPicPr>
          <p:cNvPr id="2" name="Imagen 1">
            <a:extLst>
              <a:ext uri="{FF2B5EF4-FFF2-40B4-BE49-F238E27FC236}">
                <a16:creationId xmlns:a16="http://schemas.microsoft.com/office/drawing/2014/main" id="{0ECF0588-010B-5B71-569D-886AC7092F3F}"/>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5" name="Grupo 4">
            <a:extLst>
              <a:ext uri="{FF2B5EF4-FFF2-40B4-BE49-F238E27FC236}">
                <a16:creationId xmlns:a16="http://schemas.microsoft.com/office/drawing/2014/main" id="{5D935B61-F392-35BA-0767-25094A937039}"/>
              </a:ext>
            </a:extLst>
          </p:cNvPr>
          <p:cNvGrpSpPr/>
          <p:nvPr/>
        </p:nvGrpSpPr>
        <p:grpSpPr>
          <a:xfrm>
            <a:off x="620624" y="1005789"/>
            <a:ext cx="2706068" cy="77400"/>
            <a:chOff x="620624" y="1005789"/>
            <a:chExt cx="2706068" cy="77400"/>
          </a:xfrm>
        </p:grpSpPr>
        <p:cxnSp>
          <p:nvCxnSpPr>
            <p:cNvPr id="9" name="Google Shape;215;g31dbd23bb8a_0_92">
              <a:extLst>
                <a:ext uri="{FF2B5EF4-FFF2-40B4-BE49-F238E27FC236}">
                  <a16:creationId xmlns:a16="http://schemas.microsoft.com/office/drawing/2014/main" id="{2F4F67F0-46DE-7E46-807D-88648981B360}"/>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1" name="Google Shape;215;g31dbd23bb8a_0_92">
              <a:extLst>
                <a:ext uri="{FF2B5EF4-FFF2-40B4-BE49-F238E27FC236}">
                  <a16:creationId xmlns:a16="http://schemas.microsoft.com/office/drawing/2014/main" id="{DE0E6832-998D-E9AF-B87F-009792288AE4}"/>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29856014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258">
          <a:extLst>
            <a:ext uri="{FF2B5EF4-FFF2-40B4-BE49-F238E27FC236}">
              <a16:creationId xmlns:a16="http://schemas.microsoft.com/office/drawing/2014/main" id="{42961E38-29D2-D9D5-4364-6F9B5BE464F9}"/>
            </a:ext>
          </a:extLst>
        </p:cNvPr>
        <p:cNvGrpSpPr/>
        <p:nvPr/>
      </p:nvGrpSpPr>
      <p:grpSpPr>
        <a:xfrm>
          <a:off x="0" y="0"/>
          <a:ext cx="0" cy="0"/>
          <a:chOff x="0" y="0"/>
          <a:chExt cx="0" cy="0"/>
        </a:xfrm>
      </p:grpSpPr>
      <p:grpSp>
        <p:nvGrpSpPr>
          <p:cNvPr id="259" name="Google Shape;259;g31dbd23bb8a_0_164">
            <a:extLst>
              <a:ext uri="{FF2B5EF4-FFF2-40B4-BE49-F238E27FC236}">
                <a16:creationId xmlns:a16="http://schemas.microsoft.com/office/drawing/2014/main" id="{18071EA3-90DC-FDF7-9396-DA44CD14B066}"/>
              </a:ext>
            </a:extLst>
          </p:cNvPr>
          <p:cNvGrpSpPr/>
          <p:nvPr/>
        </p:nvGrpSpPr>
        <p:grpSpPr>
          <a:xfrm>
            <a:off x="11408966" y="-5"/>
            <a:ext cx="783040" cy="2125875"/>
            <a:chOff x="11420466" y="-28230"/>
            <a:chExt cx="783040" cy="2125875"/>
          </a:xfrm>
        </p:grpSpPr>
        <p:sp>
          <p:nvSpPr>
            <p:cNvPr id="260" name="Google Shape;260;g31dbd23bb8a_0_164">
              <a:extLst>
                <a:ext uri="{FF2B5EF4-FFF2-40B4-BE49-F238E27FC236}">
                  <a16:creationId xmlns:a16="http://schemas.microsoft.com/office/drawing/2014/main" id="{EDA5A9E2-22FF-05E1-4817-AF4A712BF8DF}"/>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a:extLst>
                <a:ext uri="{FF2B5EF4-FFF2-40B4-BE49-F238E27FC236}">
                  <a16:creationId xmlns:a16="http://schemas.microsoft.com/office/drawing/2014/main" id="{02534997-706F-57E6-C6A8-5591344EA2DB}"/>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a:extLst>
                <a:ext uri="{FF2B5EF4-FFF2-40B4-BE49-F238E27FC236}">
                  <a16:creationId xmlns:a16="http://schemas.microsoft.com/office/drawing/2014/main" id="{682A7C19-7025-458D-98DA-BB1E03E16584}"/>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a:extLst>
              <a:ext uri="{FF2B5EF4-FFF2-40B4-BE49-F238E27FC236}">
                <a16:creationId xmlns:a16="http://schemas.microsoft.com/office/drawing/2014/main" id="{CE36E9C5-00AB-C9A8-484F-526E7D47075F}"/>
              </a:ext>
            </a:extLst>
          </p:cNvPr>
          <p:cNvGrpSpPr/>
          <p:nvPr/>
        </p:nvGrpSpPr>
        <p:grpSpPr>
          <a:xfrm>
            <a:off x="-9190" y="5982440"/>
            <a:ext cx="2967719" cy="883871"/>
            <a:chOff x="-9190" y="5982440"/>
            <a:chExt cx="2967719" cy="883871"/>
          </a:xfrm>
        </p:grpSpPr>
        <p:sp>
          <p:nvSpPr>
            <p:cNvPr id="264" name="Google Shape;264;g31dbd23bb8a_0_164">
              <a:extLst>
                <a:ext uri="{FF2B5EF4-FFF2-40B4-BE49-F238E27FC236}">
                  <a16:creationId xmlns:a16="http://schemas.microsoft.com/office/drawing/2014/main" id="{91397B54-9CD3-E47C-AE39-7707375D34E2}"/>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E77911B9-DEAE-AAD6-A755-737803BDF7B2}"/>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AC713A70-FB83-3402-9EB4-E18F7237C513}"/>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69" name="Google Shape;269;g31dbd23bb8a_0_164">
            <a:extLst>
              <a:ext uri="{FF2B5EF4-FFF2-40B4-BE49-F238E27FC236}">
                <a16:creationId xmlns:a16="http://schemas.microsoft.com/office/drawing/2014/main" id="{788CFDFD-D949-6C45-FD04-C1A4689D0190}"/>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13" name="Google Shape;214;g31dbd23bb8a_0_92">
            <a:extLst>
              <a:ext uri="{FF2B5EF4-FFF2-40B4-BE49-F238E27FC236}">
                <a16:creationId xmlns:a16="http://schemas.microsoft.com/office/drawing/2014/main" id="{DDF9D86E-681D-BC0D-A1F5-5FA922C5EAEB}"/>
              </a:ext>
            </a:extLst>
          </p:cNvPr>
          <p:cNvSpPr txBox="1"/>
          <p:nvPr/>
        </p:nvSpPr>
        <p:spPr>
          <a:xfrm>
            <a:off x="654800" y="402750"/>
            <a:ext cx="8623107"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DOCUMENTOS PARA</a:t>
            </a:r>
            <a:r>
              <a:rPr lang="en-US" sz="3000" b="1" i="0" u="none" strike="noStrike" cap="none" dirty="0">
                <a:solidFill>
                  <a:srgbClr val="EA2565"/>
                </a:solidFill>
                <a:latin typeface="Lato"/>
                <a:ea typeface="Lato"/>
                <a:cs typeface="Lato"/>
                <a:sym typeface="Lato"/>
              </a:rPr>
              <a:t> RECLAMACIÓN</a:t>
            </a:r>
            <a:endParaRPr sz="3000" b="1" i="0" u="none" strike="noStrike" cap="none" dirty="0">
              <a:solidFill>
                <a:srgbClr val="EA2565"/>
              </a:solidFill>
              <a:latin typeface="Lato"/>
              <a:ea typeface="Lato"/>
              <a:cs typeface="Lato"/>
              <a:sym typeface="Lato"/>
            </a:endParaRPr>
          </a:p>
        </p:txBody>
      </p:sp>
      <p:pic>
        <p:nvPicPr>
          <p:cNvPr id="2" name="Imagen 1">
            <a:extLst>
              <a:ext uri="{FF2B5EF4-FFF2-40B4-BE49-F238E27FC236}">
                <a16:creationId xmlns:a16="http://schemas.microsoft.com/office/drawing/2014/main" id="{00C03CA5-A3E9-0639-F824-FF23C475C76A}"/>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5" name="Grupo 4">
            <a:extLst>
              <a:ext uri="{FF2B5EF4-FFF2-40B4-BE49-F238E27FC236}">
                <a16:creationId xmlns:a16="http://schemas.microsoft.com/office/drawing/2014/main" id="{2DEBE477-8E63-ED6F-98EF-84DCB0E4E49B}"/>
              </a:ext>
            </a:extLst>
          </p:cNvPr>
          <p:cNvGrpSpPr/>
          <p:nvPr/>
        </p:nvGrpSpPr>
        <p:grpSpPr>
          <a:xfrm>
            <a:off x="620624" y="1005789"/>
            <a:ext cx="2706068" cy="77400"/>
            <a:chOff x="620624" y="1005789"/>
            <a:chExt cx="2706068" cy="77400"/>
          </a:xfrm>
        </p:grpSpPr>
        <p:cxnSp>
          <p:nvCxnSpPr>
            <p:cNvPr id="9" name="Google Shape;215;g31dbd23bb8a_0_92">
              <a:extLst>
                <a:ext uri="{FF2B5EF4-FFF2-40B4-BE49-F238E27FC236}">
                  <a16:creationId xmlns:a16="http://schemas.microsoft.com/office/drawing/2014/main" id="{1EE5E0AE-1A4B-63C7-9D9D-D3FDD290BE56}"/>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1" name="Google Shape;215;g31dbd23bb8a_0_92">
              <a:extLst>
                <a:ext uri="{FF2B5EF4-FFF2-40B4-BE49-F238E27FC236}">
                  <a16:creationId xmlns:a16="http://schemas.microsoft.com/office/drawing/2014/main" id="{DC6DA899-051F-289C-D689-7D4CACB18434}"/>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grpSp>
        <p:nvGrpSpPr>
          <p:cNvPr id="12" name="Group 9">
            <a:extLst>
              <a:ext uri="{FF2B5EF4-FFF2-40B4-BE49-F238E27FC236}">
                <a16:creationId xmlns:a16="http://schemas.microsoft.com/office/drawing/2014/main" id="{DCA39B1A-F320-AFBD-0CCF-3DACE0AD35D2}"/>
              </a:ext>
            </a:extLst>
          </p:cNvPr>
          <p:cNvGrpSpPr/>
          <p:nvPr/>
        </p:nvGrpSpPr>
        <p:grpSpPr>
          <a:xfrm>
            <a:off x="4656000" y="1968409"/>
            <a:ext cx="2880000" cy="4087830"/>
            <a:chOff x="1886857" y="1226457"/>
            <a:chExt cx="1320800" cy="2169885"/>
          </a:xfrm>
          <a:solidFill>
            <a:srgbClr val="C30269"/>
          </a:solidFill>
          <a:effectLst>
            <a:outerShdw blurRad="63500" sx="102000" sy="102000" algn="ctr" rotWithShape="0">
              <a:prstClr val="black">
                <a:alpha val="40000"/>
              </a:prstClr>
            </a:outerShdw>
          </a:effectLst>
        </p:grpSpPr>
        <p:sp>
          <p:nvSpPr>
            <p:cNvPr id="14" name="Rounded Rectangle 7">
              <a:extLst>
                <a:ext uri="{FF2B5EF4-FFF2-40B4-BE49-F238E27FC236}">
                  <a16:creationId xmlns:a16="http://schemas.microsoft.com/office/drawing/2014/main" id="{9BD58D2B-530E-7DFE-0094-55A30E1899B0}"/>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a:noFill/>
            </a:ln>
          </p:spPr>
          <p:txBody>
            <a:bodyPr rtlCol="0" anchor="ctr"/>
            <a:lstStyle/>
            <a:p>
              <a:pPr algn="ctr"/>
              <a:endParaRPr/>
            </a:p>
          </p:txBody>
        </p:sp>
        <p:sp>
          <p:nvSpPr>
            <p:cNvPr id="17" name="Rounded Rectangle 8">
              <a:extLst>
                <a:ext uri="{FF2B5EF4-FFF2-40B4-BE49-F238E27FC236}">
                  <a16:creationId xmlns:a16="http://schemas.microsoft.com/office/drawing/2014/main" id="{2E3F1D68-411A-F3E1-2CB6-A26888BBE29F}"/>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w="11792">
              <a:noFill/>
            </a:ln>
          </p:spPr>
          <p:txBody>
            <a:bodyPr rtlCol="0" anchor="ctr"/>
            <a:lstStyle/>
            <a:p>
              <a:pPr algn="ctr"/>
              <a:endParaRPr/>
            </a:p>
          </p:txBody>
        </p:sp>
      </p:grpSp>
      <p:grpSp>
        <p:nvGrpSpPr>
          <p:cNvPr id="23" name="Group 9">
            <a:extLst>
              <a:ext uri="{FF2B5EF4-FFF2-40B4-BE49-F238E27FC236}">
                <a16:creationId xmlns:a16="http://schemas.microsoft.com/office/drawing/2014/main" id="{42EC0517-A8C2-D841-5A99-73079571BBB9}"/>
              </a:ext>
            </a:extLst>
          </p:cNvPr>
          <p:cNvGrpSpPr/>
          <p:nvPr/>
        </p:nvGrpSpPr>
        <p:grpSpPr>
          <a:xfrm>
            <a:off x="1145862" y="1968409"/>
            <a:ext cx="2880000" cy="4087830"/>
            <a:chOff x="1886857" y="1226457"/>
            <a:chExt cx="1320800" cy="2169885"/>
          </a:xfrm>
          <a:solidFill>
            <a:srgbClr val="C30269"/>
          </a:solidFill>
          <a:effectLst>
            <a:outerShdw blurRad="63500" sx="102000" sy="102000" algn="ctr" rotWithShape="0">
              <a:prstClr val="black">
                <a:alpha val="40000"/>
              </a:prstClr>
            </a:outerShdw>
          </a:effectLst>
        </p:grpSpPr>
        <p:sp>
          <p:nvSpPr>
            <p:cNvPr id="24" name="Rounded Rectangle 7">
              <a:extLst>
                <a:ext uri="{FF2B5EF4-FFF2-40B4-BE49-F238E27FC236}">
                  <a16:creationId xmlns:a16="http://schemas.microsoft.com/office/drawing/2014/main" id="{53AA49BD-B296-700B-AD53-197F9F1F4955}"/>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a:noFill/>
            </a:ln>
          </p:spPr>
          <p:txBody>
            <a:bodyPr rtlCol="0" anchor="ctr"/>
            <a:lstStyle/>
            <a:p>
              <a:pPr algn="ctr"/>
              <a:endParaRPr/>
            </a:p>
          </p:txBody>
        </p:sp>
        <p:sp>
          <p:nvSpPr>
            <p:cNvPr id="25" name="Rounded Rectangle 8">
              <a:extLst>
                <a:ext uri="{FF2B5EF4-FFF2-40B4-BE49-F238E27FC236}">
                  <a16:creationId xmlns:a16="http://schemas.microsoft.com/office/drawing/2014/main" id="{B75DA663-AEA5-519B-309A-0FF51B10F240}"/>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w="11792">
              <a:noFill/>
            </a:ln>
          </p:spPr>
          <p:txBody>
            <a:bodyPr rtlCol="0" anchor="ctr"/>
            <a:lstStyle/>
            <a:p>
              <a:pPr algn="ctr"/>
              <a:endParaRPr/>
            </a:p>
          </p:txBody>
        </p:sp>
      </p:grpSp>
      <p:grpSp>
        <p:nvGrpSpPr>
          <p:cNvPr id="33" name="Group 9">
            <a:extLst>
              <a:ext uri="{FF2B5EF4-FFF2-40B4-BE49-F238E27FC236}">
                <a16:creationId xmlns:a16="http://schemas.microsoft.com/office/drawing/2014/main" id="{9BF02686-DD9F-4F17-11E4-ADD35565D65F}"/>
              </a:ext>
            </a:extLst>
          </p:cNvPr>
          <p:cNvGrpSpPr/>
          <p:nvPr/>
        </p:nvGrpSpPr>
        <p:grpSpPr>
          <a:xfrm>
            <a:off x="8166138" y="1968408"/>
            <a:ext cx="3035868" cy="4087830"/>
            <a:chOff x="1886857" y="1226457"/>
            <a:chExt cx="1320800" cy="2169885"/>
          </a:xfrm>
          <a:solidFill>
            <a:srgbClr val="C30269"/>
          </a:solidFill>
          <a:effectLst>
            <a:outerShdw blurRad="63500" sx="102000" sy="102000" algn="ctr" rotWithShape="0">
              <a:prstClr val="black">
                <a:alpha val="40000"/>
              </a:prstClr>
            </a:outerShdw>
          </a:effectLst>
        </p:grpSpPr>
        <p:sp>
          <p:nvSpPr>
            <p:cNvPr id="34" name="Rounded Rectangle 7">
              <a:extLst>
                <a:ext uri="{FF2B5EF4-FFF2-40B4-BE49-F238E27FC236}">
                  <a16:creationId xmlns:a16="http://schemas.microsoft.com/office/drawing/2014/main" id="{07C0CD12-77A3-497B-E433-6817A2517DAD}"/>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a:noFill/>
            </a:ln>
          </p:spPr>
          <p:txBody>
            <a:bodyPr rtlCol="0" anchor="ctr"/>
            <a:lstStyle/>
            <a:p>
              <a:pPr algn="ctr"/>
              <a:endParaRPr/>
            </a:p>
          </p:txBody>
        </p:sp>
        <p:sp>
          <p:nvSpPr>
            <p:cNvPr id="35" name="Rounded Rectangle 8">
              <a:extLst>
                <a:ext uri="{FF2B5EF4-FFF2-40B4-BE49-F238E27FC236}">
                  <a16:creationId xmlns:a16="http://schemas.microsoft.com/office/drawing/2014/main" id="{A3B2AD51-9FFA-3554-2BCD-34526D203F69}"/>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w="11792">
              <a:noFill/>
            </a:ln>
          </p:spPr>
          <p:txBody>
            <a:bodyPr rtlCol="0" anchor="ctr"/>
            <a:lstStyle/>
            <a:p>
              <a:pPr algn="ctr"/>
              <a:endParaRPr/>
            </a:p>
          </p:txBody>
        </p:sp>
      </p:grpSp>
      <p:sp>
        <p:nvSpPr>
          <p:cNvPr id="4" name="TextBox 19">
            <a:extLst>
              <a:ext uri="{FF2B5EF4-FFF2-40B4-BE49-F238E27FC236}">
                <a16:creationId xmlns:a16="http://schemas.microsoft.com/office/drawing/2014/main" id="{25544BFD-E40C-6262-9E42-1806D47BF469}"/>
              </a:ext>
            </a:extLst>
          </p:cNvPr>
          <p:cNvSpPr txBox="1"/>
          <p:nvPr/>
        </p:nvSpPr>
        <p:spPr>
          <a:xfrm>
            <a:off x="1484278" y="2201024"/>
            <a:ext cx="2135200" cy="307777"/>
          </a:xfrm>
          <a:prstGeom prst="rect">
            <a:avLst/>
          </a:prstGeom>
          <a:noFill/>
          <a:ln>
            <a:noFill/>
          </a:ln>
        </p:spPr>
        <p:txBody>
          <a:bodyPr wrap="non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Muerte Accidental</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6" name="TextBox 19">
            <a:extLst>
              <a:ext uri="{FF2B5EF4-FFF2-40B4-BE49-F238E27FC236}">
                <a16:creationId xmlns:a16="http://schemas.microsoft.com/office/drawing/2014/main" id="{B26DE50A-2CC0-F0CF-D786-A9415E40A37E}"/>
              </a:ext>
            </a:extLst>
          </p:cNvPr>
          <p:cNvSpPr txBox="1"/>
          <p:nvPr/>
        </p:nvSpPr>
        <p:spPr>
          <a:xfrm>
            <a:off x="4656000" y="2127703"/>
            <a:ext cx="2880000" cy="615553"/>
          </a:xfrm>
          <a:prstGeom prst="rect">
            <a:avLst/>
          </a:prstGeom>
          <a:noFill/>
          <a:ln>
            <a:noFill/>
          </a:ln>
        </p:spPr>
        <p:txBody>
          <a:bodyPr wrap="squar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Invalidez Total y Permanente</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7" name="TextBox 19">
            <a:extLst>
              <a:ext uri="{FF2B5EF4-FFF2-40B4-BE49-F238E27FC236}">
                <a16:creationId xmlns:a16="http://schemas.microsoft.com/office/drawing/2014/main" id="{381597E3-612E-39D6-C039-4DCF87365DA6}"/>
              </a:ext>
            </a:extLst>
          </p:cNvPr>
          <p:cNvSpPr txBox="1"/>
          <p:nvPr/>
        </p:nvSpPr>
        <p:spPr>
          <a:xfrm>
            <a:off x="8369123" y="2127702"/>
            <a:ext cx="2677015" cy="307777"/>
          </a:xfrm>
          <a:prstGeom prst="rect">
            <a:avLst/>
          </a:prstGeom>
          <a:noFill/>
          <a:ln>
            <a:noFill/>
          </a:ln>
        </p:spPr>
        <p:txBody>
          <a:bodyPr wrap="non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Accidente/Enfermedad</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9" name="TextBox 26">
            <a:extLst>
              <a:ext uri="{FF2B5EF4-FFF2-40B4-BE49-F238E27FC236}">
                <a16:creationId xmlns:a16="http://schemas.microsoft.com/office/drawing/2014/main" id="{4EC89753-4813-5FCA-9CB1-00A8DDD69BD6}"/>
              </a:ext>
            </a:extLst>
          </p:cNvPr>
          <p:cNvSpPr txBox="1"/>
          <p:nvPr/>
        </p:nvSpPr>
        <p:spPr>
          <a:xfrm>
            <a:off x="1284853" y="2662175"/>
            <a:ext cx="2534049" cy="3200876"/>
          </a:xfrm>
          <a:prstGeom prst="rect">
            <a:avLst/>
          </a:prstGeom>
          <a:noFill/>
          <a:ln>
            <a:noFill/>
          </a:ln>
        </p:spPr>
        <p:txBody>
          <a:bodyPr wrap="square" lIns="0" tIns="0" rIns="0" bIns="0" anchor="t">
            <a:spAutoFit/>
          </a:bodyPr>
          <a:lstStyle/>
          <a:p>
            <a:pPr marL="285750" indent="-285750">
              <a:buClr>
                <a:schemeClr val="bg1"/>
              </a:buClr>
              <a:buFont typeface="Arial" panose="020B0604020202020204" pitchFamily="34" charset="0"/>
              <a:buChar char="•"/>
            </a:pPr>
            <a:r>
              <a:rPr lang="es-MX" sz="1600" b="0" noProof="0" dirty="0">
                <a:solidFill>
                  <a:srgbClr val="FFFFFF"/>
                </a:solidFill>
                <a:latin typeface="Lato" panose="020F0502020204030203" pitchFamily="34" charset="0"/>
                <a:ea typeface="Lato" panose="020F0502020204030203" pitchFamily="34" charset="0"/>
                <a:cs typeface="Lato" panose="020F0502020204030203" pitchFamily="34" charset="0"/>
              </a:rPr>
              <a:t>Formato de Reclamación firmado</a:t>
            </a:r>
          </a:p>
          <a:p>
            <a:pPr marL="285750" indent="-285750">
              <a:buClr>
                <a:schemeClr val="bg1"/>
              </a:buClr>
              <a:buFont typeface="Arial" panose="020B0604020202020204" pitchFamily="34" charset="0"/>
              <a:buChar char="•"/>
            </a:pP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Identificación oficial del asegurado y beneficiarios</a:t>
            </a:r>
          </a:p>
          <a:p>
            <a:pPr marL="285750" indent="-285750">
              <a:buClr>
                <a:schemeClr val="bg1"/>
              </a:buClr>
              <a:buFont typeface="Arial" panose="020B0604020202020204" pitchFamily="34" charset="0"/>
              <a:buChar char="•"/>
            </a:pP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Copia certificada del acta de defunción</a:t>
            </a:r>
          </a:p>
          <a:p>
            <a:pPr marL="285750" indent="-285750">
              <a:buClr>
                <a:schemeClr val="bg1"/>
              </a:buClr>
              <a:buFont typeface="Arial" panose="020B0604020202020204" pitchFamily="34" charset="0"/>
              <a:buChar char="•"/>
            </a:pP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Copia del expediente del ministerio público</a:t>
            </a:r>
          </a:p>
          <a:p>
            <a:pPr marL="285750" indent="-285750">
              <a:buClr>
                <a:schemeClr val="bg1"/>
              </a:buClr>
              <a:buFont typeface="Arial" panose="020B0604020202020204" pitchFamily="34" charset="0"/>
              <a:buChar char="•"/>
            </a:pP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Toda la información y copia de documentos que razonablemente solicite la compañía</a:t>
            </a:r>
          </a:p>
        </p:txBody>
      </p:sp>
      <p:sp>
        <p:nvSpPr>
          <p:cNvPr id="40" name="TextBox 26">
            <a:extLst>
              <a:ext uri="{FF2B5EF4-FFF2-40B4-BE49-F238E27FC236}">
                <a16:creationId xmlns:a16="http://schemas.microsoft.com/office/drawing/2014/main" id="{1D9E1272-C934-E442-73F0-9D59BA9FD8EC}"/>
              </a:ext>
            </a:extLst>
          </p:cNvPr>
          <p:cNvSpPr txBox="1"/>
          <p:nvPr/>
        </p:nvSpPr>
        <p:spPr>
          <a:xfrm>
            <a:off x="4828975" y="2822083"/>
            <a:ext cx="2534049" cy="3170099"/>
          </a:xfrm>
          <a:prstGeom prst="rect">
            <a:avLst/>
          </a:prstGeom>
          <a:noFill/>
          <a:ln>
            <a:noFill/>
          </a:ln>
        </p:spPr>
        <p:txBody>
          <a:bodyPr wrap="square" lIns="0" tIns="0" rIns="0" bIns="0" anchor="t">
            <a:spAutoFit/>
          </a:bodyPr>
          <a:lstStyle/>
          <a:p>
            <a:pPr marL="285750" indent="-285750">
              <a:buClr>
                <a:schemeClr val="bg1"/>
              </a:buClr>
              <a:buFont typeface="Arial" panose="020B0604020202020204" pitchFamily="34" charset="0"/>
              <a:buChar char="•"/>
            </a:pPr>
            <a:r>
              <a:rPr lang="es-MX" sz="1600" b="0" noProof="0" dirty="0">
                <a:solidFill>
                  <a:srgbClr val="FFFFFF"/>
                </a:solidFill>
                <a:latin typeface="Lato" panose="020F0502020204030203" pitchFamily="34" charset="0"/>
                <a:ea typeface="Lato" panose="020F0502020204030203" pitchFamily="34" charset="0"/>
                <a:cs typeface="Lato" panose="020F0502020204030203" pitchFamily="34" charset="0"/>
              </a:rPr>
              <a:t>Formato de Reclamación firmado</a:t>
            </a:r>
          </a:p>
          <a:p>
            <a:pPr marL="285750" indent="-285750">
              <a:buClr>
                <a:schemeClr val="bg1"/>
              </a:buClr>
              <a:buFont typeface="Arial" panose="020B0604020202020204" pitchFamily="34" charset="0"/>
              <a:buChar char="•"/>
            </a:pP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Identificación oficial del asegurado</a:t>
            </a:r>
          </a:p>
          <a:p>
            <a:pPr marL="285750" indent="-285750">
              <a:buClr>
                <a:schemeClr val="bg1"/>
              </a:buClr>
              <a:buFont typeface="Arial" panose="020B0604020202020204" pitchFamily="34" charset="0"/>
              <a:buChar char="•"/>
            </a:pP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Dictamen de Invalidez Total y Permanente emitido por el IMSS o alguna institución fe seguridad social o un dictamen médico</a:t>
            </a:r>
          </a:p>
          <a:p>
            <a:pPr marL="285750" indent="-285750">
              <a:buClr>
                <a:schemeClr val="bg1"/>
              </a:buClr>
              <a:buFont typeface="Arial" panose="020B0604020202020204" pitchFamily="34" charset="0"/>
              <a:buChar char="•"/>
            </a:pP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Estudios y exámenes que avalen el estado de ITP</a:t>
            </a:r>
          </a:p>
          <a:p>
            <a:pPr marL="285750" indent="-285750">
              <a:buClr>
                <a:schemeClr val="bg1"/>
              </a:buClr>
              <a:buFont typeface="Arial" panose="020B0604020202020204" pitchFamily="34" charset="0"/>
              <a:buChar char="•"/>
            </a:pPr>
            <a:endParaRPr lang="es-MX" sz="160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41" name="TextBox 26">
            <a:extLst>
              <a:ext uri="{FF2B5EF4-FFF2-40B4-BE49-F238E27FC236}">
                <a16:creationId xmlns:a16="http://schemas.microsoft.com/office/drawing/2014/main" id="{14429B40-76FE-2D07-6F80-2D8C2F5CC13A}"/>
              </a:ext>
            </a:extLst>
          </p:cNvPr>
          <p:cNvSpPr txBox="1"/>
          <p:nvPr/>
        </p:nvSpPr>
        <p:spPr>
          <a:xfrm>
            <a:off x="8226531" y="2596741"/>
            <a:ext cx="2880000" cy="3447098"/>
          </a:xfrm>
          <a:prstGeom prst="rect">
            <a:avLst/>
          </a:prstGeom>
          <a:noFill/>
          <a:ln>
            <a:noFill/>
          </a:ln>
        </p:spPr>
        <p:txBody>
          <a:bodyPr wrap="square" lIns="0" tIns="0" rIns="0" bIns="0" anchor="t">
            <a:spAutoFit/>
          </a:bodyPr>
          <a:lstStyle/>
          <a:p>
            <a:pPr marL="285750" indent="-285750">
              <a:buClr>
                <a:schemeClr val="bg1"/>
              </a:buClr>
              <a:buFont typeface="Arial" panose="020B0604020202020204" pitchFamily="34" charset="0"/>
              <a:buChar char="•"/>
            </a:pPr>
            <a:r>
              <a:rPr lang="es-MX" sz="1600" b="0" noProof="0" dirty="0">
                <a:solidFill>
                  <a:srgbClr val="FFFFFF"/>
                </a:solidFill>
                <a:latin typeface="Lato" panose="020F0502020204030203" pitchFamily="34" charset="0"/>
                <a:ea typeface="Lato" panose="020F0502020204030203" pitchFamily="34" charset="0"/>
                <a:cs typeface="Lato" panose="020F0502020204030203" pitchFamily="34" charset="0"/>
              </a:rPr>
              <a:t>Formato de Reclamación firmado</a:t>
            </a:r>
          </a:p>
          <a:p>
            <a:pPr marL="285750" indent="-285750">
              <a:buClr>
                <a:schemeClr val="bg1"/>
              </a:buClr>
              <a:buFont typeface="Arial" panose="020B0604020202020204" pitchFamily="34" charset="0"/>
              <a:buChar char="•"/>
            </a:pP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Identificación oficial del asegurado</a:t>
            </a:r>
          </a:p>
          <a:p>
            <a:pPr marL="285750" indent="-285750">
              <a:buClr>
                <a:schemeClr val="bg1"/>
              </a:buClr>
              <a:buFont typeface="Arial" panose="020B0604020202020204" pitchFamily="34" charset="0"/>
              <a:buChar char="•"/>
            </a:pP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Formato de informe médico brindado por la compañía y firmado por los médicos tratantes y el asegurado</a:t>
            </a:r>
          </a:p>
          <a:p>
            <a:pPr marL="285750" indent="-285750">
              <a:buClr>
                <a:schemeClr val="bg1"/>
              </a:buClr>
              <a:buFont typeface="Arial" panose="020B0604020202020204" pitchFamily="34" charset="0"/>
              <a:buChar char="•"/>
            </a:pP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Copia de resultados de estudios de laboratorio</a:t>
            </a:r>
          </a:p>
          <a:p>
            <a:pPr marL="285750" indent="-285750">
              <a:buClr>
                <a:schemeClr val="bg1"/>
              </a:buClr>
              <a:buFont typeface="Arial" panose="020B0604020202020204" pitchFamily="34" charset="0"/>
              <a:buChar char="•"/>
            </a:pP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En caso de accidente, el acta del ministerio público para su valoración</a:t>
            </a:r>
          </a:p>
          <a:p>
            <a:pPr marL="285750" indent="-285750">
              <a:buClr>
                <a:schemeClr val="bg1"/>
              </a:buClr>
              <a:buFont typeface="Arial" panose="020B0604020202020204" pitchFamily="34" charset="0"/>
              <a:buChar char="•"/>
            </a:pPr>
            <a:endParaRPr lang="es-MX" sz="160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09984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258">
          <a:extLst>
            <a:ext uri="{FF2B5EF4-FFF2-40B4-BE49-F238E27FC236}">
              <a16:creationId xmlns:a16="http://schemas.microsoft.com/office/drawing/2014/main" id="{5D2FD217-1578-AB48-BBB0-32662DEDB240}"/>
            </a:ext>
          </a:extLst>
        </p:cNvPr>
        <p:cNvGrpSpPr/>
        <p:nvPr/>
      </p:nvGrpSpPr>
      <p:grpSpPr>
        <a:xfrm>
          <a:off x="0" y="0"/>
          <a:ext cx="0" cy="0"/>
          <a:chOff x="0" y="0"/>
          <a:chExt cx="0" cy="0"/>
        </a:xfrm>
      </p:grpSpPr>
      <p:grpSp>
        <p:nvGrpSpPr>
          <p:cNvPr id="259" name="Google Shape;259;g31dbd23bb8a_0_164">
            <a:extLst>
              <a:ext uri="{FF2B5EF4-FFF2-40B4-BE49-F238E27FC236}">
                <a16:creationId xmlns:a16="http://schemas.microsoft.com/office/drawing/2014/main" id="{BCCAB56A-1E01-49A8-5AC7-E4CDC3A2CA50}"/>
              </a:ext>
            </a:extLst>
          </p:cNvPr>
          <p:cNvGrpSpPr/>
          <p:nvPr/>
        </p:nvGrpSpPr>
        <p:grpSpPr>
          <a:xfrm>
            <a:off x="11408966" y="-5"/>
            <a:ext cx="783040" cy="2125875"/>
            <a:chOff x="11420466" y="-28230"/>
            <a:chExt cx="783040" cy="2125875"/>
          </a:xfrm>
        </p:grpSpPr>
        <p:sp>
          <p:nvSpPr>
            <p:cNvPr id="260" name="Google Shape;260;g31dbd23bb8a_0_164">
              <a:extLst>
                <a:ext uri="{FF2B5EF4-FFF2-40B4-BE49-F238E27FC236}">
                  <a16:creationId xmlns:a16="http://schemas.microsoft.com/office/drawing/2014/main" id="{2F53E5F6-C4C1-1298-A075-A36C06DE0252}"/>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a:extLst>
                <a:ext uri="{FF2B5EF4-FFF2-40B4-BE49-F238E27FC236}">
                  <a16:creationId xmlns:a16="http://schemas.microsoft.com/office/drawing/2014/main" id="{F67158B7-BEDC-62F1-D9E6-2D4AB6B61D25}"/>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a:extLst>
                <a:ext uri="{FF2B5EF4-FFF2-40B4-BE49-F238E27FC236}">
                  <a16:creationId xmlns:a16="http://schemas.microsoft.com/office/drawing/2014/main" id="{F00E3A34-EBD6-5E4B-A10C-D1A5583754BD}"/>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a:extLst>
              <a:ext uri="{FF2B5EF4-FFF2-40B4-BE49-F238E27FC236}">
                <a16:creationId xmlns:a16="http://schemas.microsoft.com/office/drawing/2014/main" id="{8A02374E-8886-D7E7-3033-A7308521B21D}"/>
              </a:ext>
            </a:extLst>
          </p:cNvPr>
          <p:cNvGrpSpPr/>
          <p:nvPr/>
        </p:nvGrpSpPr>
        <p:grpSpPr>
          <a:xfrm>
            <a:off x="-9190" y="5982440"/>
            <a:ext cx="2967719" cy="883871"/>
            <a:chOff x="-9190" y="5982440"/>
            <a:chExt cx="2967719" cy="883871"/>
          </a:xfrm>
        </p:grpSpPr>
        <p:sp>
          <p:nvSpPr>
            <p:cNvPr id="264" name="Google Shape;264;g31dbd23bb8a_0_164">
              <a:extLst>
                <a:ext uri="{FF2B5EF4-FFF2-40B4-BE49-F238E27FC236}">
                  <a16:creationId xmlns:a16="http://schemas.microsoft.com/office/drawing/2014/main" id="{E5161C84-2E24-4675-0554-923E209D2807}"/>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DB6245D6-54F1-5F71-3CEA-AAEB1DB868BD}"/>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3C511827-FCFF-5E80-AFC9-178BF88616CA}"/>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69" name="Google Shape;269;g31dbd23bb8a_0_164">
            <a:extLst>
              <a:ext uri="{FF2B5EF4-FFF2-40B4-BE49-F238E27FC236}">
                <a16:creationId xmlns:a16="http://schemas.microsoft.com/office/drawing/2014/main" id="{7E5ADF49-44F9-F47D-C2E9-1B0426B51E06}"/>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13" name="Google Shape;214;g31dbd23bb8a_0_92">
            <a:extLst>
              <a:ext uri="{FF2B5EF4-FFF2-40B4-BE49-F238E27FC236}">
                <a16:creationId xmlns:a16="http://schemas.microsoft.com/office/drawing/2014/main" id="{3C916182-01FF-859C-4634-A5CBE2E42C54}"/>
              </a:ext>
            </a:extLst>
          </p:cNvPr>
          <p:cNvSpPr txBox="1"/>
          <p:nvPr/>
        </p:nvSpPr>
        <p:spPr>
          <a:xfrm>
            <a:off x="654800" y="402750"/>
            <a:ext cx="8623107"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ALAIV </a:t>
            </a:r>
            <a:r>
              <a:rPr lang="en-US" sz="3000" b="1" i="0" u="none" strike="noStrike" cap="none" dirty="0">
                <a:solidFill>
                  <a:srgbClr val="EA2565"/>
                </a:solidFill>
                <a:latin typeface="Lato"/>
                <a:ea typeface="Lato"/>
                <a:cs typeface="Lato"/>
                <a:sym typeface="Lato"/>
              </a:rPr>
              <a:t>COLECTIVO</a:t>
            </a:r>
            <a:endParaRPr sz="3000" b="1" i="0" u="none" strike="noStrike" cap="none" dirty="0">
              <a:solidFill>
                <a:srgbClr val="EA2565"/>
              </a:solidFill>
              <a:latin typeface="Lato"/>
              <a:ea typeface="Lato"/>
              <a:cs typeface="Lato"/>
              <a:sym typeface="Lato"/>
            </a:endParaRPr>
          </a:p>
        </p:txBody>
      </p:sp>
      <p:pic>
        <p:nvPicPr>
          <p:cNvPr id="2" name="Imagen 1">
            <a:extLst>
              <a:ext uri="{FF2B5EF4-FFF2-40B4-BE49-F238E27FC236}">
                <a16:creationId xmlns:a16="http://schemas.microsoft.com/office/drawing/2014/main" id="{E32877C5-B0BC-8242-B673-385053A277F3}"/>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5" name="Grupo 4">
            <a:extLst>
              <a:ext uri="{FF2B5EF4-FFF2-40B4-BE49-F238E27FC236}">
                <a16:creationId xmlns:a16="http://schemas.microsoft.com/office/drawing/2014/main" id="{4967DABA-F7B2-FAED-D409-DA1EE59A8676}"/>
              </a:ext>
            </a:extLst>
          </p:cNvPr>
          <p:cNvGrpSpPr/>
          <p:nvPr/>
        </p:nvGrpSpPr>
        <p:grpSpPr>
          <a:xfrm>
            <a:off x="620624" y="1005789"/>
            <a:ext cx="2706068" cy="77400"/>
            <a:chOff x="620624" y="1005789"/>
            <a:chExt cx="2706068" cy="77400"/>
          </a:xfrm>
        </p:grpSpPr>
        <p:cxnSp>
          <p:nvCxnSpPr>
            <p:cNvPr id="9" name="Google Shape;215;g31dbd23bb8a_0_92">
              <a:extLst>
                <a:ext uri="{FF2B5EF4-FFF2-40B4-BE49-F238E27FC236}">
                  <a16:creationId xmlns:a16="http://schemas.microsoft.com/office/drawing/2014/main" id="{51198579-F1C0-E036-7B8A-5D528EFBDC26}"/>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1" name="Google Shape;215;g31dbd23bb8a_0_92">
              <a:extLst>
                <a:ext uri="{FF2B5EF4-FFF2-40B4-BE49-F238E27FC236}">
                  <a16:creationId xmlns:a16="http://schemas.microsoft.com/office/drawing/2014/main" id="{D8E43736-AF26-65C0-22F4-70BC0B03BC0A}"/>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cxnSp>
        <p:nvCxnSpPr>
          <p:cNvPr id="8" name="Conector: angular 7">
            <a:extLst>
              <a:ext uri="{FF2B5EF4-FFF2-40B4-BE49-F238E27FC236}">
                <a16:creationId xmlns:a16="http://schemas.microsoft.com/office/drawing/2014/main" id="{52CF14ED-930F-5F6A-64C5-9B022AE8E701}"/>
              </a:ext>
            </a:extLst>
          </p:cNvPr>
          <p:cNvCxnSpPr>
            <a:cxnSpLocks/>
          </p:cNvCxnSpPr>
          <p:nvPr/>
        </p:nvCxnSpPr>
        <p:spPr>
          <a:xfrm>
            <a:off x="2209800" y="1676271"/>
            <a:ext cx="7477760" cy="2230249"/>
          </a:xfrm>
          <a:prstGeom prst="bentConnector3">
            <a:avLst>
              <a:gd name="adj1" fmla="val 104212"/>
            </a:avLst>
          </a:prstGeom>
          <a:ln w="38100">
            <a:solidFill>
              <a:srgbClr val="EF3663"/>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Google Shape;147;g31dbd23bb8a_0_50">
            <a:extLst>
              <a:ext uri="{FF2B5EF4-FFF2-40B4-BE49-F238E27FC236}">
                <a16:creationId xmlns:a16="http://schemas.microsoft.com/office/drawing/2014/main" id="{9B0DC82F-6FCE-0832-8AEF-958FF877ECA9}"/>
              </a:ext>
            </a:extLst>
          </p:cNvPr>
          <p:cNvSpPr/>
          <p:nvPr/>
        </p:nvSpPr>
        <p:spPr>
          <a:xfrm>
            <a:off x="1026160" y="1457790"/>
            <a:ext cx="1757680" cy="400069"/>
          </a:xfrm>
          <a:prstGeom prst="roundRect">
            <a:avLst>
              <a:gd name="adj" fmla="val 50000"/>
            </a:avLst>
          </a:prstGeom>
          <a:gradFill>
            <a:gsLst>
              <a:gs pos="0">
                <a:srgbClr val="FF7012"/>
              </a:gs>
              <a:gs pos="100000">
                <a:srgbClr val="EA2565"/>
              </a:gs>
            </a:gsLst>
            <a:lin ang="2698631" scaled="0"/>
          </a:gradFill>
          <a:ln>
            <a:noFill/>
          </a:ln>
          <a:effectLst>
            <a:outerShdw blurRad="50800" dist="38100" dir="5400000" algn="t"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sp>
        <p:nvSpPr>
          <p:cNvPr id="15" name="Google Shape;214;g31dbd23bb8a_0_92">
            <a:extLst>
              <a:ext uri="{FF2B5EF4-FFF2-40B4-BE49-F238E27FC236}">
                <a16:creationId xmlns:a16="http://schemas.microsoft.com/office/drawing/2014/main" id="{B71CFD30-0D85-F5FC-14C9-0124D3D81474}"/>
              </a:ext>
            </a:extLst>
          </p:cNvPr>
          <p:cNvSpPr txBox="1"/>
          <p:nvPr/>
        </p:nvSpPr>
        <p:spPr>
          <a:xfrm>
            <a:off x="1198959" y="1452565"/>
            <a:ext cx="1457173"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2000" b="1" i="0" u="none" strike="noStrike" cap="none" dirty="0">
                <a:solidFill>
                  <a:schemeClr val="bg1"/>
                </a:solidFill>
                <a:latin typeface="Lato"/>
                <a:ea typeface="Lato"/>
                <a:cs typeface="Lato"/>
                <a:sym typeface="Lato"/>
              </a:rPr>
              <a:t>ALAIV</a:t>
            </a:r>
            <a:endParaRPr sz="2000" b="1" i="0" u="none" strike="noStrike" cap="none" dirty="0">
              <a:solidFill>
                <a:schemeClr val="bg1"/>
              </a:solidFill>
              <a:latin typeface="Lato"/>
              <a:ea typeface="Lato"/>
              <a:cs typeface="Lato"/>
              <a:sym typeface="Lato"/>
            </a:endParaRPr>
          </a:p>
        </p:txBody>
      </p:sp>
      <p:sp>
        <p:nvSpPr>
          <p:cNvPr id="16" name="CuadroTexto 15">
            <a:extLst>
              <a:ext uri="{FF2B5EF4-FFF2-40B4-BE49-F238E27FC236}">
                <a16:creationId xmlns:a16="http://schemas.microsoft.com/office/drawing/2014/main" id="{3B480E2B-D1FE-CBC1-DDB4-D9E0AB4FFC60}"/>
              </a:ext>
            </a:extLst>
          </p:cNvPr>
          <p:cNvSpPr txBox="1"/>
          <p:nvPr/>
        </p:nvSpPr>
        <p:spPr>
          <a:xfrm>
            <a:off x="1117599" y="1877753"/>
            <a:ext cx="8834121" cy="1890389"/>
          </a:xfrm>
          <a:prstGeom prst="rect">
            <a:avLst/>
          </a:prstGeom>
          <a:noFill/>
        </p:spPr>
        <p:txBody>
          <a:bodyPr wrap="square">
            <a:spAutoFit/>
          </a:bodyPr>
          <a:lstStyle/>
          <a:p>
            <a:pPr>
              <a:lnSpc>
                <a:spcPct val="150000"/>
              </a:lnSpc>
            </a:pP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Este producto está dirigido principalmente a empresas, organizaciones, asociaciones y cualquier grupo que desee ofrecer una cobertura integral a sus empleados, miembros o</a:t>
            </a:r>
          </a:p>
          <a:p>
            <a:pPr>
              <a:lnSpc>
                <a:spcPct val="150000"/>
              </a:lnSpc>
            </a:pP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colaboradores. </a:t>
            </a:r>
          </a:p>
          <a:p>
            <a:pPr>
              <a:lnSpc>
                <a:spcPct val="150000"/>
              </a:lnSpc>
            </a:pP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Está diseñado para proteger a grupos de personas frente a los riesgos derivados de accidentes, brindando seguridad y beneficios tanto a nivel individual como colectivo.</a:t>
            </a:r>
          </a:p>
        </p:txBody>
      </p:sp>
      <p:sp>
        <p:nvSpPr>
          <p:cNvPr id="20" name="Google Shape;196;g31dbd23bb8a_0_92">
            <a:extLst>
              <a:ext uri="{FF2B5EF4-FFF2-40B4-BE49-F238E27FC236}">
                <a16:creationId xmlns:a16="http://schemas.microsoft.com/office/drawing/2014/main" id="{9E1C95A0-FD83-08FA-4255-0AA24D4D8FD7}"/>
              </a:ext>
            </a:extLst>
          </p:cNvPr>
          <p:cNvSpPr/>
          <p:nvPr/>
        </p:nvSpPr>
        <p:spPr>
          <a:xfrm>
            <a:off x="1209039" y="4084612"/>
            <a:ext cx="416560" cy="416560"/>
          </a:xfrm>
          <a:prstGeom prst="ellipse">
            <a:avLst/>
          </a:prstGeom>
          <a:gradFill>
            <a:gsLst>
              <a:gs pos="0">
                <a:srgbClr val="FF7012"/>
              </a:gs>
              <a:gs pos="100000">
                <a:srgbClr val="EA2565"/>
              </a:gs>
            </a:gsLst>
            <a:lin ang="2698631" scaled="0"/>
          </a:gradFill>
          <a:ln>
            <a:no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 name="TextBox 19">
            <a:extLst>
              <a:ext uri="{FF2B5EF4-FFF2-40B4-BE49-F238E27FC236}">
                <a16:creationId xmlns:a16="http://schemas.microsoft.com/office/drawing/2014/main" id="{223FC816-6F26-BC94-E7AA-36EA900DCCCB}"/>
              </a:ext>
            </a:extLst>
          </p:cNvPr>
          <p:cNvSpPr txBox="1"/>
          <p:nvPr/>
        </p:nvSpPr>
        <p:spPr>
          <a:xfrm>
            <a:off x="1795142" y="4051180"/>
            <a:ext cx="5977258" cy="492443"/>
          </a:xfrm>
          <a:prstGeom prst="rect">
            <a:avLst/>
          </a:prstGeom>
          <a:noFill/>
          <a:ln>
            <a:noFill/>
          </a:ln>
        </p:spPr>
        <p:txBody>
          <a:bodyPr wrap="square" lIns="0" tIns="0" rIns="0" bIns="0" anchor="t">
            <a:spAutoFit/>
          </a:bodyPr>
          <a:lstStyle/>
          <a:p>
            <a:r>
              <a:rPr lang="es-MX" sz="1600" b="1" dirty="0">
                <a:solidFill>
                  <a:schemeClr val="tx1"/>
                </a:solidFill>
                <a:latin typeface="Lato" panose="020F0502020204030203" pitchFamily="34" charset="0"/>
                <a:ea typeface="Lato" panose="020F0502020204030203" pitchFamily="34" charset="0"/>
                <a:cs typeface="Lato" panose="020F0502020204030203" pitchFamily="34" charset="0"/>
              </a:rPr>
              <a:t>Además de las coberturas que ofrece </a:t>
            </a:r>
            <a:r>
              <a:rPr lang="es-MX" sz="1600" b="1" dirty="0" err="1">
                <a:solidFill>
                  <a:srgbClr val="C30269"/>
                </a:solidFill>
                <a:latin typeface="Lato" panose="020F0502020204030203" pitchFamily="34" charset="0"/>
                <a:ea typeface="Lato" panose="020F0502020204030203" pitchFamily="34" charset="0"/>
                <a:cs typeface="Lato" panose="020F0502020204030203" pitchFamily="34" charset="0"/>
              </a:rPr>
              <a:t>Alaiv</a:t>
            </a:r>
            <a:r>
              <a:rPr lang="es-MX" sz="1600" b="1" dirty="0">
                <a:solidFill>
                  <a:srgbClr val="C30269"/>
                </a:solidFill>
                <a:latin typeface="Lato" panose="020F0502020204030203" pitchFamily="34" charset="0"/>
                <a:ea typeface="Lato" panose="020F0502020204030203" pitchFamily="34" charset="0"/>
                <a:cs typeface="Lato" panose="020F0502020204030203" pitchFamily="34" charset="0"/>
              </a:rPr>
              <a:t> Individual</a:t>
            </a:r>
            <a:r>
              <a:rPr lang="es-MX" sz="1600" b="1" dirty="0">
                <a:solidFill>
                  <a:schemeClr val="tx1"/>
                </a:solidFill>
                <a:latin typeface="Lato" panose="020F0502020204030203" pitchFamily="34" charset="0"/>
                <a:ea typeface="Lato" panose="020F0502020204030203" pitchFamily="34" charset="0"/>
                <a:cs typeface="Lato" panose="020F0502020204030203" pitchFamily="34" charset="0"/>
              </a:rPr>
              <a:t>, este producto añade las siguientes coberturas en caso de Accidente: </a:t>
            </a:r>
            <a:endParaRPr sz="16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14" name="Google Shape;196;g31dbd23bb8a_0_92">
            <a:extLst>
              <a:ext uri="{FF2B5EF4-FFF2-40B4-BE49-F238E27FC236}">
                <a16:creationId xmlns:a16="http://schemas.microsoft.com/office/drawing/2014/main" id="{6AAB7D14-B5DD-5B6E-82C0-BC1B40526277}"/>
              </a:ext>
            </a:extLst>
          </p:cNvPr>
          <p:cNvSpPr/>
          <p:nvPr/>
        </p:nvSpPr>
        <p:spPr>
          <a:xfrm>
            <a:off x="2833100" y="5797689"/>
            <a:ext cx="416560" cy="416560"/>
          </a:xfrm>
          <a:prstGeom prst="ellipse">
            <a:avLst/>
          </a:prstGeom>
          <a:gradFill>
            <a:gsLst>
              <a:gs pos="0">
                <a:srgbClr val="FF7012"/>
              </a:gs>
              <a:gs pos="100000">
                <a:srgbClr val="EA2565"/>
              </a:gs>
            </a:gsLst>
            <a:lin ang="2698631" scaled="0"/>
          </a:gradFill>
          <a:ln>
            <a:no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TextBox 19">
            <a:extLst>
              <a:ext uri="{FF2B5EF4-FFF2-40B4-BE49-F238E27FC236}">
                <a16:creationId xmlns:a16="http://schemas.microsoft.com/office/drawing/2014/main" id="{33A01B3E-1B23-3CC6-AC48-361F531CE72F}"/>
              </a:ext>
            </a:extLst>
          </p:cNvPr>
          <p:cNvSpPr txBox="1"/>
          <p:nvPr/>
        </p:nvSpPr>
        <p:spPr>
          <a:xfrm>
            <a:off x="3352959" y="5781969"/>
            <a:ext cx="5090001" cy="492443"/>
          </a:xfrm>
          <a:prstGeom prst="rect">
            <a:avLst/>
          </a:prstGeom>
          <a:noFill/>
          <a:ln>
            <a:noFill/>
          </a:ln>
        </p:spPr>
        <p:txBody>
          <a:bodyPr wrap="square" lIns="0" tIns="0" rIns="0" bIns="0" anchor="t">
            <a:spAutoFit/>
          </a:bodyPr>
          <a:lstStyle/>
          <a:p>
            <a:r>
              <a:rPr lang="es-MX" sz="1600" b="1" dirty="0">
                <a:solidFill>
                  <a:schemeClr val="tx1"/>
                </a:solidFill>
                <a:latin typeface="Lato" panose="020F0502020204030203" pitchFamily="34" charset="0"/>
                <a:ea typeface="Lato" panose="020F0502020204030203" pitchFamily="34" charset="0"/>
                <a:cs typeface="Lato" panose="020F0502020204030203" pitchFamily="34" charset="0"/>
              </a:rPr>
              <a:t>En necesario que al menos haya 10 integrantes dentro de la colectividad</a:t>
            </a:r>
            <a:endParaRPr sz="16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grpSp>
        <p:nvGrpSpPr>
          <p:cNvPr id="23" name="Google Shape;702;g31dbd23bb8a_0_563">
            <a:extLst>
              <a:ext uri="{FF2B5EF4-FFF2-40B4-BE49-F238E27FC236}">
                <a16:creationId xmlns:a16="http://schemas.microsoft.com/office/drawing/2014/main" id="{5A7A5FFC-7D56-107E-B637-9BFC28CF4F06}"/>
              </a:ext>
            </a:extLst>
          </p:cNvPr>
          <p:cNvGrpSpPr/>
          <p:nvPr/>
        </p:nvGrpSpPr>
        <p:grpSpPr>
          <a:xfrm>
            <a:off x="1983184" y="4777327"/>
            <a:ext cx="2194246" cy="651923"/>
            <a:chOff x="5420600" y="420577"/>
            <a:chExt cx="5932500" cy="999402"/>
          </a:xfrm>
          <a:scene3d>
            <a:camera prst="orthographicFront">
              <a:rot lat="0" lon="0" rev="0"/>
            </a:camera>
            <a:lightRig rig="balanced" dir="t">
              <a:rot lat="0" lon="0" rev="8700000"/>
            </a:lightRig>
          </a:scene3d>
        </p:grpSpPr>
        <p:sp>
          <p:nvSpPr>
            <p:cNvPr id="24" name="Google Shape;703;g31dbd23bb8a_0_563">
              <a:extLst>
                <a:ext uri="{FF2B5EF4-FFF2-40B4-BE49-F238E27FC236}">
                  <a16:creationId xmlns:a16="http://schemas.microsoft.com/office/drawing/2014/main" id="{3218A42C-C2EB-6F77-8BC9-7EB238E0FF0E}"/>
                </a:ext>
              </a:extLst>
            </p:cNvPr>
            <p:cNvSpPr/>
            <p:nvPr/>
          </p:nvSpPr>
          <p:spPr>
            <a:xfrm>
              <a:off x="5420600" y="420577"/>
              <a:ext cx="5932500" cy="999402"/>
            </a:xfrm>
            <a:prstGeom prst="roundRect">
              <a:avLst>
                <a:gd name="adj" fmla="val 16667"/>
              </a:avLst>
            </a:prstGeom>
            <a:solidFill>
              <a:srgbClr val="C30269"/>
            </a:solid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25" name="Google Shape;706;g31dbd23bb8a_0_563">
              <a:extLst>
                <a:ext uri="{FF2B5EF4-FFF2-40B4-BE49-F238E27FC236}">
                  <a16:creationId xmlns:a16="http://schemas.microsoft.com/office/drawing/2014/main" id="{60B9219E-FABF-D2DD-838E-FCCB5942E3E7}"/>
                </a:ext>
              </a:extLst>
            </p:cNvPr>
            <p:cNvSpPr txBox="1"/>
            <p:nvPr/>
          </p:nvSpPr>
          <p:spPr>
            <a:xfrm>
              <a:off x="5420600" y="461787"/>
              <a:ext cx="5932500" cy="906422"/>
            </a:xfrm>
            <a:prstGeom prst="rect">
              <a:avLst/>
            </a:prstGeom>
            <a:no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600" dirty="0">
                  <a:solidFill>
                    <a:schemeClr val="lt1"/>
                  </a:solidFill>
                  <a:latin typeface="Lato"/>
                  <a:ea typeface="Lato"/>
                  <a:cs typeface="Lato"/>
                  <a:sym typeface="Lato"/>
                </a:rPr>
                <a:t>Indemnización diaria por Hospitalización</a:t>
              </a:r>
              <a:endParaRPr lang="es-MX" sz="1600" noProof="0" dirty="0">
                <a:solidFill>
                  <a:schemeClr val="lt1"/>
                </a:solidFill>
                <a:latin typeface="Lato"/>
                <a:ea typeface="Lato"/>
                <a:cs typeface="Lato"/>
                <a:sym typeface="Lato"/>
              </a:endParaRPr>
            </a:p>
          </p:txBody>
        </p:sp>
      </p:grpSp>
      <p:grpSp>
        <p:nvGrpSpPr>
          <p:cNvPr id="26" name="Google Shape;702;g31dbd23bb8a_0_563">
            <a:extLst>
              <a:ext uri="{FF2B5EF4-FFF2-40B4-BE49-F238E27FC236}">
                <a16:creationId xmlns:a16="http://schemas.microsoft.com/office/drawing/2014/main" id="{698EBBB3-D39F-139F-546A-86086A68798C}"/>
              </a:ext>
            </a:extLst>
          </p:cNvPr>
          <p:cNvGrpSpPr/>
          <p:nvPr/>
        </p:nvGrpSpPr>
        <p:grpSpPr>
          <a:xfrm>
            <a:off x="4660344" y="4777327"/>
            <a:ext cx="2194246" cy="651923"/>
            <a:chOff x="5420600" y="420577"/>
            <a:chExt cx="5932500" cy="999402"/>
          </a:xfrm>
          <a:scene3d>
            <a:camera prst="orthographicFront">
              <a:rot lat="0" lon="0" rev="0"/>
            </a:camera>
            <a:lightRig rig="balanced" dir="t">
              <a:rot lat="0" lon="0" rev="8700000"/>
            </a:lightRig>
          </a:scene3d>
        </p:grpSpPr>
        <p:sp>
          <p:nvSpPr>
            <p:cNvPr id="27" name="Google Shape;703;g31dbd23bb8a_0_563">
              <a:extLst>
                <a:ext uri="{FF2B5EF4-FFF2-40B4-BE49-F238E27FC236}">
                  <a16:creationId xmlns:a16="http://schemas.microsoft.com/office/drawing/2014/main" id="{F8A67AD7-FF7C-0A2B-DB66-9C23427B1D29}"/>
                </a:ext>
              </a:extLst>
            </p:cNvPr>
            <p:cNvSpPr/>
            <p:nvPr/>
          </p:nvSpPr>
          <p:spPr>
            <a:xfrm>
              <a:off x="5420600" y="420577"/>
              <a:ext cx="5932500" cy="999402"/>
            </a:xfrm>
            <a:prstGeom prst="roundRect">
              <a:avLst>
                <a:gd name="adj" fmla="val 16667"/>
              </a:avLst>
            </a:prstGeom>
            <a:solidFill>
              <a:srgbClr val="C30269"/>
            </a:solid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28" name="Google Shape;706;g31dbd23bb8a_0_563">
              <a:extLst>
                <a:ext uri="{FF2B5EF4-FFF2-40B4-BE49-F238E27FC236}">
                  <a16:creationId xmlns:a16="http://schemas.microsoft.com/office/drawing/2014/main" id="{4FEACE7B-F579-6E4D-39C3-ED47186841BB}"/>
                </a:ext>
              </a:extLst>
            </p:cNvPr>
            <p:cNvSpPr txBox="1"/>
            <p:nvPr/>
          </p:nvSpPr>
          <p:spPr>
            <a:xfrm>
              <a:off x="5420600" y="461788"/>
              <a:ext cx="5932500" cy="906422"/>
            </a:xfrm>
            <a:prstGeom prst="rect">
              <a:avLst/>
            </a:prstGeom>
            <a:no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600" dirty="0">
                  <a:solidFill>
                    <a:schemeClr val="lt1"/>
                  </a:solidFill>
                  <a:latin typeface="Lato"/>
                  <a:ea typeface="Lato"/>
                  <a:cs typeface="Lato"/>
                  <a:sym typeface="Lato"/>
                </a:rPr>
                <a:t>Gastos Funerarios para menores 12 años</a:t>
              </a:r>
              <a:endParaRPr lang="es-MX" sz="1600" noProof="0" dirty="0">
                <a:solidFill>
                  <a:schemeClr val="lt1"/>
                </a:solidFill>
                <a:latin typeface="Lato"/>
                <a:ea typeface="Lato"/>
                <a:cs typeface="Lato"/>
                <a:sym typeface="Lato"/>
              </a:endParaRPr>
            </a:p>
          </p:txBody>
        </p:sp>
      </p:grpSp>
    </p:spTree>
    <p:extLst>
      <p:ext uri="{BB962C8B-B14F-4D97-AF65-F5344CB8AC3E}">
        <p14:creationId xmlns:p14="http://schemas.microsoft.com/office/powerpoint/2010/main" val="11405048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30269"/>
        </a:solidFill>
        <a:effectLst/>
      </p:bgPr>
    </p:bg>
    <p:spTree>
      <p:nvGrpSpPr>
        <p:cNvPr id="1" name="">
          <a:extLst>
            <a:ext uri="{FF2B5EF4-FFF2-40B4-BE49-F238E27FC236}">
              <a16:creationId xmlns:a16="http://schemas.microsoft.com/office/drawing/2014/main" id="{445CE00A-491C-9B0B-1708-F71E1E1BED57}"/>
            </a:ext>
          </a:extLst>
        </p:cNvPr>
        <p:cNvGrpSpPr/>
        <p:nvPr/>
      </p:nvGrpSpPr>
      <p:grpSpPr>
        <a:xfrm>
          <a:off x="0" y="0"/>
          <a:ext cx="0" cy="0"/>
          <a:chOff x="0" y="0"/>
          <a:chExt cx="0" cy="0"/>
        </a:xfrm>
      </p:grpSpPr>
      <p:pic>
        <p:nvPicPr>
          <p:cNvPr id="16" name="Imagen 15" descr="Parents with child">
            <a:extLst>
              <a:ext uri="{FF2B5EF4-FFF2-40B4-BE49-F238E27FC236}">
                <a16:creationId xmlns:a16="http://schemas.microsoft.com/office/drawing/2014/main" id="{7A7F5477-BBFF-3683-067E-158056ACB791}"/>
              </a:ext>
            </a:extLst>
          </p:cNvPr>
          <p:cNvPicPr>
            <a:picLocks noChangeAspect="1"/>
          </p:cNvPicPr>
          <p:nvPr/>
        </p:nvPicPr>
        <p:blipFill>
          <a:blip r:embed="rId2"/>
          <a:srcRect t="8112" b="7666"/>
          <a:stretch>
            <a:fillRect/>
          </a:stretch>
        </p:blipFill>
        <p:spPr>
          <a:xfrm>
            <a:off x="-5376" y="-5"/>
            <a:ext cx="12202751" cy="6851099"/>
          </a:xfrm>
          <a:prstGeom prst="rect">
            <a:avLst/>
          </a:prstGeom>
          <a:solidFill>
            <a:schemeClr val="lt1"/>
          </a:solidFill>
        </p:spPr>
      </p:pic>
      <p:sp>
        <p:nvSpPr>
          <p:cNvPr id="17" name="Rectángulo 16">
            <a:extLst>
              <a:ext uri="{FF2B5EF4-FFF2-40B4-BE49-F238E27FC236}">
                <a16:creationId xmlns:a16="http://schemas.microsoft.com/office/drawing/2014/main" id="{3035A647-EF64-B2F7-FA4E-798940B4E433}"/>
              </a:ext>
            </a:extLst>
          </p:cNvPr>
          <p:cNvSpPr/>
          <p:nvPr/>
        </p:nvSpPr>
        <p:spPr>
          <a:xfrm>
            <a:off x="-111761" y="-115216"/>
            <a:ext cx="12415520" cy="7081520"/>
          </a:xfrm>
          <a:prstGeom prst="rect">
            <a:avLst/>
          </a:prstGeom>
          <a:solidFill>
            <a:srgbClr val="EF3663">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3" name="Google Shape;92;g31dbd23bb8a_0_0">
            <a:extLst>
              <a:ext uri="{FF2B5EF4-FFF2-40B4-BE49-F238E27FC236}">
                <a16:creationId xmlns:a16="http://schemas.microsoft.com/office/drawing/2014/main" id="{345C6D13-CCF3-BE44-6C7C-EB343DE8D8F2}"/>
              </a:ext>
            </a:extLst>
          </p:cNvPr>
          <p:cNvPicPr preferRelativeResize="0"/>
          <p:nvPr/>
        </p:nvPicPr>
        <p:blipFill rotWithShape="1">
          <a:blip r:embed="rId3">
            <a:alphaModFix/>
          </a:blip>
          <a:srcRect/>
          <a:stretch/>
        </p:blipFill>
        <p:spPr>
          <a:xfrm>
            <a:off x="4750479" y="3947644"/>
            <a:ext cx="2691042" cy="2270276"/>
          </a:xfrm>
          <a:prstGeom prst="rect">
            <a:avLst/>
          </a:prstGeom>
          <a:noFill/>
          <a:ln>
            <a:noFill/>
          </a:ln>
        </p:spPr>
      </p:pic>
      <p:grpSp>
        <p:nvGrpSpPr>
          <p:cNvPr id="5" name="Google Shape;259;g31dbd23bb8a_0_164">
            <a:extLst>
              <a:ext uri="{FF2B5EF4-FFF2-40B4-BE49-F238E27FC236}">
                <a16:creationId xmlns:a16="http://schemas.microsoft.com/office/drawing/2014/main" id="{75F891EA-8F98-A515-824D-2BAB89D7D3B4}"/>
              </a:ext>
            </a:extLst>
          </p:cNvPr>
          <p:cNvGrpSpPr/>
          <p:nvPr/>
        </p:nvGrpSpPr>
        <p:grpSpPr>
          <a:xfrm>
            <a:off x="11408966" y="-5"/>
            <a:ext cx="783040" cy="2125875"/>
            <a:chOff x="11420466" y="-28230"/>
            <a:chExt cx="783040" cy="2125875"/>
          </a:xfrm>
        </p:grpSpPr>
        <p:sp>
          <p:nvSpPr>
            <p:cNvPr id="6" name="Google Shape;260;g31dbd23bb8a_0_164">
              <a:extLst>
                <a:ext uri="{FF2B5EF4-FFF2-40B4-BE49-F238E27FC236}">
                  <a16:creationId xmlns:a16="http://schemas.microsoft.com/office/drawing/2014/main" id="{DB735A08-7C33-750F-11F7-5B5F7BEEE440}"/>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261;g31dbd23bb8a_0_164">
              <a:extLst>
                <a:ext uri="{FF2B5EF4-FFF2-40B4-BE49-F238E27FC236}">
                  <a16:creationId xmlns:a16="http://schemas.microsoft.com/office/drawing/2014/main" id="{9536023A-5F6A-137B-10E2-A23B37FA7A1D}"/>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62;g31dbd23bb8a_0_164">
              <a:extLst>
                <a:ext uri="{FF2B5EF4-FFF2-40B4-BE49-F238E27FC236}">
                  <a16:creationId xmlns:a16="http://schemas.microsoft.com/office/drawing/2014/main" id="{A8DC7266-F8EE-6CF7-E200-C068350DED0D}"/>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 name="Google Shape;259;g31dbd23bb8a_0_164">
            <a:extLst>
              <a:ext uri="{FF2B5EF4-FFF2-40B4-BE49-F238E27FC236}">
                <a16:creationId xmlns:a16="http://schemas.microsoft.com/office/drawing/2014/main" id="{9449804C-2D07-4E78-6B3D-1A394A096E50}"/>
              </a:ext>
            </a:extLst>
          </p:cNvPr>
          <p:cNvGrpSpPr/>
          <p:nvPr/>
        </p:nvGrpSpPr>
        <p:grpSpPr>
          <a:xfrm rot="10800000">
            <a:off x="-111761" y="4732125"/>
            <a:ext cx="783040" cy="2125875"/>
            <a:chOff x="11420466" y="-28230"/>
            <a:chExt cx="783040" cy="2125875"/>
          </a:xfrm>
        </p:grpSpPr>
        <p:sp>
          <p:nvSpPr>
            <p:cNvPr id="21" name="Google Shape;260;g31dbd23bb8a_0_164">
              <a:extLst>
                <a:ext uri="{FF2B5EF4-FFF2-40B4-BE49-F238E27FC236}">
                  <a16:creationId xmlns:a16="http://schemas.microsoft.com/office/drawing/2014/main" id="{24AF550A-D818-E994-AC6E-C63BBD7F5A56}"/>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61;g31dbd23bb8a_0_164">
              <a:extLst>
                <a:ext uri="{FF2B5EF4-FFF2-40B4-BE49-F238E27FC236}">
                  <a16:creationId xmlns:a16="http://schemas.microsoft.com/office/drawing/2014/main" id="{49748F29-06EF-D957-F33B-7B3D1C79FEC8}"/>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62;g31dbd23bb8a_0_164">
              <a:extLst>
                <a:ext uri="{FF2B5EF4-FFF2-40B4-BE49-F238E27FC236}">
                  <a16:creationId xmlns:a16="http://schemas.microsoft.com/office/drawing/2014/main" id="{9CC1B103-8C55-71AE-C6C8-F6AB102A4072}"/>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 name="Google Shape;214;g31dbd23bb8a_0_92">
            <a:extLst>
              <a:ext uri="{FF2B5EF4-FFF2-40B4-BE49-F238E27FC236}">
                <a16:creationId xmlns:a16="http://schemas.microsoft.com/office/drawing/2014/main" id="{E8C59D1F-16EE-E4AE-5DE5-BC542AC4140E}"/>
              </a:ext>
            </a:extLst>
          </p:cNvPr>
          <p:cNvSpPr txBox="1"/>
          <p:nvPr/>
        </p:nvSpPr>
        <p:spPr>
          <a:xfrm>
            <a:off x="2335003" y="3325362"/>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bg1"/>
                </a:solidFill>
                <a:latin typeface="Lato"/>
                <a:ea typeface="Lato"/>
                <a:cs typeface="Lato"/>
                <a:sym typeface="Lato"/>
              </a:rPr>
              <a:t>ACCIDENTES PERSONALES INDIVIDUAL</a:t>
            </a:r>
            <a:endParaRPr sz="3000" b="1" i="0" u="none" strike="noStrike" cap="none" dirty="0">
              <a:solidFill>
                <a:schemeClr val="bg1"/>
              </a:solidFill>
              <a:latin typeface="Lato"/>
              <a:ea typeface="Lato"/>
              <a:cs typeface="Lato"/>
              <a:sym typeface="Lato"/>
            </a:endParaRPr>
          </a:p>
        </p:txBody>
      </p:sp>
      <p:sp>
        <p:nvSpPr>
          <p:cNvPr id="3" name="Google Shape;214;g31dbd23bb8a_0_92">
            <a:extLst>
              <a:ext uri="{FF2B5EF4-FFF2-40B4-BE49-F238E27FC236}">
                <a16:creationId xmlns:a16="http://schemas.microsoft.com/office/drawing/2014/main" id="{E3446849-ED39-64D8-7B78-1D7656B884A5}"/>
              </a:ext>
            </a:extLst>
          </p:cNvPr>
          <p:cNvSpPr txBox="1"/>
          <p:nvPr/>
        </p:nvSpPr>
        <p:spPr>
          <a:xfrm>
            <a:off x="1857254" y="1914254"/>
            <a:ext cx="5529066" cy="14465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8800" b="1" dirty="0">
                <a:solidFill>
                  <a:schemeClr val="bg1"/>
                </a:solidFill>
                <a:latin typeface="Lato"/>
                <a:ea typeface="Lato"/>
                <a:cs typeface="Lato"/>
                <a:sym typeface="Lato"/>
              </a:rPr>
              <a:t>ESTHELA</a:t>
            </a:r>
            <a:endParaRPr sz="8800" b="1" i="0" u="none" strike="noStrike" cap="none" dirty="0">
              <a:solidFill>
                <a:schemeClr val="bg1"/>
              </a:solidFill>
              <a:latin typeface="Lato"/>
              <a:ea typeface="Lato"/>
              <a:cs typeface="Lato"/>
              <a:sym typeface="Lato"/>
            </a:endParaRPr>
          </a:p>
        </p:txBody>
      </p:sp>
    </p:spTree>
    <p:extLst>
      <p:ext uri="{BB962C8B-B14F-4D97-AF65-F5344CB8AC3E}">
        <p14:creationId xmlns:p14="http://schemas.microsoft.com/office/powerpoint/2010/main" val="13057809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FF7012"/>
            </a:gs>
            <a:gs pos="100000">
              <a:srgbClr val="EA2565"/>
            </a:gs>
          </a:gsLst>
          <a:lin ang="2698631" scaled="0"/>
        </a:gradFill>
        <a:effectLst/>
      </p:bgPr>
    </p:bg>
    <p:spTree>
      <p:nvGrpSpPr>
        <p:cNvPr id="1" name="Shape 225"/>
        <p:cNvGrpSpPr/>
        <p:nvPr/>
      </p:nvGrpSpPr>
      <p:grpSpPr>
        <a:xfrm>
          <a:off x="0" y="0"/>
          <a:ext cx="0" cy="0"/>
          <a:chOff x="0" y="0"/>
          <a:chExt cx="0" cy="0"/>
        </a:xfrm>
      </p:grpSpPr>
      <p:pic>
        <p:nvPicPr>
          <p:cNvPr id="226" name="Google Shape;226;g31dbd23bb8a_0_132"/>
          <p:cNvPicPr preferRelativeResize="0"/>
          <p:nvPr/>
        </p:nvPicPr>
        <p:blipFill rotWithShape="1">
          <a:blip r:embed="rId3">
            <a:alphaModFix/>
          </a:blip>
          <a:srcRect/>
          <a:stretch/>
        </p:blipFill>
        <p:spPr>
          <a:xfrm flipH="1">
            <a:off x="10217697" y="-2311"/>
            <a:ext cx="1979146" cy="1979151"/>
          </a:xfrm>
          <a:prstGeom prst="rect">
            <a:avLst/>
          </a:prstGeom>
          <a:noFill/>
          <a:ln>
            <a:noFill/>
          </a:ln>
        </p:spPr>
      </p:pic>
      <p:sp>
        <p:nvSpPr>
          <p:cNvPr id="227" name="Google Shape;227;g31dbd23bb8a_0_132"/>
          <p:cNvSpPr txBox="1"/>
          <p:nvPr/>
        </p:nvSpPr>
        <p:spPr>
          <a:xfrm>
            <a:off x="6096009" y="3303094"/>
            <a:ext cx="5384791" cy="133878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400"/>
              <a:buFont typeface="Arial"/>
              <a:buNone/>
            </a:pPr>
            <a:r>
              <a:rPr lang="en-US" sz="1800" i="0" u="none" strike="noStrike" cap="none" dirty="0">
                <a:solidFill>
                  <a:schemeClr val="lt1"/>
                </a:solidFill>
                <a:latin typeface="Lato"/>
                <a:ea typeface="Lato"/>
                <a:cs typeface="Lato"/>
                <a:sym typeface="Lato"/>
              </a:rPr>
              <a:t>El Seguro de </a:t>
            </a:r>
            <a:r>
              <a:rPr lang="en-US" sz="1800" b="1" i="0" u="none" strike="noStrike" cap="none" dirty="0" err="1">
                <a:solidFill>
                  <a:schemeClr val="lt1"/>
                </a:solidFill>
                <a:latin typeface="Lato"/>
                <a:ea typeface="Lato"/>
                <a:cs typeface="Lato"/>
                <a:sym typeface="Lato"/>
              </a:rPr>
              <a:t>Accidentes</a:t>
            </a:r>
            <a:r>
              <a:rPr lang="en-US" sz="1800" b="1" i="0" u="none" strike="noStrike" cap="none" dirty="0">
                <a:solidFill>
                  <a:schemeClr val="lt1"/>
                </a:solidFill>
                <a:latin typeface="Lato"/>
                <a:ea typeface="Lato"/>
                <a:cs typeface="Lato"/>
                <a:sym typeface="Lato"/>
              </a:rPr>
              <a:t> </a:t>
            </a:r>
            <a:r>
              <a:rPr lang="en-US" sz="1800" b="1" i="0" u="none" strike="noStrike" cap="none" dirty="0" err="1">
                <a:solidFill>
                  <a:schemeClr val="lt1"/>
                </a:solidFill>
                <a:latin typeface="Lato"/>
                <a:ea typeface="Lato"/>
                <a:cs typeface="Lato"/>
                <a:sym typeface="Lato"/>
              </a:rPr>
              <a:t>Personales</a:t>
            </a:r>
            <a:r>
              <a:rPr lang="en-US" sz="1800" b="1" i="0" u="none" strike="noStrike" cap="none" dirty="0">
                <a:solidFill>
                  <a:schemeClr val="lt1"/>
                </a:solidFill>
                <a:latin typeface="Lato"/>
                <a:ea typeface="Lato"/>
                <a:cs typeface="Lato"/>
                <a:sym typeface="Lato"/>
              </a:rPr>
              <a:t> Individual, </a:t>
            </a:r>
            <a:r>
              <a:rPr lang="es-MX" sz="1800" i="0" u="none" strike="noStrike" cap="none" dirty="0">
                <a:solidFill>
                  <a:schemeClr val="lt1"/>
                </a:solidFill>
                <a:latin typeface="Lato"/>
                <a:ea typeface="Lato"/>
                <a:cs typeface="Lato"/>
                <a:sym typeface="Lato"/>
              </a:rPr>
              <a:t>tiene como objetivo proporcionar protección en caso de que el Asegurado sufra de un Accidente.</a:t>
            </a:r>
            <a:endParaRPr sz="1800" b="0" i="0" u="none" strike="noStrike" cap="none" dirty="0">
              <a:solidFill>
                <a:schemeClr val="lt1"/>
              </a:solidFill>
              <a:latin typeface="Open Sans Light"/>
              <a:ea typeface="Open Sans Light"/>
              <a:cs typeface="Open Sans Light"/>
              <a:sym typeface="Open Sans Light"/>
            </a:endParaRPr>
          </a:p>
        </p:txBody>
      </p:sp>
      <p:sp>
        <p:nvSpPr>
          <p:cNvPr id="228" name="Google Shape;228;g31dbd23bb8a_0_132"/>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9" name="Google Shape;229;g31dbd23bb8a_0_132"/>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0" name="Google Shape;230;g31dbd23bb8a_0_132"/>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g31dbd23bb8a_0_132"/>
          <p:cNvSpPr txBox="1"/>
          <p:nvPr/>
        </p:nvSpPr>
        <p:spPr>
          <a:xfrm>
            <a:off x="6096000" y="1853985"/>
            <a:ext cx="4482600"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lt1"/>
                </a:solidFill>
                <a:latin typeface="Lato"/>
                <a:ea typeface="Lato"/>
                <a:cs typeface="Lato"/>
                <a:sym typeface="Lato"/>
              </a:rPr>
              <a:t>CARACTERÍSTICAS DEL PRODUCTO</a:t>
            </a:r>
            <a:endParaRPr sz="3000" b="1" i="0" u="none" strike="noStrike" cap="none" dirty="0">
              <a:solidFill>
                <a:schemeClr val="lt1"/>
              </a:solidFill>
              <a:latin typeface="Lato"/>
              <a:ea typeface="Lato"/>
              <a:cs typeface="Lato"/>
              <a:sym typeface="Lato"/>
            </a:endParaRPr>
          </a:p>
        </p:txBody>
      </p:sp>
      <p:cxnSp>
        <p:nvCxnSpPr>
          <p:cNvPr id="232" name="Google Shape;232;g31dbd23bb8a_0_132"/>
          <p:cNvCxnSpPr/>
          <p:nvPr/>
        </p:nvCxnSpPr>
        <p:spPr>
          <a:xfrm rot="10800000" flipH="1">
            <a:off x="6172200" y="3085233"/>
            <a:ext cx="1111200" cy="2400"/>
          </a:xfrm>
          <a:prstGeom prst="straightConnector1">
            <a:avLst/>
          </a:prstGeom>
          <a:noFill/>
          <a:ln w="25400" cap="flat" cmpd="sng">
            <a:solidFill>
              <a:schemeClr val="lt1"/>
            </a:solidFill>
            <a:prstDash val="solid"/>
            <a:miter lim="800000"/>
            <a:headEnd type="none" w="sm" len="sm"/>
            <a:tailEnd type="none" w="sm" len="sm"/>
          </a:ln>
        </p:spPr>
      </p:cxnSp>
      <p:grpSp>
        <p:nvGrpSpPr>
          <p:cNvPr id="233" name="Google Shape;233;g31dbd23bb8a_0_132"/>
          <p:cNvGrpSpPr/>
          <p:nvPr/>
        </p:nvGrpSpPr>
        <p:grpSpPr>
          <a:xfrm rot="10800000" flipH="1">
            <a:off x="197482" y="1020772"/>
            <a:ext cx="1864553" cy="900441"/>
            <a:chOff x="4618294" y="2096418"/>
            <a:chExt cx="1371600" cy="662381"/>
          </a:xfrm>
        </p:grpSpPr>
        <p:sp>
          <p:nvSpPr>
            <p:cNvPr id="234" name="Google Shape;234;g31dbd23bb8a_0_132"/>
            <p:cNvSpPr/>
            <p:nvPr/>
          </p:nvSpPr>
          <p:spPr>
            <a:xfrm>
              <a:off x="4618294"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g31dbd23bb8a_0_132"/>
            <p:cNvSpPr/>
            <p:nvPr/>
          </p:nvSpPr>
          <p:spPr>
            <a:xfrm>
              <a:off x="4944239"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g31dbd23bb8a_0_132"/>
            <p:cNvSpPr/>
            <p:nvPr/>
          </p:nvSpPr>
          <p:spPr>
            <a:xfrm>
              <a:off x="5270185"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7" name="Google Shape;237;g31dbd23bb8a_0_132"/>
            <p:cNvSpPr/>
            <p:nvPr/>
          </p:nvSpPr>
          <p:spPr>
            <a:xfrm>
              <a:off x="5596130"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8" name="Google Shape;238;g31dbd23bb8a_0_132"/>
            <p:cNvSpPr/>
            <p:nvPr/>
          </p:nvSpPr>
          <p:spPr>
            <a:xfrm>
              <a:off x="5922076"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9" name="Google Shape;239;g31dbd23bb8a_0_132"/>
            <p:cNvSpPr/>
            <p:nvPr/>
          </p:nvSpPr>
          <p:spPr>
            <a:xfrm>
              <a:off x="4618294"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0" name="Google Shape;240;g31dbd23bb8a_0_132"/>
            <p:cNvSpPr/>
            <p:nvPr/>
          </p:nvSpPr>
          <p:spPr>
            <a:xfrm>
              <a:off x="4944239"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1" name="Google Shape;241;g31dbd23bb8a_0_132"/>
            <p:cNvSpPr/>
            <p:nvPr/>
          </p:nvSpPr>
          <p:spPr>
            <a:xfrm>
              <a:off x="5270185"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2" name="Google Shape;242;g31dbd23bb8a_0_132"/>
            <p:cNvSpPr/>
            <p:nvPr/>
          </p:nvSpPr>
          <p:spPr>
            <a:xfrm>
              <a:off x="5596130"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g31dbd23bb8a_0_132"/>
            <p:cNvSpPr/>
            <p:nvPr/>
          </p:nvSpPr>
          <p:spPr>
            <a:xfrm>
              <a:off x="5922076"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4" name="Google Shape;244;g31dbd23bb8a_0_132"/>
            <p:cNvSpPr/>
            <p:nvPr/>
          </p:nvSpPr>
          <p:spPr>
            <a:xfrm>
              <a:off x="4618294"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5" name="Google Shape;245;g31dbd23bb8a_0_132"/>
            <p:cNvSpPr/>
            <p:nvPr/>
          </p:nvSpPr>
          <p:spPr>
            <a:xfrm>
              <a:off x="4944239"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g31dbd23bb8a_0_132"/>
            <p:cNvSpPr/>
            <p:nvPr/>
          </p:nvSpPr>
          <p:spPr>
            <a:xfrm>
              <a:off x="5270185"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7" name="Google Shape;247;g31dbd23bb8a_0_132"/>
            <p:cNvSpPr/>
            <p:nvPr/>
          </p:nvSpPr>
          <p:spPr>
            <a:xfrm>
              <a:off x="5596130"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g31dbd23bb8a_0_132"/>
            <p:cNvSpPr/>
            <p:nvPr/>
          </p:nvSpPr>
          <p:spPr>
            <a:xfrm>
              <a:off x="5922076"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g31dbd23bb8a_0_132"/>
            <p:cNvSpPr/>
            <p:nvPr/>
          </p:nvSpPr>
          <p:spPr>
            <a:xfrm>
              <a:off x="4618294"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g31dbd23bb8a_0_132"/>
            <p:cNvSpPr/>
            <p:nvPr/>
          </p:nvSpPr>
          <p:spPr>
            <a:xfrm>
              <a:off x="4944239"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1" name="Google Shape;251;g31dbd23bb8a_0_132"/>
            <p:cNvSpPr/>
            <p:nvPr/>
          </p:nvSpPr>
          <p:spPr>
            <a:xfrm>
              <a:off x="5270185"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2" name="Google Shape;252;g31dbd23bb8a_0_132"/>
            <p:cNvSpPr/>
            <p:nvPr/>
          </p:nvSpPr>
          <p:spPr>
            <a:xfrm>
              <a:off x="5596130"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g31dbd23bb8a_0_132"/>
            <p:cNvSpPr/>
            <p:nvPr/>
          </p:nvSpPr>
          <p:spPr>
            <a:xfrm>
              <a:off x="5922076"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54" name="Google Shape;254;g31dbd23bb8a_0_132"/>
          <p:cNvPicPr preferRelativeResize="0"/>
          <p:nvPr/>
        </p:nvPicPr>
        <p:blipFill rotWithShape="1">
          <a:blip r:embed="rId4">
            <a:alphaModFix/>
          </a:blip>
          <a:srcRect l="10784" r="10784"/>
          <a:stretch/>
        </p:blipFill>
        <p:spPr>
          <a:xfrm>
            <a:off x="909850" y="1488375"/>
            <a:ext cx="4567297" cy="3881240"/>
          </a:xfrm>
          <a:custGeom>
            <a:avLst/>
            <a:gdLst/>
            <a:ahLst/>
            <a:cxnLst/>
            <a:rect l="l" t="t" r="r" b="b"/>
            <a:pathLst>
              <a:path w="3486486" h="3528400" extrusionOk="0">
                <a:moveTo>
                  <a:pt x="214105" y="0"/>
                </a:moveTo>
                <a:lnTo>
                  <a:pt x="3272381" y="0"/>
                </a:lnTo>
                <a:cubicBezTo>
                  <a:pt x="3390629" y="0"/>
                  <a:pt x="3486486" y="95858"/>
                  <a:pt x="3486486" y="214105"/>
                </a:cubicBezTo>
                <a:lnTo>
                  <a:pt x="3486486" y="3314295"/>
                </a:lnTo>
                <a:cubicBezTo>
                  <a:pt x="3486486" y="3432542"/>
                  <a:pt x="3390629" y="3528400"/>
                  <a:pt x="3272381" y="3528400"/>
                </a:cubicBezTo>
                <a:lnTo>
                  <a:pt x="214105" y="3528400"/>
                </a:lnTo>
                <a:cubicBezTo>
                  <a:pt x="95858" y="3528400"/>
                  <a:pt x="0" y="3432542"/>
                  <a:pt x="0" y="3314295"/>
                </a:cubicBezTo>
                <a:lnTo>
                  <a:pt x="0" y="214105"/>
                </a:lnTo>
                <a:cubicBezTo>
                  <a:pt x="0" y="95858"/>
                  <a:pt x="95858" y="0"/>
                  <a:pt x="214105" y="0"/>
                </a:cubicBezTo>
                <a:close/>
              </a:path>
            </a:pathLst>
          </a:cu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E8F64F21-BA16-67D3-87E4-E7C7013FFBEC}"/>
            </a:ext>
          </a:extLst>
        </p:cNvPr>
        <p:cNvGrpSpPr/>
        <p:nvPr/>
      </p:nvGrpSpPr>
      <p:grpSpPr>
        <a:xfrm>
          <a:off x="0" y="0"/>
          <a:ext cx="0" cy="0"/>
          <a:chOff x="0" y="0"/>
          <a:chExt cx="0" cy="0"/>
        </a:xfrm>
      </p:grpSpPr>
      <p:grpSp>
        <p:nvGrpSpPr>
          <p:cNvPr id="142" name="Google Shape;142;g31dbd23bb8a_0_50">
            <a:extLst>
              <a:ext uri="{FF2B5EF4-FFF2-40B4-BE49-F238E27FC236}">
                <a16:creationId xmlns:a16="http://schemas.microsoft.com/office/drawing/2014/main" id="{2C6981B0-4994-422B-107D-55EC6E9BACCA}"/>
              </a:ext>
            </a:extLst>
          </p:cNvPr>
          <p:cNvGrpSpPr/>
          <p:nvPr/>
        </p:nvGrpSpPr>
        <p:grpSpPr>
          <a:xfrm>
            <a:off x="-8506" y="-505"/>
            <a:ext cx="1285705" cy="2619938"/>
            <a:chOff x="-8506" y="-505"/>
            <a:chExt cx="1285705" cy="2619938"/>
          </a:xfrm>
        </p:grpSpPr>
        <p:sp>
          <p:nvSpPr>
            <p:cNvPr id="143" name="Google Shape;143;g31dbd23bb8a_0_50">
              <a:extLst>
                <a:ext uri="{FF2B5EF4-FFF2-40B4-BE49-F238E27FC236}">
                  <a16:creationId xmlns:a16="http://schemas.microsoft.com/office/drawing/2014/main" id="{012C9916-193A-6C52-2A09-B0F70A5B3B6E}"/>
                </a:ext>
              </a:extLst>
            </p:cNvPr>
            <p:cNvSpPr/>
            <p:nvPr/>
          </p:nvSpPr>
          <p:spPr>
            <a:xfrm rot="10800000" flipH="1">
              <a:off x="-8506" y="0"/>
              <a:ext cx="1132331" cy="2465186"/>
            </a:xfrm>
            <a:custGeom>
              <a:avLst/>
              <a:gdLst/>
              <a:ahLst/>
              <a:cxnLst/>
              <a:rect l="l" t="t" r="r" b="b"/>
              <a:pathLst>
                <a:path w="1132331" h="2465186" extrusionOk="0">
                  <a:moveTo>
                    <a:pt x="1103174" y="2465186"/>
                  </a:moveTo>
                  <a:lnTo>
                    <a:pt x="1132331" y="2465186"/>
                  </a:lnTo>
                  <a:lnTo>
                    <a:pt x="1132331" y="825185"/>
                  </a:lnTo>
                  <a:cubicBezTo>
                    <a:pt x="1132331" y="369439"/>
                    <a:pt x="762894" y="0"/>
                    <a:pt x="307148" y="0"/>
                  </a:cubicBezTo>
                  <a:cubicBezTo>
                    <a:pt x="250180" y="0"/>
                    <a:pt x="194560" y="5772"/>
                    <a:pt x="140841" y="16764"/>
                  </a:cubicBezTo>
                  <a:lnTo>
                    <a:pt x="0" y="60483"/>
                  </a:lnTo>
                  <a:lnTo>
                    <a:pt x="0" y="90880"/>
                  </a:lnTo>
                  <a:lnTo>
                    <a:pt x="146724" y="45333"/>
                  </a:lnTo>
                  <a:cubicBezTo>
                    <a:pt x="198542" y="34729"/>
                    <a:pt x="252195" y="29160"/>
                    <a:pt x="307148" y="29160"/>
                  </a:cubicBezTo>
                  <a:cubicBezTo>
                    <a:pt x="746770" y="29160"/>
                    <a:pt x="1103174" y="385564"/>
                    <a:pt x="1103174" y="82518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4" name="Google Shape;144;g31dbd23bb8a_0_50">
              <a:extLst>
                <a:ext uri="{FF2B5EF4-FFF2-40B4-BE49-F238E27FC236}">
                  <a16:creationId xmlns:a16="http://schemas.microsoft.com/office/drawing/2014/main" id="{2421DAD9-BEB3-96EF-E420-CD8E88062DC3}"/>
                </a:ext>
              </a:extLst>
            </p:cNvPr>
            <p:cNvSpPr/>
            <p:nvPr/>
          </p:nvSpPr>
          <p:spPr>
            <a:xfrm rot="10800000" flipH="1">
              <a:off x="-8506" y="-505"/>
              <a:ext cx="1285705" cy="2619938"/>
            </a:xfrm>
            <a:custGeom>
              <a:avLst/>
              <a:gdLst/>
              <a:ahLst/>
              <a:cxnLst/>
              <a:rect l="l" t="t" r="r" b="b"/>
              <a:pathLst>
                <a:path w="1285705" h="2619938" extrusionOk="0">
                  <a:moveTo>
                    <a:pt x="1256545" y="2619938"/>
                  </a:moveTo>
                  <a:lnTo>
                    <a:pt x="1285705" y="2619938"/>
                  </a:lnTo>
                  <a:lnTo>
                    <a:pt x="1285705" y="979432"/>
                  </a:lnTo>
                  <a:cubicBezTo>
                    <a:pt x="1285705" y="438515"/>
                    <a:pt x="847190" y="0"/>
                    <a:pt x="306272" y="0"/>
                  </a:cubicBezTo>
                  <a:cubicBezTo>
                    <a:pt x="238657" y="0"/>
                    <a:pt x="172642" y="6852"/>
                    <a:pt x="108884" y="19899"/>
                  </a:cubicBezTo>
                  <a:lnTo>
                    <a:pt x="0" y="53699"/>
                  </a:lnTo>
                  <a:lnTo>
                    <a:pt x="0" y="84089"/>
                  </a:lnTo>
                  <a:lnTo>
                    <a:pt x="114758" y="48466"/>
                  </a:lnTo>
                  <a:cubicBezTo>
                    <a:pt x="176619" y="35808"/>
                    <a:pt x="240669" y="29160"/>
                    <a:pt x="306272" y="29160"/>
                  </a:cubicBezTo>
                  <a:cubicBezTo>
                    <a:pt x="831094" y="29160"/>
                    <a:pt x="1256545" y="454611"/>
                    <a:pt x="1256545" y="97943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5" name="Google Shape;145;g31dbd23bb8a_0_50">
              <a:extLst>
                <a:ext uri="{FF2B5EF4-FFF2-40B4-BE49-F238E27FC236}">
                  <a16:creationId xmlns:a16="http://schemas.microsoft.com/office/drawing/2014/main" id="{61DC4517-9068-A72F-FE9C-09F5E7BD8999}"/>
                </a:ext>
              </a:extLst>
            </p:cNvPr>
            <p:cNvSpPr/>
            <p:nvPr/>
          </p:nvSpPr>
          <p:spPr>
            <a:xfrm rot="10800000" flipH="1">
              <a:off x="-1" y="0"/>
              <a:ext cx="969578" cy="2310646"/>
            </a:xfrm>
            <a:custGeom>
              <a:avLst/>
              <a:gdLst/>
              <a:ahLst/>
              <a:cxnLst/>
              <a:rect l="l" t="t" r="r" b="b"/>
              <a:pathLst>
                <a:path w="969578" h="2310646" extrusionOk="0">
                  <a:moveTo>
                    <a:pt x="940421" y="2310646"/>
                  </a:moveTo>
                  <a:lnTo>
                    <a:pt x="969578" y="2310646"/>
                  </a:lnTo>
                  <a:lnTo>
                    <a:pt x="969578" y="670645"/>
                  </a:lnTo>
                  <a:cubicBezTo>
                    <a:pt x="969578" y="300246"/>
                    <a:pt x="669334" y="0"/>
                    <a:pt x="298935" y="0"/>
                  </a:cubicBezTo>
                  <a:cubicBezTo>
                    <a:pt x="206334" y="0"/>
                    <a:pt x="118118" y="18765"/>
                    <a:pt x="37883" y="52701"/>
                  </a:cubicBezTo>
                  <a:lnTo>
                    <a:pt x="0" y="73262"/>
                  </a:lnTo>
                  <a:lnTo>
                    <a:pt x="0" y="106300"/>
                  </a:lnTo>
                  <a:lnTo>
                    <a:pt x="49241" y="79572"/>
                  </a:lnTo>
                  <a:cubicBezTo>
                    <a:pt x="125987" y="47111"/>
                    <a:pt x="210365" y="29160"/>
                    <a:pt x="298935" y="29160"/>
                  </a:cubicBezTo>
                  <a:cubicBezTo>
                    <a:pt x="653207" y="29160"/>
                    <a:pt x="940421" y="316370"/>
                    <a:pt x="940421" y="67064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3" name="Google Shape;214;g31dbd23bb8a_0_92">
            <a:extLst>
              <a:ext uri="{FF2B5EF4-FFF2-40B4-BE49-F238E27FC236}">
                <a16:creationId xmlns:a16="http://schemas.microsoft.com/office/drawing/2014/main" id="{DF552904-FA16-A56C-24C0-AEB402043D97}"/>
              </a:ext>
            </a:extLst>
          </p:cNvPr>
          <p:cNvSpPr txBox="1"/>
          <p:nvPr/>
        </p:nvSpPr>
        <p:spPr>
          <a:xfrm>
            <a:off x="620624" y="402750"/>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ACCIDENTES PERSONALES</a:t>
            </a:r>
            <a:r>
              <a:rPr lang="en-US" sz="3000" b="1" i="0" u="none" strike="noStrike" cap="none" dirty="0">
                <a:solidFill>
                  <a:srgbClr val="EA2565"/>
                </a:solidFill>
                <a:latin typeface="Lato"/>
                <a:ea typeface="Lato"/>
                <a:cs typeface="Lato"/>
                <a:sym typeface="Lato"/>
              </a:rPr>
              <a:t> INDIVIDUAL</a:t>
            </a:r>
            <a:endParaRPr sz="3000" b="1" i="0" u="none" strike="noStrike" cap="none" dirty="0">
              <a:solidFill>
                <a:srgbClr val="EA2565"/>
              </a:solidFill>
              <a:latin typeface="Lato"/>
              <a:ea typeface="Lato"/>
              <a:cs typeface="Lato"/>
              <a:sym typeface="Lato"/>
            </a:endParaRPr>
          </a:p>
        </p:txBody>
      </p:sp>
      <p:cxnSp>
        <p:nvCxnSpPr>
          <p:cNvPr id="11" name="Google Shape;215;g31dbd23bb8a_0_92">
            <a:extLst>
              <a:ext uri="{FF2B5EF4-FFF2-40B4-BE49-F238E27FC236}">
                <a16:creationId xmlns:a16="http://schemas.microsoft.com/office/drawing/2014/main" id="{AAD1ABAD-A4F7-4D1F-13B1-972451D0BC92}"/>
              </a:ext>
            </a:extLst>
          </p:cNvPr>
          <p:cNvCxnSpPr>
            <a:cxnSpLocks/>
          </p:cNvCxnSpPr>
          <p:nvPr/>
        </p:nvCxnSpPr>
        <p:spPr>
          <a:xfrm>
            <a:off x="2464665" y="2317394"/>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18" name="Google Shape;215;g31dbd23bb8a_0_92">
            <a:extLst>
              <a:ext uri="{FF2B5EF4-FFF2-40B4-BE49-F238E27FC236}">
                <a16:creationId xmlns:a16="http://schemas.microsoft.com/office/drawing/2014/main" id="{826247B8-B2AC-BFCD-50F6-E4FA5C1F8BA2}"/>
              </a:ext>
            </a:extLst>
          </p:cNvPr>
          <p:cNvCxnSpPr>
            <a:cxnSpLocks/>
          </p:cNvCxnSpPr>
          <p:nvPr/>
        </p:nvCxnSpPr>
        <p:spPr>
          <a:xfrm>
            <a:off x="2465530" y="3045884"/>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19" name="Google Shape;215;g31dbd23bb8a_0_92">
            <a:extLst>
              <a:ext uri="{FF2B5EF4-FFF2-40B4-BE49-F238E27FC236}">
                <a16:creationId xmlns:a16="http://schemas.microsoft.com/office/drawing/2014/main" id="{33BED2BF-D3CC-310B-FDC3-ED08EC661D1A}"/>
              </a:ext>
            </a:extLst>
          </p:cNvPr>
          <p:cNvCxnSpPr>
            <a:cxnSpLocks/>
          </p:cNvCxnSpPr>
          <p:nvPr/>
        </p:nvCxnSpPr>
        <p:spPr>
          <a:xfrm>
            <a:off x="2464665" y="3771977"/>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0" name="Google Shape;215;g31dbd23bb8a_0_92">
            <a:extLst>
              <a:ext uri="{FF2B5EF4-FFF2-40B4-BE49-F238E27FC236}">
                <a16:creationId xmlns:a16="http://schemas.microsoft.com/office/drawing/2014/main" id="{2FDB2F61-ABDE-8F03-57C3-A7985B94B8B3}"/>
              </a:ext>
            </a:extLst>
          </p:cNvPr>
          <p:cNvCxnSpPr>
            <a:cxnSpLocks/>
          </p:cNvCxnSpPr>
          <p:nvPr/>
        </p:nvCxnSpPr>
        <p:spPr>
          <a:xfrm>
            <a:off x="2470610" y="4509156"/>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1" name="Google Shape;215;g31dbd23bb8a_0_92">
            <a:extLst>
              <a:ext uri="{FF2B5EF4-FFF2-40B4-BE49-F238E27FC236}">
                <a16:creationId xmlns:a16="http://schemas.microsoft.com/office/drawing/2014/main" id="{77108AB0-F64E-209B-EE1F-B9A3FA3BA992}"/>
              </a:ext>
            </a:extLst>
          </p:cNvPr>
          <p:cNvCxnSpPr>
            <a:cxnSpLocks/>
          </p:cNvCxnSpPr>
          <p:nvPr/>
        </p:nvCxnSpPr>
        <p:spPr>
          <a:xfrm>
            <a:off x="2457079" y="5239603"/>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sp>
        <p:nvSpPr>
          <p:cNvPr id="28" name="CuadroTexto 27">
            <a:extLst>
              <a:ext uri="{FF2B5EF4-FFF2-40B4-BE49-F238E27FC236}">
                <a16:creationId xmlns:a16="http://schemas.microsoft.com/office/drawing/2014/main" id="{821A33B0-5F54-699B-B5A4-2E851567B0D8}"/>
              </a:ext>
            </a:extLst>
          </p:cNvPr>
          <p:cNvSpPr txBox="1"/>
          <p:nvPr/>
        </p:nvSpPr>
        <p:spPr>
          <a:xfrm>
            <a:off x="2590588" y="2130444"/>
            <a:ext cx="6136722" cy="3737049"/>
          </a:xfrm>
          <a:prstGeom prst="rect">
            <a:avLst/>
          </a:prstGeom>
          <a:noFill/>
        </p:spPr>
        <p:txBody>
          <a:bodyPr wrap="square">
            <a:spAutoFit/>
          </a:bodyPr>
          <a:lstStyle/>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Muerte Accidental</a:t>
            </a:r>
          </a:p>
          <a:p>
            <a:pPr>
              <a:lnSpc>
                <a:spcPct val="150000"/>
              </a:lnSpc>
            </a:pP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Fallecimiento a causa de un Accidente</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Pérdidas Orgánicas</a:t>
            </a:r>
          </a:p>
          <a:p>
            <a:pPr>
              <a:lnSpc>
                <a:spcPct val="150000"/>
              </a:lnSpc>
            </a:pP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Pérdida de algún miembro a causa de un Accidente</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Indemnización Diaria Hospitalización</a:t>
            </a:r>
          </a:p>
          <a:p>
            <a:pPr>
              <a:lnSpc>
                <a:spcPct val="150000"/>
              </a:lnSpc>
            </a:pP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Renta diaria en caso de hospitalización por Accidente</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Reembolso de GM por Accidente</a:t>
            </a:r>
          </a:p>
          <a:p>
            <a:pPr>
              <a:lnSpc>
                <a:spcPct val="150000"/>
              </a:lnSpc>
            </a:pP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Se reembolsan los gastos médicos originados por un Accidente</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Gastos Funerarios</a:t>
            </a:r>
          </a:p>
          <a:p>
            <a:pPr>
              <a:lnSpc>
                <a:spcPct val="150000"/>
              </a:lnSpc>
            </a:pP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Para menores de 12 años en caso de fallecimiento por Accidente</a:t>
            </a:r>
          </a:p>
        </p:txBody>
      </p:sp>
      <p:sp>
        <p:nvSpPr>
          <p:cNvPr id="32" name="Rounded Rectangle 43">
            <a:extLst>
              <a:ext uri="{FF2B5EF4-FFF2-40B4-BE49-F238E27FC236}">
                <a16:creationId xmlns:a16="http://schemas.microsoft.com/office/drawing/2014/main" id="{A4C71CBB-25B8-5BCF-6E1D-4B27604FB522}"/>
              </a:ext>
            </a:extLst>
          </p:cNvPr>
          <p:cNvSpPr/>
          <p:nvPr/>
        </p:nvSpPr>
        <p:spPr>
          <a:xfrm>
            <a:off x="1873270" y="4554495"/>
            <a:ext cx="319960" cy="319960"/>
          </a:xfrm>
          <a:custGeom>
            <a:avLst/>
            <a:gdLst/>
            <a:ahLst/>
            <a:cxnLst/>
            <a:rect l="0" t="0" r="0" b="0"/>
            <a:pathLst>
              <a:path w="225774" h="225838">
                <a:moveTo>
                  <a:pt x="0" y="0"/>
                </a:moveTo>
                <a:moveTo>
                  <a:pt x="91202" y="183769"/>
                </a:moveTo>
                <a:lnTo>
                  <a:pt x="166572" y="183769"/>
                </a:lnTo>
                <a:cubicBezTo>
                  <a:pt x="182061" y="183769"/>
                  <a:pt x="194617" y="196325"/>
                  <a:pt x="194617" y="211815"/>
                </a:cubicBezTo>
                <a:cubicBezTo>
                  <a:pt x="194617" y="219559"/>
                  <a:pt x="188340" y="225838"/>
                  <a:pt x="180595" y="225838"/>
                </a:cubicBezTo>
                <a:lnTo>
                  <a:pt x="72184" y="225838"/>
                </a:lnTo>
                <a:cubicBezTo>
                  <a:pt x="64311" y="225838"/>
                  <a:pt x="56687" y="223077"/>
                  <a:pt x="50638" y="218037"/>
                </a:cubicBezTo>
                <a:lnTo>
                  <a:pt x="9517" y="183769"/>
                </a:lnTo>
                <a:moveTo>
                  <a:pt x="0" y="0"/>
                </a:moveTo>
                <a:moveTo>
                  <a:pt x="9517" y="124871"/>
                </a:moveTo>
                <a:lnTo>
                  <a:pt x="54472" y="124871"/>
                </a:lnTo>
                <a:cubicBezTo>
                  <a:pt x="63398" y="124871"/>
                  <a:pt x="71958" y="128417"/>
                  <a:pt x="78270" y="134728"/>
                </a:cubicBezTo>
                <a:lnTo>
                  <a:pt x="97861" y="154318"/>
                </a:lnTo>
                <a:cubicBezTo>
                  <a:pt x="104830" y="161289"/>
                  <a:pt x="104830" y="172589"/>
                  <a:pt x="97861" y="179560"/>
                </a:cubicBezTo>
                <a:cubicBezTo>
                  <a:pt x="90890" y="186530"/>
                  <a:pt x="79590" y="186530"/>
                  <a:pt x="72620" y="179560"/>
                </a:cubicBezTo>
                <a:lnTo>
                  <a:pt x="59999" y="166939"/>
                </a:lnTo>
                <a:moveTo>
                  <a:pt x="180272" y="66179"/>
                </a:moveTo>
                <a:cubicBezTo>
                  <a:pt x="185364" y="61365"/>
                  <a:pt x="192134" y="58727"/>
                  <a:pt x="199141" y="58826"/>
                </a:cubicBezTo>
                <a:cubicBezTo>
                  <a:pt x="206148" y="58924"/>
                  <a:pt x="212840" y="61751"/>
                  <a:pt x="217795" y="66707"/>
                </a:cubicBezTo>
                <a:cubicBezTo>
                  <a:pt x="222750" y="71662"/>
                  <a:pt x="225577" y="78354"/>
                  <a:pt x="225676" y="85361"/>
                </a:cubicBezTo>
                <a:cubicBezTo>
                  <a:pt x="225774" y="92368"/>
                  <a:pt x="223136" y="99137"/>
                  <a:pt x="218322" y="104230"/>
                </a:cubicBezTo>
                <a:lnTo>
                  <a:pt x="185894" y="136658"/>
                </a:lnTo>
                <a:cubicBezTo>
                  <a:pt x="180829" y="141506"/>
                  <a:pt x="174074" y="144186"/>
                  <a:pt x="167063" y="144130"/>
                </a:cubicBezTo>
                <a:cubicBezTo>
                  <a:pt x="160053" y="144073"/>
                  <a:pt x="153342" y="141284"/>
                  <a:pt x="148357" y="136354"/>
                </a:cubicBezTo>
                <a:cubicBezTo>
                  <a:pt x="143372" y="131426"/>
                  <a:pt x="140507" y="124747"/>
                  <a:pt x="140370" y="117738"/>
                </a:cubicBezTo>
                <a:cubicBezTo>
                  <a:pt x="140233" y="110729"/>
                  <a:pt x="142837" y="103943"/>
                  <a:pt x="147627" y="98824"/>
                </a:cubicBezTo>
                <a:close/>
                <a:moveTo>
                  <a:pt x="0" y="0"/>
                </a:moveTo>
                <a:moveTo>
                  <a:pt x="165573" y="80882"/>
                </a:moveTo>
                <a:lnTo>
                  <a:pt x="203622" y="118932"/>
                </a:lnTo>
                <a:moveTo>
                  <a:pt x="73154" y="42965"/>
                </a:moveTo>
                <a:cubicBezTo>
                  <a:pt x="73154" y="24404"/>
                  <a:pt x="88200" y="9358"/>
                  <a:pt x="106761" y="9358"/>
                </a:cubicBezTo>
                <a:cubicBezTo>
                  <a:pt x="125322" y="9358"/>
                  <a:pt x="140368" y="24404"/>
                  <a:pt x="140368" y="42965"/>
                </a:cubicBezTo>
                <a:cubicBezTo>
                  <a:pt x="140368" y="61526"/>
                  <a:pt x="125322" y="76572"/>
                  <a:pt x="106761" y="76572"/>
                </a:cubicBezTo>
                <a:cubicBezTo>
                  <a:pt x="88200" y="76572"/>
                  <a:pt x="73154" y="61526"/>
                  <a:pt x="73154" y="42965"/>
                </a:cubicBezTo>
                <a:close/>
                <a:moveTo>
                  <a:pt x="140368" y="42965"/>
                </a:moveTo>
                <a:lnTo>
                  <a:pt x="73154" y="42965"/>
                </a:lnTo>
              </a:path>
            </a:pathLst>
          </a:custGeom>
          <a:noFill/>
          <a:ln w="12080">
            <a:solidFill>
              <a:schemeClr val="accent1"/>
            </a:solidFill>
          </a:ln>
        </p:spPr>
        <p:txBody>
          <a:bodyPr rtlCol="0" anchor="ctr"/>
          <a:lstStyle/>
          <a:p>
            <a:pPr algn="ctr"/>
            <a:endParaRPr>
              <a:solidFill>
                <a:srgbClr val="B8387D"/>
              </a:solidFill>
            </a:endParaRPr>
          </a:p>
        </p:txBody>
      </p:sp>
      <p:sp>
        <p:nvSpPr>
          <p:cNvPr id="33" name="Rounded Rectangle 45">
            <a:extLst>
              <a:ext uri="{FF2B5EF4-FFF2-40B4-BE49-F238E27FC236}">
                <a16:creationId xmlns:a16="http://schemas.microsoft.com/office/drawing/2014/main" id="{A1B4A43B-25AC-DEA8-147B-762900CC33DE}"/>
              </a:ext>
            </a:extLst>
          </p:cNvPr>
          <p:cNvSpPr/>
          <p:nvPr/>
        </p:nvSpPr>
        <p:spPr>
          <a:xfrm>
            <a:off x="1878277" y="3806609"/>
            <a:ext cx="319960" cy="319960"/>
          </a:xfrm>
          <a:custGeom>
            <a:avLst/>
            <a:gdLst/>
            <a:ahLst/>
            <a:cxnLst/>
            <a:rect l="0" t="0" r="0" b="0"/>
            <a:pathLst>
              <a:path w="225396" h="225396">
                <a:moveTo>
                  <a:pt x="132297" y="97998"/>
                </a:moveTo>
                <a:lnTo>
                  <a:pt x="117598" y="97998"/>
                </a:lnTo>
                <a:cubicBezTo>
                  <a:pt x="112185" y="97998"/>
                  <a:pt x="107798" y="93610"/>
                  <a:pt x="107798" y="88198"/>
                </a:cubicBezTo>
                <a:lnTo>
                  <a:pt x="107798" y="9799"/>
                </a:lnTo>
                <a:cubicBezTo>
                  <a:pt x="107798" y="4387"/>
                  <a:pt x="112185" y="0"/>
                  <a:pt x="117598" y="0"/>
                </a:cubicBezTo>
                <a:lnTo>
                  <a:pt x="215596" y="0"/>
                </a:lnTo>
                <a:cubicBezTo>
                  <a:pt x="221008" y="0"/>
                  <a:pt x="225396" y="4387"/>
                  <a:pt x="225396" y="9799"/>
                </a:cubicBezTo>
                <a:lnTo>
                  <a:pt x="225396" y="88198"/>
                </a:lnTo>
                <a:cubicBezTo>
                  <a:pt x="225396" y="93610"/>
                  <a:pt x="221008" y="97998"/>
                  <a:pt x="215596" y="97998"/>
                </a:cubicBezTo>
                <a:lnTo>
                  <a:pt x="176397" y="97998"/>
                </a:lnTo>
                <a:moveTo>
                  <a:pt x="166597" y="19599"/>
                </a:moveTo>
                <a:lnTo>
                  <a:pt x="166597" y="78398"/>
                </a:lnTo>
                <a:moveTo>
                  <a:pt x="166597" y="19599"/>
                </a:moveTo>
                <a:lnTo>
                  <a:pt x="149653" y="19599"/>
                </a:lnTo>
                <a:cubicBezTo>
                  <a:pt x="145398" y="19599"/>
                  <a:pt x="141171" y="20291"/>
                  <a:pt x="137138" y="21647"/>
                </a:cubicBezTo>
                <a:cubicBezTo>
                  <a:pt x="135860" y="22082"/>
                  <a:pt x="134686" y="22776"/>
                  <a:pt x="133689" y="23686"/>
                </a:cubicBezTo>
                <a:lnTo>
                  <a:pt x="127397" y="29399"/>
                </a:lnTo>
                <a:moveTo>
                  <a:pt x="166597" y="48999"/>
                </a:moveTo>
                <a:lnTo>
                  <a:pt x="159227" y="48999"/>
                </a:lnTo>
                <a:cubicBezTo>
                  <a:pt x="154968" y="48998"/>
                  <a:pt x="150738" y="49693"/>
                  <a:pt x="146703" y="51057"/>
                </a:cubicBezTo>
                <a:cubicBezTo>
                  <a:pt x="145675" y="51406"/>
                  <a:pt x="144712" y="51923"/>
                  <a:pt x="143851" y="52585"/>
                </a:cubicBezTo>
                <a:lnTo>
                  <a:pt x="135159" y="59279"/>
                </a:lnTo>
                <a:moveTo>
                  <a:pt x="205796" y="29399"/>
                </a:moveTo>
                <a:lnTo>
                  <a:pt x="199505" y="23686"/>
                </a:lnTo>
                <a:cubicBezTo>
                  <a:pt x="198507" y="22776"/>
                  <a:pt x="197333" y="22082"/>
                  <a:pt x="196055" y="21647"/>
                </a:cubicBezTo>
                <a:cubicBezTo>
                  <a:pt x="192022" y="20291"/>
                  <a:pt x="187795" y="19599"/>
                  <a:pt x="183541" y="19599"/>
                </a:cubicBezTo>
                <a:lnTo>
                  <a:pt x="166597" y="19599"/>
                </a:lnTo>
                <a:moveTo>
                  <a:pt x="198035" y="59279"/>
                </a:moveTo>
                <a:lnTo>
                  <a:pt x="189342" y="52585"/>
                </a:lnTo>
                <a:cubicBezTo>
                  <a:pt x="188482" y="51923"/>
                  <a:pt x="187518" y="51406"/>
                  <a:pt x="186490" y="51057"/>
                </a:cubicBezTo>
                <a:cubicBezTo>
                  <a:pt x="182456" y="49693"/>
                  <a:pt x="178225" y="48998"/>
                  <a:pt x="173966" y="48999"/>
                </a:cubicBezTo>
                <a:lnTo>
                  <a:pt x="166597" y="48999"/>
                </a:lnTo>
                <a:moveTo>
                  <a:pt x="181296" y="78398"/>
                </a:moveTo>
                <a:lnTo>
                  <a:pt x="151897" y="78398"/>
                </a:lnTo>
                <a:moveTo>
                  <a:pt x="19599" y="137197"/>
                </a:moveTo>
                <a:lnTo>
                  <a:pt x="19599" y="166597"/>
                </a:lnTo>
                <a:moveTo>
                  <a:pt x="78398" y="137197"/>
                </a:moveTo>
                <a:lnTo>
                  <a:pt x="78398" y="166597"/>
                </a:lnTo>
                <a:moveTo>
                  <a:pt x="78398" y="166597"/>
                </a:moveTo>
                <a:lnTo>
                  <a:pt x="19599" y="166597"/>
                </a:lnTo>
                <a:moveTo>
                  <a:pt x="48999" y="186196"/>
                </a:moveTo>
                <a:lnTo>
                  <a:pt x="48999" y="225396"/>
                </a:lnTo>
                <a:moveTo>
                  <a:pt x="48999" y="132297"/>
                </a:moveTo>
                <a:lnTo>
                  <a:pt x="48999" y="83298"/>
                </a:lnTo>
                <a:moveTo>
                  <a:pt x="24499" y="225396"/>
                </a:moveTo>
                <a:lnTo>
                  <a:pt x="19599" y="166597"/>
                </a:lnTo>
                <a:lnTo>
                  <a:pt x="0" y="166597"/>
                </a:lnTo>
                <a:lnTo>
                  <a:pt x="0" y="132297"/>
                </a:lnTo>
                <a:cubicBezTo>
                  <a:pt x="0" y="105236"/>
                  <a:pt x="21937" y="83298"/>
                  <a:pt x="48999" y="83298"/>
                </a:cubicBezTo>
                <a:cubicBezTo>
                  <a:pt x="76060" y="83298"/>
                  <a:pt x="97998" y="105236"/>
                  <a:pt x="97998" y="132297"/>
                </a:cubicBezTo>
                <a:lnTo>
                  <a:pt x="97998" y="166597"/>
                </a:lnTo>
                <a:lnTo>
                  <a:pt x="78398" y="166597"/>
                </a:lnTo>
                <a:lnTo>
                  <a:pt x="73498" y="225396"/>
                </a:lnTo>
                <a:close/>
                <a:moveTo>
                  <a:pt x="48999" y="0"/>
                </a:moveTo>
                <a:cubicBezTo>
                  <a:pt x="67942" y="0"/>
                  <a:pt x="83298" y="15356"/>
                  <a:pt x="83298" y="34299"/>
                </a:cubicBezTo>
                <a:cubicBezTo>
                  <a:pt x="83298" y="53242"/>
                  <a:pt x="67942" y="68598"/>
                  <a:pt x="48999" y="68598"/>
                </a:cubicBezTo>
                <a:cubicBezTo>
                  <a:pt x="30056" y="68598"/>
                  <a:pt x="14699" y="53242"/>
                  <a:pt x="14699" y="34299"/>
                </a:cubicBezTo>
                <a:cubicBezTo>
                  <a:pt x="14699" y="15356"/>
                  <a:pt x="30056" y="0"/>
                  <a:pt x="48999" y="0"/>
                </a:cubicBezTo>
                <a:close/>
                <a:moveTo>
                  <a:pt x="18619" y="18404"/>
                </a:moveTo>
                <a:cubicBezTo>
                  <a:pt x="29497" y="28629"/>
                  <a:pt x="43869" y="34315"/>
                  <a:pt x="58799" y="34299"/>
                </a:cubicBezTo>
                <a:cubicBezTo>
                  <a:pt x="67112" y="34311"/>
                  <a:pt x="75333" y="32553"/>
                  <a:pt x="82916" y="29144"/>
                </a:cubicBezTo>
                <a:moveTo>
                  <a:pt x="117598" y="156797"/>
                </a:moveTo>
                <a:lnTo>
                  <a:pt x="156797" y="97998"/>
                </a:lnTo>
              </a:path>
            </a:pathLst>
          </a:custGeom>
          <a:noFill/>
          <a:ln w="12080">
            <a:solidFill>
              <a:schemeClr val="accent1"/>
            </a:solidFill>
          </a:ln>
        </p:spPr>
        <p:txBody>
          <a:bodyPr rtlCol="0" anchor="ctr"/>
          <a:lstStyle/>
          <a:p>
            <a:pPr algn="ctr"/>
            <a:endParaRPr>
              <a:solidFill>
                <a:srgbClr val="B8387D"/>
              </a:solidFill>
            </a:endParaRPr>
          </a:p>
        </p:txBody>
      </p:sp>
      <p:sp>
        <p:nvSpPr>
          <p:cNvPr id="34" name="Rounded Rectangle 48">
            <a:extLst>
              <a:ext uri="{FF2B5EF4-FFF2-40B4-BE49-F238E27FC236}">
                <a16:creationId xmlns:a16="http://schemas.microsoft.com/office/drawing/2014/main" id="{A109DE03-D43C-FC06-AAE1-A672208053E1}"/>
              </a:ext>
            </a:extLst>
          </p:cNvPr>
          <p:cNvSpPr/>
          <p:nvPr/>
        </p:nvSpPr>
        <p:spPr>
          <a:xfrm>
            <a:off x="1871997" y="3050462"/>
            <a:ext cx="319960" cy="319960"/>
          </a:xfrm>
          <a:custGeom>
            <a:avLst/>
            <a:gdLst/>
            <a:ahLst/>
            <a:cxnLst/>
            <a:rect l="0" t="0" r="0" b="0"/>
            <a:pathLst>
              <a:path w="230296" h="244496">
                <a:moveTo>
                  <a:pt x="92118" y="180689"/>
                </a:moveTo>
                <a:cubicBezTo>
                  <a:pt x="84429" y="185038"/>
                  <a:pt x="76372" y="188701"/>
                  <a:pt x="68040" y="191635"/>
                </a:cubicBezTo>
                <a:moveTo>
                  <a:pt x="4899" y="210196"/>
                </a:moveTo>
                <a:cubicBezTo>
                  <a:pt x="4899" y="191253"/>
                  <a:pt x="20256" y="175897"/>
                  <a:pt x="39199" y="175897"/>
                </a:cubicBezTo>
                <a:cubicBezTo>
                  <a:pt x="58142" y="175897"/>
                  <a:pt x="73498" y="191253"/>
                  <a:pt x="73498" y="210196"/>
                </a:cubicBezTo>
                <a:cubicBezTo>
                  <a:pt x="73498" y="229139"/>
                  <a:pt x="58142" y="244496"/>
                  <a:pt x="39199" y="244496"/>
                </a:cubicBezTo>
                <a:cubicBezTo>
                  <a:pt x="20256" y="244496"/>
                  <a:pt x="4899" y="229139"/>
                  <a:pt x="4899" y="210196"/>
                </a:cubicBezTo>
                <a:moveTo>
                  <a:pt x="29399" y="210196"/>
                </a:moveTo>
                <a:cubicBezTo>
                  <a:pt x="29399" y="215608"/>
                  <a:pt x="33787" y="219996"/>
                  <a:pt x="39199" y="219996"/>
                </a:cubicBezTo>
                <a:cubicBezTo>
                  <a:pt x="44611" y="219996"/>
                  <a:pt x="48999" y="215608"/>
                  <a:pt x="48999" y="210196"/>
                </a:cubicBezTo>
                <a:cubicBezTo>
                  <a:pt x="48999" y="204784"/>
                  <a:pt x="44611" y="200396"/>
                  <a:pt x="39199" y="200396"/>
                </a:cubicBezTo>
                <a:cubicBezTo>
                  <a:pt x="33787" y="200396"/>
                  <a:pt x="29399" y="204784"/>
                  <a:pt x="29399" y="210196"/>
                </a:cubicBezTo>
                <a:moveTo>
                  <a:pt x="0" y="14199"/>
                </a:moveTo>
                <a:moveTo>
                  <a:pt x="209334" y="234882"/>
                </a:moveTo>
                <a:lnTo>
                  <a:pt x="205139" y="243702"/>
                </a:lnTo>
                <a:lnTo>
                  <a:pt x="155003" y="211862"/>
                </a:lnTo>
                <a:cubicBezTo>
                  <a:pt x="145557" y="205852"/>
                  <a:pt x="142065" y="193747"/>
                  <a:pt x="146860" y="183629"/>
                </a:cubicBezTo>
                <a:lnTo>
                  <a:pt x="146860" y="183629"/>
                </a:lnTo>
                <a:cubicBezTo>
                  <a:pt x="151648" y="173509"/>
                  <a:pt x="163223" y="168538"/>
                  <a:pt x="173858" y="172036"/>
                </a:cubicBezTo>
                <a:lnTo>
                  <a:pt x="230296" y="190596"/>
                </a:lnTo>
                <a:lnTo>
                  <a:pt x="226101" y="199416"/>
                </a:lnTo>
                <a:moveTo>
                  <a:pt x="146242" y="185050"/>
                </a:moveTo>
                <a:cubicBezTo>
                  <a:pt x="140706" y="187657"/>
                  <a:pt x="119332" y="178543"/>
                  <a:pt x="107798" y="170997"/>
                </a:cubicBezTo>
                <a:cubicBezTo>
                  <a:pt x="104201" y="168645"/>
                  <a:pt x="19599" y="114275"/>
                  <a:pt x="19599" y="68402"/>
                </a:cubicBezTo>
                <a:cubicBezTo>
                  <a:pt x="19599" y="14660"/>
                  <a:pt x="87042" y="0"/>
                  <a:pt x="107798" y="48852"/>
                </a:cubicBezTo>
                <a:cubicBezTo>
                  <a:pt x="128554" y="0"/>
                  <a:pt x="195996" y="14660"/>
                  <a:pt x="195996" y="68402"/>
                </a:cubicBezTo>
                <a:cubicBezTo>
                  <a:pt x="195996" y="100330"/>
                  <a:pt x="153279" y="137511"/>
                  <a:pt x="127299" y="157169"/>
                </a:cubicBezTo>
              </a:path>
            </a:pathLst>
          </a:custGeom>
          <a:noFill/>
          <a:ln w="12080">
            <a:solidFill>
              <a:schemeClr val="accent1"/>
            </a:solidFill>
          </a:ln>
        </p:spPr>
        <p:txBody>
          <a:bodyPr rtlCol="0" anchor="ctr"/>
          <a:lstStyle/>
          <a:p>
            <a:pPr algn="ctr"/>
            <a:endParaRPr>
              <a:solidFill>
                <a:srgbClr val="B8387D"/>
              </a:solidFill>
            </a:endParaRPr>
          </a:p>
        </p:txBody>
      </p:sp>
      <p:sp>
        <p:nvSpPr>
          <p:cNvPr id="35" name="Rounded Rectangle 50">
            <a:extLst>
              <a:ext uri="{FF2B5EF4-FFF2-40B4-BE49-F238E27FC236}">
                <a16:creationId xmlns:a16="http://schemas.microsoft.com/office/drawing/2014/main" id="{D3249681-CF9D-6ADC-FCBB-3680C18C571B}"/>
              </a:ext>
            </a:extLst>
          </p:cNvPr>
          <p:cNvSpPr/>
          <p:nvPr/>
        </p:nvSpPr>
        <p:spPr>
          <a:xfrm>
            <a:off x="1875621" y="2353352"/>
            <a:ext cx="319960" cy="319960"/>
          </a:xfrm>
          <a:custGeom>
            <a:avLst/>
            <a:gdLst/>
            <a:ahLst/>
            <a:cxnLst/>
            <a:rect l="0" t="0" r="0" b="0"/>
            <a:pathLst>
              <a:path w="217443" h="226854">
                <a:moveTo>
                  <a:pt x="64830" y="156088"/>
                </a:moveTo>
                <a:cubicBezTo>
                  <a:pt x="50202" y="156088"/>
                  <a:pt x="36173" y="150661"/>
                  <a:pt x="25830" y="141001"/>
                </a:cubicBezTo>
                <a:cubicBezTo>
                  <a:pt x="15486" y="131342"/>
                  <a:pt x="9675" y="118240"/>
                  <a:pt x="9675" y="104579"/>
                </a:cubicBezTo>
                <a:cubicBezTo>
                  <a:pt x="9675" y="60809"/>
                  <a:pt x="56916" y="9300"/>
                  <a:pt x="64830" y="9300"/>
                </a:cubicBezTo>
                <a:cubicBezTo>
                  <a:pt x="72745" y="9300"/>
                  <a:pt x="119986" y="60809"/>
                  <a:pt x="119986" y="104579"/>
                </a:cubicBezTo>
                <a:moveTo>
                  <a:pt x="191285" y="175198"/>
                </a:moveTo>
                <a:lnTo>
                  <a:pt x="217443" y="175198"/>
                </a:lnTo>
                <a:lnTo>
                  <a:pt x="217443" y="226854"/>
                </a:lnTo>
                <a:lnTo>
                  <a:pt x="99309" y="226854"/>
                </a:lnTo>
                <a:lnTo>
                  <a:pt x="99309" y="175198"/>
                </a:lnTo>
                <a:lnTo>
                  <a:pt x="125460" y="175198"/>
                </a:lnTo>
                <a:lnTo>
                  <a:pt x="125460" y="127805"/>
                </a:lnTo>
                <a:lnTo>
                  <a:pt x="191285" y="127805"/>
                </a:lnTo>
                <a:close/>
                <a:moveTo>
                  <a:pt x="151090" y="149652"/>
                </a:moveTo>
                <a:lnTo>
                  <a:pt x="165664" y="149652"/>
                </a:lnTo>
                <a:moveTo>
                  <a:pt x="165664" y="172518"/>
                </a:moveTo>
                <a:lnTo>
                  <a:pt x="151090" y="172518"/>
                </a:lnTo>
                <a:moveTo>
                  <a:pt x="0" y="0"/>
                </a:moveTo>
                <a:moveTo>
                  <a:pt x="146227" y="226852"/>
                </a:moveTo>
                <a:lnTo>
                  <a:pt x="170525" y="226852"/>
                </a:lnTo>
                <a:lnTo>
                  <a:pt x="170525" y="198639"/>
                </a:lnTo>
                <a:lnTo>
                  <a:pt x="146227" y="198639"/>
                </a:lnTo>
                <a:close/>
                <a:moveTo>
                  <a:pt x="77237" y="71451"/>
                </a:moveTo>
                <a:lnTo>
                  <a:pt x="53705" y="71451"/>
                </a:lnTo>
                <a:lnTo>
                  <a:pt x="53705" y="87863"/>
                </a:lnTo>
                <a:lnTo>
                  <a:pt x="36653" y="87863"/>
                </a:lnTo>
                <a:lnTo>
                  <a:pt x="36653" y="111395"/>
                </a:lnTo>
                <a:lnTo>
                  <a:pt x="53705" y="111395"/>
                </a:lnTo>
                <a:lnTo>
                  <a:pt x="53705" y="127805"/>
                </a:lnTo>
                <a:lnTo>
                  <a:pt x="77237" y="127805"/>
                </a:lnTo>
                <a:lnTo>
                  <a:pt x="77237" y="111395"/>
                </a:lnTo>
                <a:lnTo>
                  <a:pt x="93007" y="111395"/>
                </a:lnTo>
                <a:lnTo>
                  <a:pt x="93007" y="87863"/>
                </a:lnTo>
                <a:lnTo>
                  <a:pt x="77237" y="87863"/>
                </a:lnTo>
                <a:close/>
              </a:path>
            </a:pathLst>
          </a:custGeom>
          <a:noFill/>
          <a:ln w="12080">
            <a:solidFill>
              <a:schemeClr val="accent1"/>
            </a:solidFill>
          </a:ln>
        </p:spPr>
        <p:txBody>
          <a:bodyPr rtlCol="0" anchor="ctr"/>
          <a:lstStyle/>
          <a:p>
            <a:pPr algn="ctr"/>
            <a:endParaRPr>
              <a:solidFill>
                <a:srgbClr val="B8387D"/>
              </a:solidFill>
            </a:endParaRPr>
          </a:p>
        </p:txBody>
      </p:sp>
      <p:sp>
        <p:nvSpPr>
          <p:cNvPr id="10" name="TextBox 16">
            <a:extLst>
              <a:ext uri="{FF2B5EF4-FFF2-40B4-BE49-F238E27FC236}">
                <a16:creationId xmlns:a16="http://schemas.microsoft.com/office/drawing/2014/main" id="{07C334A7-2715-ADB3-BFE0-1B6D25D7B869}"/>
              </a:ext>
            </a:extLst>
          </p:cNvPr>
          <p:cNvSpPr txBox="1"/>
          <p:nvPr/>
        </p:nvSpPr>
        <p:spPr>
          <a:xfrm>
            <a:off x="2590588" y="1664580"/>
            <a:ext cx="1279196" cy="307777"/>
          </a:xfrm>
          <a:prstGeom prst="rect">
            <a:avLst/>
          </a:prstGeom>
          <a:noFill/>
          <a:ln>
            <a:noFill/>
          </a:ln>
        </p:spPr>
        <p:txBody>
          <a:bodyPr wrap="none" lIns="0" tIns="0" rIns="0" bIns="0" anchor="t">
            <a:spAutoFit/>
          </a:bodyPr>
          <a:lstStyle/>
          <a:p>
            <a:pPr algn="ctr"/>
            <a:r>
              <a:rPr lang="es-MX" sz="2000" b="1" dirty="0">
                <a:solidFill>
                  <a:srgbClr val="484848"/>
                </a:solidFill>
                <a:latin typeface="Lato Black" panose="020F0502020204030203" pitchFamily="34" charset="0"/>
                <a:ea typeface="Lato Black" panose="020F0502020204030203" pitchFamily="34" charset="0"/>
                <a:cs typeface="Lato Black" panose="020F0502020204030203" pitchFamily="34" charset="0"/>
              </a:rPr>
              <a:t>Coberturas</a:t>
            </a:r>
            <a:endParaRPr sz="2000" b="1" dirty="0">
              <a:solidFill>
                <a:srgbClr val="484848"/>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6" name="Rounded Rectangle 63">
            <a:extLst>
              <a:ext uri="{FF2B5EF4-FFF2-40B4-BE49-F238E27FC236}">
                <a16:creationId xmlns:a16="http://schemas.microsoft.com/office/drawing/2014/main" id="{8FA0A98B-8568-837F-1276-586DC2521BB6}"/>
              </a:ext>
            </a:extLst>
          </p:cNvPr>
          <p:cNvSpPr/>
          <p:nvPr/>
        </p:nvSpPr>
        <p:spPr>
          <a:xfrm>
            <a:off x="1908075" y="5259728"/>
            <a:ext cx="333414" cy="365168"/>
          </a:xfrm>
          <a:custGeom>
            <a:avLst/>
            <a:gdLst/>
            <a:ahLst/>
            <a:cxnLst/>
            <a:rect l="0" t="0" r="0" b="0"/>
            <a:pathLst>
              <a:path w="211408" h="231542">
                <a:moveTo>
                  <a:pt x="110737" y="181207"/>
                </a:moveTo>
                <a:lnTo>
                  <a:pt x="140939" y="181207"/>
                </a:lnTo>
                <a:cubicBezTo>
                  <a:pt x="163178" y="181207"/>
                  <a:pt x="181207" y="199235"/>
                  <a:pt x="181207" y="221475"/>
                </a:cubicBezTo>
                <a:lnTo>
                  <a:pt x="0" y="221475"/>
                </a:lnTo>
                <a:moveTo>
                  <a:pt x="0" y="140939"/>
                </a:moveTo>
                <a:lnTo>
                  <a:pt x="70469" y="140939"/>
                </a:lnTo>
                <a:cubicBezTo>
                  <a:pt x="92709" y="140939"/>
                  <a:pt x="110737" y="158967"/>
                  <a:pt x="110737" y="181207"/>
                </a:cubicBezTo>
                <a:lnTo>
                  <a:pt x="65435" y="181207"/>
                </a:lnTo>
                <a:moveTo>
                  <a:pt x="0" y="130871"/>
                </a:moveTo>
                <a:lnTo>
                  <a:pt x="0" y="231542"/>
                </a:lnTo>
                <a:moveTo>
                  <a:pt x="211408" y="55368"/>
                </a:moveTo>
                <a:cubicBezTo>
                  <a:pt x="211408" y="58148"/>
                  <a:pt x="209154" y="60402"/>
                  <a:pt x="206375" y="60402"/>
                </a:cubicBezTo>
                <a:lnTo>
                  <a:pt x="181207" y="60402"/>
                </a:lnTo>
                <a:lnTo>
                  <a:pt x="181207" y="125838"/>
                </a:lnTo>
                <a:cubicBezTo>
                  <a:pt x="181207" y="128618"/>
                  <a:pt x="178953" y="130871"/>
                  <a:pt x="176173" y="130871"/>
                </a:cubicBezTo>
                <a:lnTo>
                  <a:pt x="156039" y="130871"/>
                </a:lnTo>
                <a:cubicBezTo>
                  <a:pt x="153259" y="130871"/>
                  <a:pt x="151006" y="128618"/>
                  <a:pt x="151006" y="125838"/>
                </a:cubicBezTo>
                <a:lnTo>
                  <a:pt x="151006" y="60402"/>
                </a:lnTo>
                <a:lnTo>
                  <a:pt x="125838" y="60402"/>
                </a:lnTo>
                <a:cubicBezTo>
                  <a:pt x="123058" y="60402"/>
                  <a:pt x="120804" y="58148"/>
                  <a:pt x="120804" y="55368"/>
                </a:cubicBezTo>
                <a:lnTo>
                  <a:pt x="120804" y="35234"/>
                </a:lnTo>
                <a:cubicBezTo>
                  <a:pt x="120804" y="32454"/>
                  <a:pt x="123058" y="30201"/>
                  <a:pt x="125838" y="30201"/>
                </a:cubicBezTo>
                <a:lnTo>
                  <a:pt x="151006" y="30201"/>
                </a:lnTo>
                <a:lnTo>
                  <a:pt x="151006" y="5033"/>
                </a:lnTo>
                <a:cubicBezTo>
                  <a:pt x="151006" y="2253"/>
                  <a:pt x="153259" y="0"/>
                  <a:pt x="156039" y="0"/>
                </a:cubicBezTo>
                <a:lnTo>
                  <a:pt x="176173" y="0"/>
                </a:lnTo>
                <a:cubicBezTo>
                  <a:pt x="178953" y="0"/>
                  <a:pt x="181207" y="2253"/>
                  <a:pt x="181207" y="5033"/>
                </a:cubicBezTo>
                <a:lnTo>
                  <a:pt x="181207" y="30201"/>
                </a:lnTo>
                <a:lnTo>
                  <a:pt x="206375" y="30201"/>
                </a:lnTo>
                <a:cubicBezTo>
                  <a:pt x="209154" y="30201"/>
                  <a:pt x="211408" y="32454"/>
                  <a:pt x="211408" y="35234"/>
                </a:cubicBezTo>
                <a:close/>
              </a:path>
            </a:pathLst>
          </a:custGeom>
          <a:noFill/>
          <a:ln w="12080">
            <a:solidFill>
              <a:schemeClr val="accent1"/>
            </a:solidFill>
          </a:ln>
        </p:spPr>
        <p:txBody>
          <a:bodyPr rtlCol="0" anchor="ctr"/>
          <a:lstStyle/>
          <a:p>
            <a:pPr algn="ctr"/>
            <a:endParaRPr>
              <a:solidFill>
                <a:srgbClr val="B8387D"/>
              </a:solidFill>
            </a:endParaRPr>
          </a:p>
        </p:txBody>
      </p:sp>
      <p:sp>
        <p:nvSpPr>
          <p:cNvPr id="8" name="Google Shape;147;g31dbd23bb8a_0_50">
            <a:extLst>
              <a:ext uri="{FF2B5EF4-FFF2-40B4-BE49-F238E27FC236}">
                <a16:creationId xmlns:a16="http://schemas.microsoft.com/office/drawing/2014/main" id="{A1F8A1FA-7DE4-4308-2901-60D1CC78BCD8}"/>
              </a:ext>
            </a:extLst>
          </p:cNvPr>
          <p:cNvSpPr/>
          <p:nvPr/>
        </p:nvSpPr>
        <p:spPr>
          <a:xfrm>
            <a:off x="8373868" y="3447118"/>
            <a:ext cx="2705203" cy="374601"/>
          </a:xfrm>
          <a:prstGeom prst="roundRect">
            <a:avLst>
              <a:gd name="adj" fmla="val 16667"/>
            </a:avLst>
          </a:prstGeom>
          <a:solidFill>
            <a:srgbClr val="EF366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b="0" i="0" u="none" strike="noStrike" cap="none" dirty="0">
              <a:solidFill>
                <a:schemeClr val="lt1"/>
              </a:solidFill>
              <a:latin typeface="Open Sans"/>
              <a:ea typeface="Open Sans"/>
              <a:cs typeface="Open Sans"/>
              <a:sym typeface="Open Sans"/>
            </a:endParaRPr>
          </a:p>
        </p:txBody>
      </p:sp>
      <p:sp>
        <p:nvSpPr>
          <p:cNvPr id="12" name="Google Shape;151;g31dbd23bb8a_0_50">
            <a:extLst>
              <a:ext uri="{FF2B5EF4-FFF2-40B4-BE49-F238E27FC236}">
                <a16:creationId xmlns:a16="http://schemas.microsoft.com/office/drawing/2014/main" id="{3EB2A8D7-C016-2EBC-B98C-514243AF13A6}"/>
              </a:ext>
            </a:extLst>
          </p:cNvPr>
          <p:cNvSpPr txBox="1"/>
          <p:nvPr/>
        </p:nvSpPr>
        <p:spPr>
          <a:xfrm>
            <a:off x="8963701" y="3485049"/>
            <a:ext cx="1994312"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MX" b="1" i="0" u="none" strike="noStrike" cap="none" noProof="0" dirty="0">
                <a:solidFill>
                  <a:schemeClr val="lt1"/>
                </a:solidFill>
                <a:latin typeface="Lato"/>
                <a:ea typeface="Lato"/>
                <a:cs typeface="Lato"/>
                <a:sym typeface="Lato"/>
              </a:rPr>
              <a:t>Servicios de Asistencia</a:t>
            </a:r>
            <a:endParaRPr lang="es-MX" b="1" i="0" u="none" strike="noStrike" cap="none" noProof="0" dirty="0">
              <a:solidFill>
                <a:srgbClr val="000000"/>
              </a:solidFill>
              <a:latin typeface="Lato"/>
              <a:ea typeface="Lato"/>
              <a:cs typeface="Lato"/>
              <a:sym typeface="Lato"/>
            </a:endParaRPr>
          </a:p>
        </p:txBody>
      </p:sp>
      <p:sp>
        <p:nvSpPr>
          <p:cNvPr id="13" name="Cruz 12">
            <a:extLst>
              <a:ext uri="{FF2B5EF4-FFF2-40B4-BE49-F238E27FC236}">
                <a16:creationId xmlns:a16="http://schemas.microsoft.com/office/drawing/2014/main" id="{D747F75A-2E4D-84E4-1D1D-C92F0DD1584E}"/>
              </a:ext>
            </a:extLst>
          </p:cNvPr>
          <p:cNvSpPr/>
          <p:nvPr/>
        </p:nvSpPr>
        <p:spPr>
          <a:xfrm>
            <a:off x="7772354" y="3484838"/>
            <a:ext cx="277200" cy="277200"/>
          </a:xfrm>
          <a:prstGeom prst="plus">
            <a:avLst>
              <a:gd name="adj" fmla="val 37829"/>
            </a:avLst>
          </a:prstGeom>
          <a:solidFill>
            <a:srgbClr val="EF3663"/>
          </a:solidFill>
          <a:ln>
            <a:no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algn="ctr">
              <a:buSzPts val="1800"/>
            </a:pPr>
            <a:endParaRPr lang="es-MX" sz="1800" dirty="0">
              <a:latin typeface="Open Sans"/>
              <a:ea typeface="Open Sans"/>
              <a:cs typeface="Open Sans"/>
            </a:endParaRPr>
          </a:p>
        </p:txBody>
      </p:sp>
      <p:sp>
        <p:nvSpPr>
          <p:cNvPr id="14" name="Rounded Rectangle 61">
            <a:extLst>
              <a:ext uri="{FF2B5EF4-FFF2-40B4-BE49-F238E27FC236}">
                <a16:creationId xmlns:a16="http://schemas.microsoft.com/office/drawing/2014/main" id="{798B12D0-3406-5739-3DFE-8E8F584C8B82}"/>
              </a:ext>
            </a:extLst>
          </p:cNvPr>
          <p:cNvSpPr/>
          <p:nvPr/>
        </p:nvSpPr>
        <p:spPr>
          <a:xfrm>
            <a:off x="8589178" y="3483090"/>
            <a:ext cx="276884" cy="280697"/>
          </a:xfrm>
          <a:custGeom>
            <a:avLst/>
            <a:gdLst/>
            <a:ahLst/>
            <a:cxnLst/>
            <a:rect l="0" t="0" r="0" b="0"/>
            <a:pathLst>
              <a:path w="276884" h="280697">
                <a:moveTo>
                  <a:pt x="109255" y="213149"/>
                </a:moveTo>
                <a:cubicBezTo>
                  <a:pt x="108051" y="213149"/>
                  <a:pt x="107076" y="214125"/>
                  <a:pt x="107076" y="215328"/>
                </a:cubicBezTo>
                <a:cubicBezTo>
                  <a:pt x="107076" y="216532"/>
                  <a:pt x="108051" y="217507"/>
                  <a:pt x="109255" y="217507"/>
                </a:cubicBezTo>
                <a:moveTo>
                  <a:pt x="109255" y="217507"/>
                </a:moveTo>
                <a:cubicBezTo>
                  <a:pt x="110458" y="217507"/>
                  <a:pt x="111434" y="216532"/>
                  <a:pt x="111434" y="215328"/>
                </a:cubicBezTo>
                <a:cubicBezTo>
                  <a:pt x="111434" y="214125"/>
                  <a:pt x="110458" y="213149"/>
                  <a:pt x="109255" y="213149"/>
                </a:cubicBezTo>
                <a:moveTo>
                  <a:pt x="157191" y="213149"/>
                </a:moveTo>
                <a:cubicBezTo>
                  <a:pt x="155987" y="213149"/>
                  <a:pt x="155012" y="214125"/>
                  <a:pt x="155012" y="215328"/>
                </a:cubicBezTo>
                <a:cubicBezTo>
                  <a:pt x="155012" y="216532"/>
                  <a:pt x="155987" y="217507"/>
                  <a:pt x="157191" y="217507"/>
                </a:cubicBezTo>
                <a:moveTo>
                  <a:pt x="157192" y="217507"/>
                </a:moveTo>
                <a:cubicBezTo>
                  <a:pt x="158395" y="217507"/>
                  <a:pt x="159371" y="216532"/>
                  <a:pt x="159371" y="215328"/>
                </a:cubicBezTo>
                <a:cubicBezTo>
                  <a:pt x="159371" y="214125"/>
                  <a:pt x="158395" y="213149"/>
                  <a:pt x="157192" y="213149"/>
                </a:cubicBezTo>
                <a:moveTo>
                  <a:pt x="114702" y="244744"/>
                </a:moveTo>
                <a:cubicBezTo>
                  <a:pt x="124507" y="255640"/>
                  <a:pt x="141939" y="255640"/>
                  <a:pt x="152834" y="244744"/>
                </a:cubicBezTo>
                <a:moveTo>
                  <a:pt x="0" y="0"/>
                </a:moveTo>
                <a:moveTo>
                  <a:pt x="48114" y="279608"/>
                </a:moveTo>
                <a:lnTo>
                  <a:pt x="12161" y="188091"/>
                </a:lnTo>
                <a:cubicBezTo>
                  <a:pt x="7803" y="177197"/>
                  <a:pt x="13250" y="166302"/>
                  <a:pt x="24145" y="161944"/>
                </a:cubicBezTo>
                <a:cubicBezTo>
                  <a:pt x="35040" y="157587"/>
                  <a:pt x="45935" y="163033"/>
                  <a:pt x="50293" y="173929"/>
                </a:cubicBezTo>
                <a:lnTo>
                  <a:pt x="67428" y="218443"/>
                </a:lnTo>
                <a:moveTo>
                  <a:pt x="0" y="0"/>
                </a:moveTo>
                <a:moveTo>
                  <a:pt x="198417" y="218674"/>
                </a:moveTo>
                <a:lnTo>
                  <a:pt x="216133" y="173929"/>
                </a:lnTo>
                <a:cubicBezTo>
                  <a:pt x="220491" y="163033"/>
                  <a:pt x="231386" y="157587"/>
                  <a:pt x="242280" y="161944"/>
                </a:cubicBezTo>
                <a:cubicBezTo>
                  <a:pt x="253175" y="166302"/>
                  <a:pt x="258623" y="177197"/>
                  <a:pt x="254265" y="188091"/>
                </a:cubicBezTo>
                <a:lnTo>
                  <a:pt x="218312" y="279608"/>
                </a:lnTo>
                <a:moveTo>
                  <a:pt x="88554" y="169571"/>
                </a:moveTo>
                <a:cubicBezTo>
                  <a:pt x="97270" y="181555"/>
                  <a:pt x="111434" y="190271"/>
                  <a:pt x="127776" y="190271"/>
                </a:cubicBezTo>
                <a:cubicBezTo>
                  <a:pt x="146297" y="190271"/>
                  <a:pt x="162639" y="178287"/>
                  <a:pt x="170265" y="161944"/>
                </a:cubicBezTo>
                <a:moveTo>
                  <a:pt x="67854" y="215328"/>
                </a:moveTo>
                <a:cubicBezTo>
                  <a:pt x="67854" y="179226"/>
                  <a:pt x="97121" y="149960"/>
                  <a:pt x="133223" y="149960"/>
                </a:cubicBezTo>
                <a:cubicBezTo>
                  <a:pt x="169325" y="149960"/>
                  <a:pt x="198592" y="179226"/>
                  <a:pt x="198592" y="215328"/>
                </a:cubicBezTo>
                <a:cubicBezTo>
                  <a:pt x="198592" y="251431"/>
                  <a:pt x="169325" y="280697"/>
                  <a:pt x="133223" y="280697"/>
                </a:cubicBezTo>
                <a:cubicBezTo>
                  <a:pt x="97121" y="280697"/>
                  <a:pt x="67854" y="251431"/>
                  <a:pt x="67854" y="215328"/>
                </a:cubicBezTo>
                <a:close/>
                <a:moveTo>
                  <a:pt x="156677" y="72681"/>
                </a:moveTo>
                <a:lnTo>
                  <a:pt x="110581" y="99295"/>
                </a:lnTo>
                <a:cubicBezTo>
                  <a:pt x="100044" y="105378"/>
                  <a:pt x="85502" y="101481"/>
                  <a:pt x="79419" y="90945"/>
                </a:cubicBezTo>
                <a:cubicBezTo>
                  <a:pt x="73336" y="80408"/>
                  <a:pt x="77232" y="65866"/>
                  <a:pt x="87769" y="59783"/>
                </a:cubicBezTo>
                <a:lnTo>
                  <a:pt x="150986" y="23284"/>
                </a:lnTo>
                <a:cubicBezTo>
                  <a:pt x="164157" y="15680"/>
                  <a:pt x="180369" y="13345"/>
                  <a:pt x="195468" y="15164"/>
                </a:cubicBezTo>
                <a:lnTo>
                  <a:pt x="242285" y="23255"/>
                </a:lnTo>
                <a:lnTo>
                  <a:pt x="276645" y="23255"/>
                </a:lnTo>
                <a:moveTo>
                  <a:pt x="0" y="0"/>
                </a:moveTo>
                <a:moveTo>
                  <a:pt x="276884" y="83180"/>
                </a:moveTo>
                <a:lnTo>
                  <a:pt x="237372" y="105992"/>
                </a:lnTo>
                <a:cubicBezTo>
                  <a:pt x="225519" y="112835"/>
                  <a:pt x="211383" y="115728"/>
                  <a:pt x="198362" y="114465"/>
                </a:cubicBezTo>
                <a:lnTo>
                  <a:pt x="167608" y="112904"/>
                </a:lnTo>
                <a:cubicBezTo>
                  <a:pt x="155348" y="112959"/>
                  <a:pt x="145870" y="102626"/>
                  <a:pt x="147132" y="89605"/>
                </a:cubicBezTo>
                <a:cubicBezTo>
                  <a:pt x="147838" y="78661"/>
                  <a:pt x="156853" y="69944"/>
                  <a:pt x="167037" y="69333"/>
                </a:cubicBezTo>
                <a:lnTo>
                  <a:pt x="206658" y="71043"/>
                </a:lnTo>
              </a:path>
            </a:pathLst>
          </a:custGeom>
          <a:noFill/>
          <a:ln w="12179">
            <a:solidFill>
              <a:srgbClr val="FFFFFF"/>
            </a:solidFill>
          </a:ln>
        </p:spPr>
        <p:txBody>
          <a:bodyPr rtlCol="0" anchor="ctr"/>
          <a:lstStyle/>
          <a:p>
            <a:pPr algn="ctr"/>
            <a:endParaRPr/>
          </a:p>
        </p:txBody>
      </p:sp>
      <p:pic>
        <p:nvPicPr>
          <p:cNvPr id="15" name="Imagen 14">
            <a:extLst>
              <a:ext uri="{FF2B5EF4-FFF2-40B4-BE49-F238E27FC236}">
                <a16:creationId xmlns:a16="http://schemas.microsoft.com/office/drawing/2014/main" id="{59E212EE-49A4-9891-A0B8-88F15AB3A58E}"/>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16" name="Grupo 15">
            <a:extLst>
              <a:ext uri="{FF2B5EF4-FFF2-40B4-BE49-F238E27FC236}">
                <a16:creationId xmlns:a16="http://schemas.microsoft.com/office/drawing/2014/main" id="{C40F125A-9D33-1871-F863-66B99593AB28}"/>
              </a:ext>
            </a:extLst>
          </p:cNvPr>
          <p:cNvGrpSpPr/>
          <p:nvPr/>
        </p:nvGrpSpPr>
        <p:grpSpPr>
          <a:xfrm>
            <a:off x="620624" y="1005789"/>
            <a:ext cx="2706068" cy="77400"/>
            <a:chOff x="620624" y="1005789"/>
            <a:chExt cx="2706068" cy="77400"/>
          </a:xfrm>
        </p:grpSpPr>
        <p:cxnSp>
          <p:nvCxnSpPr>
            <p:cNvPr id="17" name="Google Shape;215;g31dbd23bb8a_0_92">
              <a:extLst>
                <a:ext uri="{FF2B5EF4-FFF2-40B4-BE49-F238E27FC236}">
                  <a16:creationId xmlns:a16="http://schemas.microsoft.com/office/drawing/2014/main" id="{E2E9D660-40A6-C667-0D54-30D4C00AC95B}"/>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22" name="Google Shape;215;g31dbd23bb8a_0_92">
              <a:extLst>
                <a:ext uri="{FF2B5EF4-FFF2-40B4-BE49-F238E27FC236}">
                  <a16:creationId xmlns:a16="http://schemas.microsoft.com/office/drawing/2014/main" id="{246FBC26-E59C-13E7-1D5F-0A9FA13C5C9B}"/>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3325395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2" name="Imagen 1">
            <a:extLst>
              <a:ext uri="{FF2B5EF4-FFF2-40B4-BE49-F238E27FC236}">
                <a16:creationId xmlns:a16="http://schemas.microsoft.com/office/drawing/2014/main" id="{A3F456D9-91DC-2A68-51FC-5303E5163FCB}"/>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18" y="0"/>
            <a:ext cx="12317506" cy="6928597"/>
          </a:xfrm>
          <a:prstGeom prst="rect">
            <a:avLst/>
          </a:prstGeom>
        </p:spPr>
      </p:pic>
      <p:sp>
        <p:nvSpPr>
          <p:cNvPr id="3" name="CuadroTexto 2">
            <a:extLst>
              <a:ext uri="{FF2B5EF4-FFF2-40B4-BE49-F238E27FC236}">
                <a16:creationId xmlns:a16="http://schemas.microsoft.com/office/drawing/2014/main" id="{D77AA63A-9BD3-7D10-7AEE-4E05E7A39B87}"/>
              </a:ext>
            </a:extLst>
          </p:cNvPr>
          <p:cNvSpPr txBox="1"/>
          <p:nvPr/>
        </p:nvSpPr>
        <p:spPr>
          <a:xfrm>
            <a:off x="698640" y="297258"/>
            <a:ext cx="8254002" cy="861774"/>
          </a:xfrm>
          <a:prstGeom prst="rect">
            <a:avLst/>
          </a:prstGeom>
          <a:noFill/>
        </p:spPr>
        <p:txBody>
          <a:bodyPr wrap="square" rtlCol="0">
            <a:spAutoFit/>
          </a:bodyPr>
          <a:lstStyle/>
          <a:p>
            <a:r>
              <a:rPr lang="es-MX" sz="5000" b="1" dirty="0">
                <a:solidFill>
                  <a:srgbClr val="D32D7D"/>
                </a:solidFill>
                <a:latin typeface="Lato" panose="020F0502020204030203" pitchFamily="34" charset="77"/>
              </a:rPr>
              <a:t>Filosofía Empresarial</a:t>
            </a:r>
          </a:p>
        </p:txBody>
      </p:sp>
      <p:cxnSp>
        <p:nvCxnSpPr>
          <p:cNvPr id="4" name="Conector recto 3">
            <a:extLst>
              <a:ext uri="{FF2B5EF4-FFF2-40B4-BE49-F238E27FC236}">
                <a16:creationId xmlns:a16="http://schemas.microsoft.com/office/drawing/2014/main" id="{D0505E7D-12D3-A9F4-1312-C6226B30B7A3}"/>
              </a:ext>
            </a:extLst>
          </p:cNvPr>
          <p:cNvCxnSpPr>
            <a:cxnSpLocks/>
          </p:cNvCxnSpPr>
          <p:nvPr/>
        </p:nvCxnSpPr>
        <p:spPr>
          <a:xfrm>
            <a:off x="720056" y="1234749"/>
            <a:ext cx="7459221" cy="0"/>
          </a:xfrm>
          <a:prstGeom prst="line">
            <a:avLst/>
          </a:prstGeom>
          <a:ln w="28575">
            <a:solidFill>
              <a:srgbClr val="D32D7D"/>
            </a:solidFill>
          </a:ln>
        </p:spPr>
        <p:style>
          <a:lnRef idx="2">
            <a:schemeClr val="accent1"/>
          </a:lnRef>
          <a:fillRef idx="0">
            <a:schemeClr val="accent1"/>
          </a:fillRef>
          <a:effectRef idx="1">
            <a:schemeClr val="accent1"/>
          </a:effectRef>
          <a:fontRef idx="minor">
            <a:schemeClr val="tx1"/>
          </a:fontRef>
        </p:style>
      </p:cxnSp>
      <p:sp>
        <p:nvSpPr>
          <p:cNvPr id="5" name="Rounded Rectangle 1">
            <a:extLst>
              <a:ext uri="{FF2B5EF4-FFF2-40B4-BE49-F238E27FC236}">
                <a16:creationId xmlns:a16="http://schemas.microsoft.com/office/drawing/2014/main" id="{DC42C7FB-B1ED-90FD-62B8-25EB015F20D3}"/>
              </a:ext>
            </a:extLst>
          </p:cNvPr>
          <p:cNvSpPr/>
          <p:nvPr/>
        </p:nvSpPr>
        <p:spPr>
          <a:xfrm>
            <a:off x="786515" y="2619187"/>
            <a:ext cx="5157085" cy="3337434"/>
          </a:xfrm>
          <a:custGeom>
            <a:avLst/>
            <a:gdLst/>
            <a:ahLst/>
            <a:cxnLst/>
            <a:rect l="0" t="0" r="0" b="0"/>
            <a:pathLst>
              <a:path w="1680664" h="3308808">
                <a:moveTo>
                  <a:pt x="1680664" y="3203766"/>
                </a:moveTo>
                <a:cubicBezTo>
                  <a:pt x="1680664" y="3261775"/>
                  <a:pt x="1633632" y="3308808"/>
                  <a:pt x="1575622" y="3308808"/>
                </a:cubicBezTo>
                <a:lnTo>
                  <a:pt x="105041" y="3308808"/>
                </a:lnTo>
                <a:cubicBezTo>
                  <a:pt x="47032" y="3308808"/>
                  <a:pt x="0" y="3261775"/>
                  <a:pt x="0" y="3203766"/>
                </a:cubicBezTo>
                <a:lnTo>
                  <a:pt x="0" y="105041"/>
                </a:lnTo>
                <a:cubicBezTo>
                  <a:pt x="0" y="47032"/>
                  <a:pt x="47032" y="0"/>
                  <a:pt x="105041" y="0"/>
                </a:cubicBezTo>
                <a:lnTo>
                  <a:pt x="1575622" y="0"/>
                </a:lnTo>
                <a:cubicBezTo>
                  <a:pt x="1633632" y="0"/>
                  <a:pt x="1680664" y="47032"/>
                  <a:pt x="1680664" y="105041"/>
                </a:cubicBezTo>
                <a:lnTo>
                  <a:pt x="1680664" y="3203766"/>
                </a:lnTo>
              </a:path>
            </a:pathLst>
          </a:custGeom>
          <a:solidFill>
            <a:srgbClr val="F47F2F"/>
          </a:solidFill>
          <a:ln>
            <a:noFill/>
          </a:ln>
          <a:effectLst>
            <a:outerShdw blurRad="63500" sx="102000" sy="102000" algn="ctr" rotWithShape="0">
              <a:prstClr val="black">
                <a:alpha val="40000"/>
              </a:prstClr>
            </a:outerShdw>
            <a:softEdge rad="119793"/>
          </a:effectLst>
        </p:spPr>
        <p:txBody>
          <a:bodyPr rtlCol="0" anchor="ctr"/>
          <a:lstStyle/>
          <a:p>
            <a:pPr algn="ctr"/>
            <a:endParaRPr/>
          </a:p>
        </p:txBody>
      </p:sp>
      <p:sp>
        <p:nvSpPr>
          <p:cNvPr id="6" name="Rounded Rectangle 1">
            <a:extLst>
              <a:ext uri="{FF2B5EF4-FFF2-40B4-BE49-F238E27FC236}">
                <a16:creationId xmlns:a16="http://schemas.microsoft.com/office/drawing/2014/main" id="{8625C08F-8AB9-E965-4622-9E62475EE1A8}"/>
              </a:ext>
            </a:extLst>
          </p:cNvPr>
          <p:cNvSpPr/>
          <p:nvPr/>
        </p:nvSpPr>
        <p:spPr>
          <a:xfrm>
            <a:off x="6183426" y="2619187"/>
            <a:ext cx="5157085" cy="3337434"/>
          </a:xfrm>
          <a:custGeom>
            <a:avLst/>
            <a:gdLst/>
            <a:ahLst/>
            <a:cxnLst/>
            <a:rect l="0" t="0" r="0" b="0"/>
            <a:pathLst>
              <a:path w="1680664" h="3308808">
                <a:moveTo>
                  <a:pt x="1680664" y="3203766"/>
                </a:moveTo>
                <a:cubicBezTo>
                  <a:pt x="1680664" y="3261775"/>
                  <a:pt x="1633632" y="3308808"/>
                  <a:pt x="1575622" y="3308808"/>
                </a:cubicBezTo>
                <a:lnTo>
                  <a:pt x="105041" y="3308808"/>
                </a:lnTo>
                <a:cubicBezTo>
                  <a:pt x="47032" y="3308808"/>
                  <a:pt x="0" y="3261775"/>
                  <a:pt x="0" y="3203766"/>
                </a:cubicBezTo>
                <a:lnTo>
                  <a:pt x="0" y="105041"/>
                </a:lnTo>
                <a:cubicBezTo>
                  <a:pt x="0" y="47032"/>
                  <a:pt x="47032" y="0"/>
                  <a:pt x="105041" y="0"/>
                </a:cubicBezTo>
                <a:lnTo>
                  <a:pt x="1575622" y="0"/>
                </a:lnTo>
                <a:cubicBezTo>
                  <a:pt x="1633632" y="0"/>
                  <a:pt x="1680664" y="47032"/>
                  <a:pt x="1680664" y="105041"/>
                </a:cubicBezTo>
                <a:lnTo>
                  <a:pt x="1680664" y="3203766"/>
                </a:lnTo>
              </a:path>
            </a:pathLst>
          </a:custGeom>
          <a:solidFill>
            <a:srgbClr val="D32D7D"/>
          </a:solidFill>
          <a:ln>
            <a:noFill/>
          </a:ln>
          <a:effectLst>
            <a:outerShdw blurRad="63500" sx="102000" sy="102000" algn="ctr" rotWithShape="0">
              <a:prstClr val="black">
                <a:alpha val="40000"/>
              </a:prstClr>
            </a:outerShdw>
            <a:softEdge rad="114300"/>
          </a:effectLst>
        </p:spPr>
        <p:txBody>
          <a:bodyPr rtlCol="0" anchor="ctr"/>
          <a:lstStyle/>
          <a:p>
            <a:pPr algn="ctr"/>
            <a:endParaRPr/>
          </a:p>
        </p:txBody>
      </p:sp>
      <p:sp>
        <p:nvSpPr>
          <p:cNvPr id="7" name="TextBox 29">
            <a:extLst>
              <a:ext uri="{FF2B5EF4-FFF2-40B4-BE49-F238E27FC236}">
                <a16:creationId xmlns:a16="http://schemas.microsoft.com/office/drawing/2014/main" id="{19E28BC4-A4B6-931F-E175-E7C9E803F8F1}"/>
              </a:ext>
            </a:extLst>
          </p:cNvPr>
          <p:cNvSpPr txBox="1"/>
          <p:nvPr/>
        </p:nvSpPr>
        <p:spPr>
          <a:xfrm>
            <a:off x="851489" y="2982710"/>
            <a:ext cx="1448920" cy="338554"/>
          </a:xfrm>
          <a:prstGeom prst="rect">
            <a:avLst/>
          </a:prstGeom>
          <a:noFill/>
          <a:ln>
            <a:noFill/>
          </a:ln>
        </p:spPr>
        <p:txBody>
          <a:bodyPr wrap="square" lIns="0" tIns="0" rIns="0" bIns="0" anchor="t">
            <a:spAutoFit/>
          </a:bodyPr>
          <a:lstStyle/>
          <a:p>
            <a:pPr algn="ctr"/>
            <a:r>
              <a:rPr lang="es-419" sz="2200" b="1" i="1" dirty="0">
                <a:solidFill>
                  <a:srgbClr val="FFFFFF"/>
                </a:solidFill>
                <a:latin typeface="Lato Black" panose="020F0502020204030203" pitchFamily="34" charset="77"/>
                <a:ea typeface="Lato" panose="020F0502020204030203" pitchFamily="34" charset="0"/>
                <a:cs typeface="Lato" panose="020F0502020204030203" pitchFamily="34" charset="0"/>
              </a:rPr>
              <a:t>Misión</a:t>
            </a:r>
            <a:endParaRPr sz="2200" b="1" i="1" dirty="0">
              <a:solidFill>
                <a:srgbClr val="FFFFFF"/>
              </a:solidFill>
              <a:latin typeface="Lato Black" panose="020F0502020204030203" pitchFamily="34" charset="77"/>
              <a:ea typeface="Lato" panose="020F0502020204030203" pitchFamily="34" charset="0"/>
              <a:cs typeface="Lato" panose="020F0502020204030203" pitchFamily="34" charset="0"/>
            </a:endParaRPr>
          </a:p>
        </p:txBody>
      </p:sp>
      <p:sp>
        <p:nvSpPr>
          <p:cNvPr id="8" name="TextBox 29">
            <a:extLst>
              <a:ext uri="{FF2B5EF4-FFF2-40B4-BE49-F238E27FC236}">
                <a16:creationId xmlns:a16="http://schemas.microsoft.com/office/drawing/2014/main" id="{5547E995-0AA9-12DD-3B2A-6708CCD08EF5}"/>
              </a:ext>
            </a:extLst>
          </p:cNvPr>
          <p:cNvSpPr txBox="1"/>
          <p:nvPr/>
        </p:nvSpPr>
        <p:spPr>
          <a:xfrm>
            <a:off x="1191408" y="3536737"/>
            <a:ext cx="4169311" cy="1661993"/>
          </a:xfrm>
          <a:prstGeom prst="rect">
            <a:avLst/>
          </a:prstGeom>
          <a:noFill/>
          <a:ln>
            <a:noFill/>
          </a:ln>
        </p:spPr>
        <p:txBody>
          <a:bodyPr wrap="square" lIns="0" tIns="0" rIns="0" bIns="0" anchor="t">
            <a:spAutoFit/>
          </a:bodyPr>
          <a:lstStyle/>
          <a:p>
            <a:pPr lvl="0">
              <a:buClr>
                <a:srgbClr val="000000"/>
              </a:buClr>
              <a:buSzPts val="1100"/>
            </a:pPr>
            <a:r>
              <a:rPr lang="es-MX" sz="1800" dirty="0">
                <a:solidFill>
                  <a:schemeClr val="lt1"/>
                </a:solidFill>
                <a:latin typeface="Lato"/>
                <a:ea typeface="Lato"/>
                <a:cs typeface="Lato"/>
                <a:sym typeface="Lato"/>
              </a:rPr>
              <a:t>Fomentamos un entorno de </a:t>
            </a:r>
            <a:r>
              <a:rPr lang="es-MX" sz="1800" b="1" i="1" dirty="0">
                <a:solidFill>
                  <a:schemeClr val="lt1"/>
                </a:solidFill>
                <a:latin typeface="Lato"/>
                <a:ea typeface="Lato"/>
                <a:cs typeface="Lato"/>
                <a:sym typeface="Lato"/>
              </a:rPr>
              <a:t>confianza, seguridad y protección del patrimonio, </a:t>
            </a:r>
            <a:r>
              <a:rPr lang="es-MX" sz="1800" dirty="0">
                <a:solidFill>
                  <a:schemeClr val="lt1"/>
                </a:solidFill>
                <a:latin typeface="Lato"/>
                <a:ea typeface="Lato"/>
                <a:cs typeface="Lato"/>
                <a:sym typeface="Lato"/>
              </a:rPr>
              <a:t>que permite a nuestros asegurados vivir con tranquilidad y bienestar, comprometidos a acompañarlos durante las situaciones más complejas de su salud.</a:t>
            </a:r>
          </a:p>
        </p:txBody>
      </p:sp>
      <p:sp>
        <p:nvSpPr>
          <p:cNvPr id="9" name="TextBox 29">
            <a:extLst>
              <a:ext uri="{FF2B5EF4-FFF2-40B4-BE49-F238E27FC236}">
                <a16:creationId xmlns:a16="http://schemas.microsoft.com/office/drawing/2014/main" id="{4D228C98-55A7-04D5-580E-067E1947136A}"/>
              </a:ext>
            </a:extLst>
          </p:cNvPr>
          <p:cNvSpPr txBox="1"/>
          <p:nvPr/>
        </p:nvSpPr>
        <p:spPr>
          <a:xfrm>
            <a:off x="6183426" y="2980572"/>
            <a:ext cx="1448920" cy="338554"/>
          </a:xfrm>
          <a:prstGeom prst="rect">
            <a:avLst/>
          </a:prstGeom>
          <a:noFill/>
          <a:ln>
            <a:noFill/>
          </a:ln>
        </p:spPr>
        <p:txBody>
          <a:bodyPr wrap="square" lIns="0" tIns="0" rIns="0" bIns="0" anchor="t">
            <a:spAutoFit/>
          </a:bodyPr>
          <a:lstStyle/>
          <a:p>
            <a:pPr algn="ctr"/>
            <a:r>
              <a:rPr lang="es-419" sz="2200" b="1" i="1" dirty="0">
                <a:solidFill>
                  <a:srgbClr val="FFFFFF"/>
                </a:solidFill>
                <a:latin typeface="Lato Black" panose="020F0502020204030203" pitchFamily="34" charset="77"/>
                <a:ea typeface="Lato" panose="020F0502020204030203" pitchFamily="34" charset="0"/>
                <a:cs typeface="Lato" panose="020F0502020204030203" pitchFamily="34" charset="0"/>
              </a:rPr>
              <a:t>Visión</a:t>
            </a:r>
            <a:endParaRPr sz="2200" b="1" i="1" dirty="0">
              <a:solidFill>
                <a:srgbClr val="FFFFFF"/>
              </a:solidFill>
              <a:latin typeface="Lato Black" panose="020F0502020204030203" pitchFamily="34" charset="77"/>
              <a:ea typeface="Lato" panose="020F0502020204030203" pitchFamily="34" charset="0"/>
              <a:cs typeface="Lato" panose="020F0502020204030203" pitchFamily="34" charset="0"/>
            </a:endParaRPr>
          </a:p>
        </p:txBody>
      </p:sp>
      <p:sp>
        <p:nvSpPr>
          <p:cNvPr id="10" name="TextBox 29">
            <a:extLst>
              <a:ext uri="{FF2B5EF4-FFF2-40B4-BE49-F238E27FC236}">
                <a16:creationId xmlns:a16="http://schemas.microsoft.com/office/drawing/2014/main" id="{7E0F8124-05AF-B54F-C25B-6F416B464816}"/>
              </a:ext>
            </a:extLst>
          </p:cNvPr>
          <p:cNvSpPr txBox="1"/>
          <p:nvPr/>
        </p:nvSpPr>
        <p:spPr>
          <a:xfrm>
            <a:off x="6585166" y="3534121"/>
            <a:ext cx="4353603" cy="1938992"/>
          </a:xfrm>
          <a:prstGeom prst="rect">
            <a:avLst/>
          </a:prstGeom>
          <a:noFill/>
          <a:ln>
            <a:noFill/>
          </a:ln>
        </p:spPr>
        <p:txBody>
          <a:bodyPr wrap="square" lIns="0" tIns="0" rIns="0" bIns="0" anchor="t">
            <a:spAutoFit/>
          </a:bodyPr>
          <a:lstStyle/>
          <a:p>
            <a:pPr lvl="0">
              <a:buClr>
                <a:srgbClr val="000000"/>
              </a:buClr>
              <a:buSzPts val="1100"/>
            </a:pPr>
            <a:r>
              <a:rPr lang="es-MX" sz="1800" dirty="0">
                <a:solidFill>
                  <a:schemeClr val="lt1"/>
                </a:solidFill>
                <a:latin typeface="Lato"/>
                <a:ea typeface="Lato"/>
                <a:cs typeface="Lato"/>
                <a:sym typeface="Lato"/>
              </a:rPr>
              <a:t>Ser la </a:t>
            </a:r>
            <a:r>
              <a:rPr lang="es-MX" sz="1800" b="1" i="1" dirty="0">
                <a:solidFill>
                  <a:schemeClr val="lt1"/>
                </a:solidFill>
                <a:latin typeface="Lato"/>
                <a:ea typeface="Lato"/>
                <a:cs typeface="Lato"/>
                <a:sym typeface="Lato"/>
              </a:rPr>
              <a:t>aseguradora más recomendada en México</a:t>
            </a:r>
            <a:r>
              <a:rPr lang="es-MX" sz="1800" dirty="0">
                <a:solidFill>
                  <a:schemeClr val="lt1"/>
                </a:solidFill>
                <a:latin typeface="Lato"/>
                <a:ea typeface="Lato"/>
                <a:cs typeface="Lato"/>
                <a:sym typeface="Lato"/>
              </a:rPr>
              <a:t>, destacándonos por ofrecer precios y servicios justos que reflejen nuestro compromiso con la equidad, la accesibilidad y la satisfacción de nuestros clientes, construyendo relaciones basadas en la confianza y el respeto.</a:t>
            </a:r>
          </a:p>
        </p:txBody>
      </p:sp>
      <p:pic>
        <p:nvPicPr>
          <p:cNvPr id="11" name="Imagen 10">
            <a:extLst>
              <a:ext uri="{FF2B5EF4-FFF2-40B4-BE49-F238E27FC236}">
                <a16:creationId xmlns:a16="http://schemas.microsoft.com/office/drawing/2014/main" id="{A6773AEE-7DE7-0EFA-4837-EAC7C58B6C17}"/>
              </a:ext>
            </a:extLst>
          </p:cNvPr>
          <p:cNvPicPr>
            <a:picLocks noChangeAspect="1"/>
          </p:cNvPicPr>
          <p:nvPr/>
        </p:nvPicPr>
        <p:blipFill>
          <a:blip r:embed="rId4"/>
          <a:stretch>
            <a:fillRect/>
          </a:stretch>
        </p:blipFill>
        <p:spPr>
          <a:xfrm>
            <a:off x="4316295" y="1522597"/>
            <a:ext cx="2344615" cy="2344615"/>
          </a:xfrm>
          <a:prstGeom prst="rect">
            <a:avLst/>
          </a:prstGeom>
        </p:spPr>
      </p:pic>
      <p:pic>
        <p:nvPicPr>
          <p:cNvPr id="12" name="Imagen 11">
            <a:extLst>
              <a:ext uri="{FF2B5EF4-FFF2-40B4-BE49-F238E27FC236}">
                <a16:creationId xmlns:a16="http://schemas.microsoft.com/office/drawing/2014/main" id="{EB709F07-1934-D983-3688-7A9C0D15527C}"/>
              </a:ext>
            </a:extLst>
          </p:cNvPr>
          <p:cNvPicPr>
            <a:picLocks noChangeAspect="1"/>
          </p:cNvPicPr>
          <p:nvPr/>
        </p:nvPicPr>
        <p:blipFill>
          <a:blip r:embed="rId5"/>
          <a:stretch>
            <a:fillRect/>
          </a:stretch>
        </p:blipFill>
        <p:spPr>
          <a:xfrm>
            <a:off x="10031471" y="1559169"/>
            <a:ext cx="1869831" cy="1869831"/>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grpSp>
        <p:nvGrpSpPr>
          <p:cNvPr id="259" name="Google Shape;259;g31dbd23bb8a_0_164"/>
          <p:cNvGrpSpPr/>
          <p:nvPr/>
        </p:nvGrpSpPr>
        <p:grpSpPr>
          <a:xfrm>
            <a:off x="11408966" y="-5"/>
            <a:ext cx="783040" cy="2125875"/>
            <a:chOff x="11420466" y="-28230"/>
            <a:chExt cx="783040" cy="2125875"/>
          </a:xfrm>
        </p:grpSpPr>
        <p:sp>
          <p:nvSpPr>
            <p:cNvPr id="260" name="Google Shape;260;g31dbd23bb8a_0_164"/>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p:cNvGrpSpPr/>
          <p:nvPr/>
        </p:nvGrpSpPr>
        <p:grpSpPr>
          <a:xfrm>
            <a:off x="-9190" y="5982440"/>
            <a:ext cx="2967719" cy="883871"/>
            <a:chOff x="-9190" y="5982440"/>
            <a:chExt cx="2967719" cy="883871"/>
          </a:xfrm>
        </p:grpSpPr>
        <p:sp>
          <p:nvSpPr>
            <p:cNvPr id="264" name="Google Shape;264;g31dbd23bb8a_0_164"/>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69" name="Google Shape;269;g31dbd23bb8a_0_164"/>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2" name="Rounded Rectangle 19">
            <a:extLst>
              <a:ext uri="{FF2B5EF4-FFF2-40B4-BE49-F238E27FC236}">
                <a16:creationId xmlns:a16="http://schemas.microsoft.com/office/drawing/2014/main" id="{BC91A737-707C-1BB3-3985-FF63B9DA0A4C}"/>
              </a:ext>
            </a:extLst>
          </p:cNvPr>
          <p:cNvSpPr/>
          <p:nvPr/>
        </p:nvSpPr>
        <p:spPr>
          <a:xfrm>
            <a:off x="3053402" y="2545206"/>
            <a:ext cx="6349626" cy="2423133"/>
          </a:xfrm>
          <a:custGeom>
            <a:avLst/>
            <a:gdLst/>
            <a:ahLst/>
            <a:cxnLst/>
            <a:rect l="0" t="0" r="0" b="0"/>
            <a:pathLst>
              <a:path w="4457700" h="1485899">
                <a:moveTo>
                  <a:pt x="931934" y="1060786"/>
                </a:moveTo>
                <a:cubicBezTo>
                  <a:pt x="754249" y="970639"/>
                  <a:pt x="650081" y="861088"/>
                  <a:pt x="650081" y="742950"/>
                </a:cubicBezTo>
                <a:cubicBezTo>
                  <a:pt x="650081" y="450612"/>
                  <a:pt x="1287934" y="210856"/>
                  <a:pt x="2099236" y="187588"/>
                </a:cubicBezTo>
                <a:moveTo>
                  <a:pt x="1762318" y="412387"/>
                </a:moveTo>
                <a:cubicBezTo>
                  <a:pt x="1432739" y="474018"/>
                  <a:pt x="1207293" y="598910"/>
                  <a:pt x="1207293" y="742950"/>
                </a:cubicBezTo>
                <a:cubicBezTo>
                  <a:pt x="1207293" y="790340"/>
                  <a:pt x="1231698" y="835658"/>
                  <a:pt x="1276185" y="877332"/>
                </a:cubicBezTo>
                <a:moveTo>
                  <a:pt x="2696357" y="412570"/>
                </a:moveTo>
                <a:cubicBezTo>
                  <a:pt x="3025404" y="474265"/>
                  <a:pt x="3250406" y="599052"/>
                  <a:pt x="3250406" y="742950"/>
                </a:cubicBezTo>
                <a:cubicBezTo>
                  <a:pt x="3250406" y="889989"/>
                  <a:pt x="3015473" y="1017074"/>
                  <a:pt x="2674659" y="1077279"/>
                </a:cubicBezTo>
                <a:cubicBezTo>
                  <a:pt x="2598861" y="1088687"/>
                  <a:pt x="2403581" y="1114445"/>
                  <a:pt x="2228850" y="1114445"/>
                </a:cubicBezTo>
                <a:cubicBezTo>
                  <a:pt x="2054118" y="1114445"/>
                  <a:pt x="1858838" y="1088687"/>
                  <a:pt x="1783040" y="1077279"/>
                </a:cubicBezTo>
                <a:cubicBezTo>
                  <a:pt x="1646519" y="1053162"/>
                  <a:pt x="1526988" y="1018315"/>
                  <a:pt x="1432741" y="975751"/>
                </a:cubicBezTo>
                <a:moveTo>
                  <a:pt x="1490912" y="1235673"/>
                </a:moveTo>
                <a:cubicBezTo>
                  <a:pt x="1711140" y="1276844"/>
                  <a:pt x="1962280" y="1300162"/>
                  <a:pt x="2228850" y="1300162"/>
                </a:cubicBezTo>
                <a:cubicBezTo>
                  <a:pt x="2486944" y="1300162"/>
                  <a:pt x="2730574" y="1278304"/>
                  <a:pt x="2945689" y="1239546"/>
                </a:cubicBezTo>
                <a:moveTo>
                  <a:pt x="2915472" y="1449978"/>
                </a:moveTo>
                <a:cubicBezTo>
                  <a:pt x="2699186" y="1473299"/>
                  <a:pt x="2468432" y="1485899"/>
                  <a:pt x="2228850" y="1485899"/>
                </a:cubicBezTo>
                <a:cubicBezTo>
                  <a:pt x="1901178" y="1485899"/>
                  <a:pt x="1590022" y="1462330"/>
                  <a:pt x="1309806" y="1420000"/>
                </a:cubicBezTo>
                <a:lnTo>
                  <a:pt x="1164989" y="1400874"/>
                </a:lnTo>
                <a:lnTo>
                  <a:pt x="1020172" y="1367277"/>
                </a:lnTo>
                <a:cubicBezTo>
                  <a:pt x="406289" y="1234953"/>
                  <a:pt x="0" y="1004767"/>
                  <a:pt x="0" y="742950"/>
                </a:cubicBezTo>
                <a:cubicBezTo>
                  <a:pt x="0" y="610672"/>
                  <a:pt x="103707" y="486468"/>
                  <a:pt x="285497" y="378881"/>
                </a:cubicBezTo>
                <a:moveTo>
                  <a:pt x="4340214" y="504293"/>
                </a:moveTo>
                <a:cubicBezTo>
                  <a:pt x="4416391" y="579198"/>
                  <a:pt x="4457700" y="659465"/>
                  <a:pt x="4457700" y="742950"/>
                </a:cubicBezTo>
                <a:cubicBezTo>
                  <a:pt x="4457700" y="983158"/>
                  <a:pt x="4115708" y="1196742"/>
                  <a:pt x="3585171" y="1332551"/>
                </a:cubicBezTo>
                <a:moveTo>
                  <a:pt x="3431319" y="1104033"/>
                </a:moveTo>
                <a:cubicBezTo>
                  <a:pt x="3665989" y="1006780"/>
                  <a:pt x="3807618" y="880702"/>
                  <a:pt x="3807618" y="742949"/>
                </a:cubicBezTo>
                <a:cubicBezTo>
                  <a:pt x="3807618" y="450613"/>
                  <a:pt x="3169765" y="210856"/>
                  <a:pt x="2358464" y="187588"/>
                </a:cubicBezTo>
                <a:moveTo>
                  <a:pt x="2706522" y="17101"/>
                </a:moveTo>
                <a:cubicBezTo>
                  <a:pt x="3183974" y="51853"/>
                  <a:pt x="3604220" y="137615"/>
                  <a:pt x="3913277" y="256394"/>
                </a:cubicBezTo>
                <a:moveTo>
                  <a:pt x="740454" y="189923"/>
                </a:moveTo>
                <a:cubicBezTo>
                  <a:pt x="1135077" y="71837"/>
                  <a:pt x="1656796" y="0"/>
                  <a:pt x="2228850" y="0"/>
                </a:cubicBezTo>
                <a:cubicBezTo>
                  <a:pt x="2255229" y="0"/>
                  <a:pt x="2281501" y="152"/>
                  <a:pt x="2307659" y="455"/>
                </a:cubicBezTo>
              </a:path>
            </a:pathLst>
          </a:custGeom>
          <a:noFill/>
          <a:ln w="11608">
            <a:solidFill>
              <a:srgbClr val="484848"/>
            </a:solidFill>
            <a:prstDash val="dash"/>
          </a:ln>
        </p:spPr>
        <p:txBody>
          <a:bodyPr rtlCol="0" anchor="ctr"/>
          <a:lstStyle/>
          <a:p>
            <a:pPr algn="ctr"/>
            <a:endParaRPr/>
          </a:p>
        </p:txBody>
      </p:sp>
      <p:sp>
        <p:nvSpPr>
          <p:cNvPr id="3" name="TextBox 20">
            <a:extLst>
              <a:ext uri="{FF2B5EF4-FFF2-40B4-BE49-F238E27FC236}">
                <a16:creationId xmlns:a16="http://schemas.microsoft.com/office/drawing/2014/main" id="{CBF47A66-FB2C-6B1F-63AB-779916368930}"/>
              </a:ext>
            </a:extLst>
          </p:cNvPr>
          <p:cNvSpPr txBox="1"/>
          <p:nvPr/>
        </p:nvSpPr>
        <p:spPr>
          <a:xfrm>
            <a:off x="1059940" y="2629639"/>
            <a:ext cx="2217892"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Requisitos de edad para la Aceptación</a:t>
            </a:r>
            <a:endParaRPr lang="es-MX" sz="1600" b="1" dirty="0">
              <a:solidFill>
                <a:srgbClr val="EA2565"/>
              </a:solidFill>
            </a:endParaRPr>
          </a:p>
        </p:txBody>
      </p:sp>
      <p:sp>
        <p:nvSpPr>
          <p:cNvPr id="5" name="TextBox 22">
            <a:extLst>
              <a:ext uri="{FF2B5EF4-FFF2-40B4-BE49-F238E27FC236}">
                <a16:creationId xmlns:a16="http://schemas.microsoft.com/office/drawing/2014/main" id="{CD9DC667-69CE-6935-697D-CEFAB21E48DD}"/>
              </a:ext>
            </a:extLst>
          </p:cNvPr>
          <p:cNvSpPr txBox="1"/>
          <p:nvPr/>
        </p:nvSpPr>
        <p:spPr>
          <a:xfrm>
            <a:off x="4744898" y="5457016"/>
            <a:ext cx="2607254"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Criterio para un evento cubierto</a:t>
            </a:r>
            <a:endParaRPr lang="es-MX" sz="1600" b="1" dirty="0">
              <a:solidFill>
                <a:srgbClr val="EA2565"/>
              </a:solidFill>
            </a:endParaRPr>
          </a:p>
        </p:txBody>
      </p:sp>
      <p:sp>
        <p:nvSpPr>
          <p:cNvPr id="7" name="TextBox 24">
            <a:extLst>
              <a:ext uri="{FF2B5EF4-FFF2-40B4-BE49-F238E27FC236}">
                <a16:creationId xmlns:a16="http://schemas.microsoft.com/office/drawing/2014/main" id="{140B3EE2-8C79-87AC-09F6-FEAB35DF8DCA}"/>
              </a:ext>
            </a:extLst>
          </p:cNvPr>
          <p:cNvSpPr txBox="1"/>
          <p:nvPr/>
        </p:nvSpPr>
        <p:spPr>
          <a:xfrm>
            <a:off x="5305327" y="1562307"/>
            <a:ext cx="3770732"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Beneficio por Fallecimiento Accidental</a:t>
            </a:r>
          </a:p>
        </p:txBody>
      </p:sp>
      <p:sp>
        <p:nvSpPr>
          <p:cNvPr id="8" name="TextBox 25">
            <a:extLst>
              <a:ext uri="{FF2B5EF4-FFF2-40B4-BE49-F238E27FC236}">
                <a16:creationId xmlns:a16="http://schemas.microsoft.com/office/drawing/2014/main" id="{F4D073BA-0082-43EA-10F7-7A4E4DCB4713}"/>
              </a:ext>
            </a:extLst>
          </p:cNvPr>
          <p:cNvSpPr txBox="1"/>
          <p:nvPr/>
        </p:nvSpPr>
        <p:spPr>
          <a:xfrm>
            <a:off x="939953" y="2380120"/>
            <a:ext cx="2337879"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Criterios de Elegibilidad</a:t>
            </a:r>
          </a:p>
        </p:txBody>
      </p:sp>
      <p:sp>
        <p:nvSpPr>
          <p:cNvPr id="11" name="TextBox 28">
            <a:extLst>
              <a:ext uri="{FF2B5EF4-FFF2-40B4-BE49-F238E27FC236}">
                <a16:creationId xmlns:a16="http://schemas.microsoft.com/office/drawing/2014/main" id="{626579CA-C247-15D6-1D6A-0AEB53BF87DD}"/>
              </a:ext>
            </a:extLst>
          </p:cNvPr>
          <p:cNvSpPr txBox="1"/>
          <p:nvPr/>
        </p:nvSpPr>
        <p:spPr>
          <a:xfrm>
            <a:off x="4418136" y="5228873"/>
            <a:ext cx="2934015"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Definición de Accidente</a:t>
            </a:r>
          </a:p>
        </p:txBody>
      </p:sp>
      <p:sp>
        <p:nvSpPr>
          <p:cNvPr id="19" name="TextBox 30">
            <a:extLst>
              <a:ext uri="{FF2B5EF4-FFF2-40B4-BE49-F238E27FC236}">
                <a16:creationId xmlns:a16="http://schemas.microsoft.com/office/drawing/2014/main" id="{0689B564-E299-9FBB-089F-AC39C00C729E}"/>
              </a:ext>
            </a:extLst>
          </p:cNvPr>
          <p:cNvSpPr txBox="1"/>
          <p:nvPr/>
        </p:nvSpPr>
        <p:spPr>
          <a:xfrm>
            <a:off x="6255558" y="1820904"/>
            <a:ext cx="2820501" cy="73866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Pago a los beneficiarios en caso de fallecimiento accidental</a:t>
            </a:r>
            <a:endParaRPr lang="es-MX" sz="1600" b="1" dirty="0">
              <a:solidFill>
                <a:srgbClr val="EA2565"/>
              </a:solidFill>
            </a:endParaRPr>
          </a:p>
        </p:txBody>
      </p:sp>
      <p:sp>
        <p:nvSpPr>
          <p:cNvPr id="20" name="Rounded Rectangle 1">
            <a:extLst>
              <a:ext uri="{FF2B5EF4-FFF2-40B4-BE49-F238E27FC236}">
                <a16:creationId xmlns:a16="http://schemas.microsoft.com/office/drawing/2014/main" id="{B24C9DBD-244E-847D-5049-D3FEEC4D2C8C}"/>
              </a:ext>
            </a:extLst>
          </p:cNvPr>
          <p:cNvSpPr/>
          <p:nvPr/>
        </p:nvSpPr>
        <p:spPr>
          <a:xfrm>
            <a:off x="5436346" y="2743975"/>
            <a:ext cx="1581274" cy="1581274"/>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solidFill>
            <a:schemeClr val="bg1">
              <a:lumMod val="95000"/>
            </a:schemeClr>
          </a:solidFill>
          <a:ln>
            <a:noFill/>
          </a:ln>
          <a:effectLst>
            <a:outerShdw blurRad="63500" sx="102000" sy="102000" algn="ctr" rotWithShape="0">
              <a:prstClr val="black">
                <a:alpha val="40000"/>
              </a:prstClr>
            </a:outerShdw>
          </a:effectLst>
        </p:spPr>
        <p:txBody>
          <a:bodyPr rtlCol="0" anchor="ctr"/>
          <a:lstStyle/>
          <a:p>
            <a:pPr algn="ctr"/>
            <a:endParaRPr dirty="0"/>
          </a:p>
        </p:txBody>
      </p:sp>
      <p:sp>
        <p:nvSpPr>
          <p:cNvPr id="21" name="Rounded Rectangle 34">
            <a:extLst>
              <a:ext uri="{FF2B5EF4-FFF2-40B4-BE49-F238E27FC236}">
                <a16:creationId xmlns:a16="http://schemas.microsoft.com/office/drawing/2014/main" id="{94A0C3BA-9CA5-D06C-A123-770642DAFC40}"/>
              </a:ext>
            </a:extLst>
          </p:cNvPr>
          <p:cNvSpPr/>
          <p:nvPr/>
        </p:nvSpPr>
        <p:spPr>
          <a:xfrm>
            <a:off x="5855305" y="3099204"/>
            <a:ext cx="750612" cy="751756"/>
          </a:xfrm>
          <a:custGeom>
            <a:avLst/>
            <a:gdLst/>
            <a:ahLst/>
            <a:cxnLst/>
            <a:rect l="0" t="0" r="0" b="0"/>
            <a:pathLst>
              <a:path w="545608" h="546440">
                <a:moveTo>
                  <a:pt x="0" y="0"/>
                </a:moveTo>
                <a:moveTo>
                  <a:pt x="406300" y="313432"/>
                </a:moveTo>
                <a:lnTo>
                  <a:pt x="406300" y="452735"/>
                </a:lnTo>
                <a:moveTo>
                  <a:pt x="0" y="0"/>
                </a:moveTo>
                <a:moveTo>
                  <a:pt x="475952" y="383083"/>
                </a:moveTo>
                <a:lnTo>
                  <a:pt x="336649" y="383083"/>
                </a:lnTo>
                <a:moveTo>
                  <a:pt x="0" y="0"/>
                </a:moveTo>
                <a:moveTo>
                  <a:pt x="392858" y="543212"/>
                </a:moveTo>
                <a:lnTo>
                  <a:pt x="380018" y="538336"/>
                </a:lnTo>
                <a:cubicBezTo>
                  <a:pt x="318957" y="515073"/>
                  <a:pt x="266997" y="456519"/>
                  <a:pt x="266997" y="391186"/>
                </a:cubicBezTo>
                <a:lnTo>
                  <a:pt x="266997" y="312410"/>
                </a:lnTo>
                <a:cubicBezTo>
                  <a:pt x="266993" y="302754"/>
                  <a:pt x="272721" y="294016"/>
                  <a:pt x="281578" y="290168"/>
                </a:cubicBezTo>
                <a:cubicBezTo>
                  <a:pt x="321291" y="275173"/>
                  <a:pt x="363341" y="267313"/>
                  <a:pt x="405790" y="266951"/>
                </a:cubicBezTo>
                <a:cubicBezTo>
                  <a:pt x="448568" y="267335"/>
                  <a:pt x="490950" y="275192"/>
                  <a:pt x="531023" y="290168"/>
                </a:cubicBezTo>
                <a:cubicBezTo>
                  <a:pt x="539880" y="294016"/>
                  <a:pt x="545608" y="302754"/>
                  <a:pt x="545603" y="312410"/>
                </a:cubicBezTo>
                <a:lnTo>
                  <a:pt x="545603" y="391256"/>
                </a:lnTo>
                <a:cubicBezTo>
                  <a:pt x="545603" y="456589"/>
                  <a:pt x="492622" y="515189"/>
                  <a:pt x="431561" y="538406"/>
                </a:cubicBezTo>
                <a:lnTo>
                  <a:pt x="418721" y="543282"/>
                </a:lnTo>
                <a:cubicBezTo>
                  <a:pt x="410385" y="546440"/>
                  <a:pt x="401177" y="546416"/>
                  <a:pt x="392857" y="543212"/>
                </a:cubicBezTo>
                <a:close/>
                <a:moveTo>
                  <a:pt x="55721" y="211276"/>
                </a:moveTo>
                <a:cubicBezTo>
                  <a:pt x="68694" y="189949"/>
                  <a:pt x="75150" y="165295"/>
                  <a:pt x="74294" y="140347"/>
                </a:cubicBezTo>
                <a:lnTo>
                  <a:pt x="74294" y="111442"/>
                </a:lnTo>
                <a:cubicBezTo>
                  <a:pt x="74294" y="56305"/>
                  <a:pt x="118992" y="11608"/>
                  <a:pt x="174128" y="11608"/>
                </a:cubicBezTo>
                <a:cubicBezTo>
                  <a:pt x="229265" y="11608"/>
                  <a:pt x="273962" y="56305"/>
                  <a:pt x="273962" y="111442"/>
                </a:cubicBezTo>
                <a:lnTo>
                  <a:pt x="273962" y="140371"/>
                </a:lnTo>
                <a:cubicBezTo>
                  <a:pt x="273112" y="165311"/>
                  <a:pt x="279568" y="189956"/>
                  <a:pt x="292536" y="211276"/>
                </a:cubicBezTo>
                <a:moveTo>
                  <a:pt x="273962" y="127833"/>
                </a:moveTo>
                <a:cubicBezTo>
                  <a:pt x="235621" y="127811"/>
                  <a:pt x="199184" y="111118"/>
                  <a:pt x="174128" y="82095"/>
                </a:cubicBezTo>
                <a:cubicBezTo>
                  <a:pt x="149066" y="111108"/>
                  <a:pt x="112633" y="127799"/>
                  <a:pt x="74295" y="127833"/>
                </a:cubicBezTo>
                <a:moveTo>
                  <a:pt x="86228" y="127299"/>
                </a:moveTo>
                <a:cubicBezTo>
                  <a:pt x="88515" y="174187"/>
                  <a:pt x="127196" y="211028"/>
                  <a:pt x="174140" y="211028"/>
                </a:cubicBezTo>
                <a:cubicBezTo>
                  <a:pt x="221083" y="211028"/>
                  <a:pt x="259765" y="174187"/>
                  <a:pt x="262052" y="127299"/>
                </a:cubicBezTo>
                <a:moveTo>
                  <a:pt x="197346" y="406300"/>
                </a:moveTo>
                <a:lnTo>
                  <a:pt x="11608" y="406300"/>
                </a:lnTo>
                <a:cubicBezTo>
                  <a:pt x="11642" y="359156"/>
                  <a:pt x="32131" y="314346"/>
                  <a:pt x="67767" y="283480"/>
                </a:cubicBezTo>
                <a:cubicBezTo>
                  <a:pt x="103403" y="252615"/>
                  <a:pt x="150679" y="238732"/>
                  <a:pt x="197346" y="245428"/>
                </a:cubicBezTo>
              </a:path>
            </a:pathLst>
          </a:custGeom>
          <a:noFill/>
          <a:ln w="19050">
            <a:solidFill>
              <a:srgbClr val="EF3663"/>
            </a:solidFill>
          </a:ln>
        </p:spPr>
        <p:txBody>
          <a:bodyPr rtlCol="0" anchor="ctr"/>
          <a:lstStyle/>
          <a:p>
            <a:pPr algn="ctr"/>
            <a:endParaRPr/>
          </a:p>
        </p:txBody>
      </p:sp>
      <p:sp>
        <p:nvSpPr>
          <p:cNvPr id="22" name="Google Shape;196;g31dbd23bb8a_0_92">
            <a:extLst>
              <a:ext uri="{FF2B5EF4-FFF2-40B4-BE49-F238E27FC236}">
                <a16:creationId xmlns:a16="http://schemas.microsoft.com/office/drawing/2014/main" id="{E71924C3-C455-CDD4-DA43-C7617D3D6855}"/>
              </a:ext>
            </a:extLst>
          </p:cNvPr>
          <p:cNvSpPr/>
          <p:nvPr/>
        </p:nvSpPr>
        <p:spPr>
          <a:xfrm>
            <a:off x="3416773" y="2653428"/>
            <a:ext cx="726542" cy="72654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 name="Google Shape;196;g31dbd23bb8a_0_92">
            <a:extLst>
              <a:ext uri="{FF2B5EF4-FFF2-40B4-BE49-F238E27FC236}">
                <a16:creationId xmlns:a16="http://schemas.microsoft.com/office/drawing/2014/main" id="{ED4177BA-3036-7F97-C2D8-41140C110CF1}"/>
              </a:ext>
            </a:extLst>
          </p:cNvPr>
          <p:cNvSpPr/>
          <p:nvPr/>
        </p:nvSpPr>
        <p:spPr>
          <a:xfrm>
            <a:off x="4474879" y="3985260"/>
            <a:ext cx="670544" cy="670544"/>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 name="Google Shape;196;g31dbd23bb8a_0_92">
            <a:extLst>
              <a:ext uri="{FF2B5EF4-FFF2-40B4-BE49-F238E27FC236}">
                <a16:creationId xmlns:a16="http://schemas.microsoft.com/office/drawing/2014/main" id="{A6D3AD01-E0B1-CFEC-FB32-FB3FEF5F95FE}"/>
              </a:ext>
            </a:extLst>
          </p:cNvPr>
          <p:cNvSpPr/>
          <p:nvPr/>
        </p:nvSpPr>
        <p:spPr>
          <a:xfrm>
            <a:off x="7207648" y="4287237"/>
            <a:ext cx="967268" cy="96726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196;g31dbd23bb8a_0_92">
            <a:extLst>
              <a:ext uri="{FF2B5EF4-FFF2-40B4-BE49-F238E27FC236}">
                <a16:creationId xmlns:a16="http://schemas.microsoft.com/office/drawing/2014/main" id="{E94B5F21-F06D-A5D8-7ED2-EDBA0C070595}"/>
              </a:ext>
            </a:extLst>
          </p:cNvPr>
          <p:cNvSpPr/>
          <p:nvPr/>
        </p:nvSpPr>
        <p:spPr>
          <a:xfrm>
            <a:off x="8657222" y="2907030"/>
            <a:ext cx="535920" cy="535920"/>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 name="Google Shape;196;g31dbd23bb8a_0_92">
            <a:extLst>
              <a:ext uri="{FF2B5EF4-FFF2-40B4-BE49-F238E27FC236}">
                <a16:creationId xmlns:a16="http://schemas.microsoft.com/office/drawing/2014/main" id="{254BC7CF-B64A-6CC9-1637-04F6B4CC61CB}"/>
              </a:ext>
            </a:extLst>
          </p:cNvPr>
          <p:cNvSpPr/>
          <p:nvPr/>
        </p:nvSpPr>
        <p:spPr>
          <a:xfrm>
            <a:off x="6314201" y="2182141"/>
            <a:ext cx="583432" cy="58343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 name="Rounded Rectangle 23">
            <a:extLst>
              <a:ext uri="{FF2B5EF4-FFF2-40B4-BE49-F238E27FC236}">
                <a16:creationId xmlns:a16="http://schemas.microsoft.com/office/drawing/2014/main" id="{296C6609-1E27-E1C2-68FA-DB4C41772478}"/>
              </a:ext>
            </a:extLst>
          </p:cNvPr>
          <p:cNvSpPr/>
          <p:nvPr/>
        </p:nvSpPr>
        <p:spPr>
          <a:xfrm>
            <a:off x="7455011" y="4522702"/>
            <a:ext cx="472542" cy="496338"/>
          </a:xfrm>
          <a:custGeom>
            <a:avLst/>
            <a:gdLst/>
            <a:ahLst/>
            <a:cxnLst/>
            <a:rect l="0" t="0" r="0" b="0"/>
            <a:pathLst>
              <a:path w="313549" h="329338">
                <a:moveTo>
                  <a:pt x="90699" y="68167"/>
                </a:moveTo>
                <a:cubicBezTo>
                  <a:pt x="91840" y="70383"/>
                  <a:pt x="91744" y="73034"/>
                  <a:pt x="90446" y="75161"/>
                </a:cubicBezTo>
                <a:cubicBezTo>
                  <a:pt x="89147" y="77289"/>
                  <a:pt x="86833" y="78585"/>
                  <a:pt x="84341" y="78583"/>
                </a:cubicBezTo>
                <a:lnTo>
                  <a:pt x="58623" y="78583"/>
                </a:lnTo>
                <a:lnTo>
                  <a:pt x="82969" y="139119"/>
                </a:lnTo>
                <a:cubicBezTo>
                  <a:pt x="83621" y="140721"/>
                  <a:pt x="83032" y="142560"/>
                  <a:pt x="81570" y="143484"/>
                </a:cubicBezTo>
                <a:cubicBezTo>
                  <a:pt x="80108" y="144409"/>
                  <a:pt x="78193" y="144153"/>
                  <a:pt x="77026" y="142877"/>
                </a:cubicBezTo>
                <a:lnTo>
                  <a:pt x="2431" y="61995"/>
                </a:lnTo>
                <a:cubicBezTo>
                  <a:pt x="506" y="59909"/>
                  <a:pt x="0" y="56881"/>
                  <a:pt x="1140" y="54282"/>
                </a:cubicBezTo>
                <a:cubicBezTo>
                  <a:pt x="2280" y="51683"/>
                  <a:pt x="4850" y="50005"/>
                  <a:pt x="7688" y="50008"/>
                </a:cubicBezTo>
                <a:lnTo>
                  <a:pt x="38321" y="50008"/>
                </a:lnTo>
                <a:lnTo>
                  <a:pt x="3316" y="2859"/>
                </a:lnTo>
                <a:cubicBezTo>
                  <a:pt x="2922" y="2315"/>
                  <a:pt x="2863" y="1597"/>
                  <a:pt x="3163" y="996"/>
                </a:cubicBezTo>
                <a:cubicBezTo>
                  <a:pt x="3464" y="396"/>
                  <a:pt x="4074" y="12"/>
                  <a:pt x="4745" y="2"/>
                </a:cubicBezTo>
                <a:lnTo>
                  <a:pt x="54580" y="2"/>
                </a:lnTo>
                <a:cubicBezTo>
                  <a:pt x="55250" y="0"/>
                  <a:pt x="55863" y="375"/>
                  <a:pt x="56166" y="973"/>
                </a:cubicBezTo>
                <a:close/>
                <a:moveTo>
                  <a:pt x="255691" y="42864"/>
                </a:moveTo>
                <a:cubicBezTo>
                  <a:pt x="275418" y="42864"/>
                  <a:pt x="291410" y="58856"/>
                  <a:pt x="291410" y="78583"/>
                </a:cubicBezTo>
                <a:cubicBezTo>
                  <a:pt x="291410" y="98310"/>
                  <a:pt x="275418" y="114302"/>
                  <a:pt x="255691" y="114302"/>
                </a:cubicBezTo>
                <a:cubicBezTo>
                  <a:pt x="235964" y="114302"/>
                  <a:pt x="219972" y="98310"/>
                  <a:pt x="219972" y="78583"/>
                </a:cubicBezTo>
                <a:cubicBezTo>
                  <a:pt x="219972" y="58856"/>
                  <a:pt x="235964" y="42864"/>
                  <a:pt x="255691" y="42864"/>
                </a:cubicBezTo>
                <a:close/>
                <a:moveTo>
                  <a:pt x="110130" y="160707"/>
                </a:moveTo>
                <a:cubicBezTo>
                  <a:pt x="117779" y="163124"/>
                  <a:pt x="124733" y="167349"/>
                  <a:pt x="130404" y="173023"/>
                </a:cubicBezTo>
                <a:lnTo>
                  <a:pt x="147792" y="190411"/>
                </a:lnTo>
                <a:lnTo>
                  <a:pt x="176467" y="147406"/>
                </a:lnTo>
                <a:cubicBezTo>
                  <a:pt x="160141" y="133073"/>
                  <a:pt x="146741" y="115719"/>
                  <a:pt x="137005" y="96299"/>
                </a:cubicBezTo>
                <a:lnTo>
                  <a:pt x="122203" y="66724"/>
                </a:lnTo>
                <a:cubicBezTo>
                  <a:pt x="119375" y="61076"/>
                  <a:pt x="119182" y="54467"/>
                  <a:pt x="121678" y="48664"/>
                </a:cubicBezTo>
                <a:cubicBezTo>
                  <a:pt x="124173" y="42860"/>
                  <a:pt x="129102" y="38453"/>
                  <a:pt x="135147" y="36620"/>
                </a:cubicBezTo>
                <a:cubicBezTo>
                  <a:pt x="145539" y="33798"/>
                  <a:pt x="156458" y="38839"/>
                  <a:pt x="161050" y="48579"/>
                </a:cubicBezTo>
                <a:lnTo>
                  <a:pt x="175338" y="77154"/>
                </a:lnTo>
                <a:cubicBezTo>
                  <a:pt x="186783" y="100152"/>
                  <a:pt x="204991" y="119097"/>
                  <a:pt x="227516" y="131447"/>
                </a:cubicBezTo>
                <a:cubicBezTo>
                  <a:pt x="264776" y="150805"/>
                  <a:pt x="293333" y="183543"/>
                  <a:pt x="307454" y="223087"/>
                </a:cubicBezTo>
                <a:lnTo>
                  <a:pt x="311741" y="236074"/>
                </a:lnTo>
                <a:cubicBezTo>
                  <a:pt x="313549" y="241471"/>
                  <a:pt x="313137" y="247367"/>
                  <a:pt x="310593" y="252460"/>
                </a:cubicBezTo>
                <a:cubicBezTo>
                  <a:pt x="308049" y="257553"/>
                  <a:pt x="303584" y="261424"/>
                  <a:pt x="298182" y="263220"/>
                </a:cubicBezTo>
                <a:cubicBezTo>
                  <a:pt x="295999" y="263952"/>
                  <a:pt x="293712" y="264324"/>
                  <a:pt x="291410" y="264320"/>
                </a:cubicBezTo>
                <a:cubicBezTo>
                  <a:pt x="282152" y="264356"/>
                  <a:pt x="273918" y="258444"/>
                  <a:pt x="270993" y="249661"/>
                </a:cubicBezTo>
                <a:lnTo>
                  <a:pt x="268135" y="241017"/>
                </a:lnTo>
                <a:cubicBezTo>
                  <a:pt x="262062" y="223102"/>
                  <a:pt x="252015" y="206793"/>
                  <a:pt x="238746" y="193311"/>
                </a:cubicBezTo>
                <a:lnTo>
                  <a:pt x="206913" y="241060"/>
                </a:lnTo>
                <a:cubicBezTo>
                  <a:pt x="197103" y="255774"/>
                  <a:pt x="181034" y="265116"/>
                  <a:pt x="163394" y="266363"/>
                </a:cubicBezTo>
                <a:lnTo>
                  <a:pt x="103829" y="270578"/>
                </a:lnTo>
                <a:lnTo>
                  <a:pt x="73825" y="318613"/>
                </a:lnTo>
                <a:cubicBezTo>
                  <a:pt x="70560" y="323799"/>
                  <a:pt x="65231" y="327339"/>
                  <a:pt x="59185" y="328339"/>
                </a:cubicBezTo>
                <a:cubicBezTo>
                  <a:pt x="53138" y="329338"/>
                  <a:pt x="46953" y="327701"/>
                  <a:pt x="42193" y="323842"/>
                </a:cubicBezTo>
                <a:cubicBezTo>
                  <a:pt x="33747" y="316438"/>
                  <a:pt x="32074" y="303930"/>
                  <a:pt x="38278" y="294567"/>
                </a:cubicBezTo>
                <a:lnTo>
                  <a:pt x="73139" y="238674"/>
                </a:lnTo>
                <a:cubicBezTo>
                  <a:pt x="76723" y="232939"/>
                  <a:pt x="82802" y="229232"/>
                  <a:pt x="89541" y="228673"/>
                </a:cubicBezTo>
                <a:lnTo>
                  <a:pt x="122688" y="225915"/>
                </a:lnTo>
                <a:lnTo>
                  <a:pt x="100057" y="203327"/>
                </a:lnTo>
                <a:cubicBezTo>
                  <a:pt x="98569" y="201800"/>
                  <a:pt x="96462" y="201042"/>
                  <a:pt x="94342" y="201270"/>
                </a:cubicBezTo>
                <a:lnTo>
                  <a:pt x="36378" y="207070"/>
                </a:lnTo>
                <a:cubicBezTo>
                  <a:pt x="24597" y="208254"/>
                  <a:pt x="14087" y="199663"/>
                  <a:pt x="12903" y="187882"/>
                </a:cubicBezTo>
                <a:cubicBezTo>
                  <a:pt x="11720" y="176101"/>
                  <a:pt x="20311" y="165591"/>
                  <a:pt x="32091" y="164408"/>
                </a:cubicBezTo>
                <a:lnTo>
                  <a:pt x="48551" y="162765"/>
                </a:lnTo>
              </a:path>
            </a:pathLst>
          </a:custGeom>
          <a:noFill/>
          <a:ln w="14287">
            <a:solidFill>
              <a:srgbClr val="FFFFFF"/>
            </a:solidFill>
          </a:ln>
        </p:spPr>
        <p:txBody>
          <a:bodyPr rtlCol="0" anchor="ctr"/>
          <a:lstStyle/>
          <a:p>
            <a:pPr algn="ctr"/>
            <a:endParaRPr/>
          </a:p>
        </p:txBody>
      </p:sp>
      <p:sp>
        <p:nvSpPr>
          <p:cNvPr id="6" name="Rounded Rectangle 24">
            <a:extLst>
              <a:ext uri="{FF2B5EF4-FFF2-40B4-BE49-F238E27FC236}">
                <a16:creationId xmlns:a16="http://schemas.microsoft.com/office/drawing/2014/main" id="{A9D310D9-90E9-EE36-118B-EF7D8C2D0D2A}"/>
              </a:ext>
            </a:extLst>
          </p:cNvPr>
          <p:cNvSpPr/>
          <p:nvPr/>
        </p:nvSpPr>
        <p:spPr>
          <a:xfrm>
            <a:off x="6447310" y="2263675"/>
            <a:ext cx="308371" cy="350192"/>
          </a:xfrm>
          <a:custGeom>
            <a:avLst/>
            <a:gdLst/>
            <a:ahLst/>
            <a:cxnLst/>
            <a:rect l="0" t="0" r="0" b="0"/>
            <a:pathLst>
              <a:path w="308371" h="350192">
                <a:moveTo>
                  <a:pt x="0" y="183356"/>
                </a:moveTo>
                <a:lnTo>
                  <a:pt x="50006" y="183356"/>
                </a:lnTo>
                <a:cubicBezTo>
                  <a:pt x="52259" y="183207"/>
                  <a:pt x="54466" y="184037"/>
                  <a:pt x="56063" y="185633"/>
                </a:cubicBezTo>
                <a:cubicBezTo>
                  <a:pt x="57659" y="187230"/>
                  <a:pt x="58489" y="189437"/>
                  <a:pt x="58340" y="191690"/>
                </a:cubicBezTo>
                <a:lnTo>
                  <a:pt x="58340" y="341709"/>
                </a:lnTo>
                <a:cubicBezTo>
                  <a:pt x="58489" y="343962"/>
                  <a:pt x="57659" y="346169"/>
                  <a:pt x="56063" y="347766"/>
                </a:cubicBezTo>
                <a:cubicBezTo>
                  <a:pt x="54466" y="349362"/>
                  <a:pt x="52259" y="350192"/>
                  <a:pt x="50006" y="350043"/>
                </a:cubicBezTo>
                <a:lnTo>
                  <a:pt x="0" y="350043"/>
                </a:lnTo>
                <a:moveTo>
                  <a:pt x="127182" y="161186"/>
                </a:moveTo>
                <a:lnTo>
                  <a:pt x="95845" y="200025"/>
                </a:lnTo>
                <a:cubicBezTo>
                  <a:pt x="91798" y="205135"/>
                  <a:pt x="85693" y="208187"/>
                  <a:pt x="79176" y="208359"/>
                </a:cubicBezTo>
                <a:lnTo>
                  <a:pt x="58340" y="208359"/>
                </a:lnTo>
                <a:moveTo>
                  <a:pt x="150018" y="200025"/>
                </a:moveTo>
                <a:lnTo>
                  <a:pt x="283368" y="200025"/>
                </a:lnTo>
                <a:cubicBezTo>
                  <a:pt x="300037" y="200025"/>
                  <a:pt x="308371" y="208359"/>
                  <a:pt x="308371" y="216693"/>
                </a:cubicBezTo>
                <a:cubicBezTo>
                  <a:pt x="305219" y="255893"/>
                  <a:pt x="299652" y="294860"/>
                  <a:pt x="291703" y="333375"/>
                </a:cubicBezTo>
                <a:cubicBezTo>
                  <a:pt x="286369" y="349210"/>
                  <a:pt x="278868" y="350043"/>
                  <a:pt x="266700" y="350043"/>
                </a:cubicBezTo>
                <a:lnTo>
                  <a:pt x="145851" y="350043"/>
                </a:lnTo>
                <a:cubicBezTo>
                  <a:pt x="126182" y="350043"/>
                  <a:pt x="91678" y="333375"/>
                  <a:pt x="58340" y="308371"/>
                </a:cubicBezTo>
                <a:moveTo>
                  <a:pt x="229195" y="0"/>
                </a:moveTo>
                <a:lnTo>
                  <a:pt x="113847" y="0"/>
                </a:lnTo>
                <a:cubicBezTo>
                  <a:pt x="111433" y="21"/>
                  <a:pt x="109138" y="1048"/>
                  <a:pt x="107513" y="2833"/>
                </a:cubicBezTo>
                <a:cubicBezTo>
                  <a:pt x="105945" y="4675"/>
                  <a:pt x="105273" y="7116"/>
                  <a:pt x="105679" y="9501"/>
                </a:cubicBezTo>
                <a:lnTo>
                  <a:pt x="129182" y="175021"/>
                </a:lnTo>
                <a:moveTo>
                  <a:pt x="170854" y="200025"/>
                </a:moveTo>
                <a:lnTo>
                  <a:pt x="155186" y="42505"/>
                </a:lnTo>
                <a:cubicBezTo>
                  <a:pt x="154896" y="40123"/>
                  <a:pt x="155692" y="37736"/>
                  <a:pt x="157353" y="36004"/>
                </a:cubicBezTo>
                <a:cubicBezTo>
                  <a:pt x="158955" y="34306"/>
                  <a:pt x="161185" y="33341"/>
                  <a:pt x="163520" y="33337"/>
                </a:cubicBezTo>
                <a:lnTo>
                  <a:pt x="298704" y="33337"/>
                </a:lnTo>
                <a:cubicBezTo>
                  <a:pt x="301117" y="33358"/>
                  <a:pt x="303413" y="34385"/>
                  <a:pt x="305038" y="36171"/>
                </a:cubicBezTo>
                <a:cubicBezTo>
                  <a:pt x="306606" y="38012"/>
                  <a:pt x="307277" y="40454"/>
                  <a:pt x="306871" y="42838"/>
                </a:cubicBezTo>
                <a:lnTo>
                  <a:pt x="283368" y="200025"/>
                </a:lnTo>
                <a:moveTo>
                  <a:pt x="210192" y="120848"/>
                </a:moveTo>
                <a:cubicBezTo>
                  <a:pt x="210192" y="132355"/>
                  <a:pt x="219521" y="141684"/>
                  <a:pt x="231028" y="141684"/>
                </a:cubicBezTo>
                <a:cubicBezTo>
                  <a:pt x="242536" y="141684"/>
                  <a:pt x="251864" y="132355"/>
                  <a:pt x="251864" y="120848"/>
                </a:cubicBezTo>
                <a:cubicBezTo>
                  <a:pt x="251864" y="109341"/>
                  <a:pt x="242536" y="100012"/>
                  <a:pt x="231028" y="100012"/>
                </a:cubicBezTo>
                <a:cubicBezTo>
                  <a:pt x="219521" y="100012"/>
                  <a:pt x="210192" y="109341"/>
                  <a:pt x="210192" y="120848"/>
                </a:cubicBezTo>
              </a:path>
            </a:pathLst>
          </a:custGeom>
          <a:noFill/>
          <a:ln w="14287">
            <a:solidFill>
              <a:srgbClr val="FFFFFF"/>
            </a:solidFill>
          </a:ln>
        </p:spPr>
        <p:txBody>
          <a:bodyPr rtlCol="0" anchor="ctr"/>
          <a:lstStyle/>
          <a:p>
            <a:pPr algn="ctr"/>
            <a:endParaRPr/>
          </a:p>
        </p:txBody>
      </p:sp>
      <p:sp>
        <p:nvSpPr>
          <p:cNvPr id="10" name="Rounded Rectangle 21">
            <a:extLst>
              <a:ext uri="{FF2B5EF4-FFF2-40B4-BE49-F238E27FC236}">
                <a16:creationId xmlns:a16="http://schemas.microsoft.com/office/drawing/2014/main" id="{541C86A9-48CC-CAC8-FB3B-66CF27A6E37A}"/>
              </a:ext>
            </a:extLst>
          </p:cNvPr>
          <p:cNvSpPr/>
          <p:nvPr/>
        </p:nvSpPr>
        <p:spPr>
          <a:xfrm>
            <a:off x="3561354" y="2795235"/>
            <a:ext cx="334418" cy="414678"/>
          </a:xfrm>
          <a:custGeom>
            <a:avLst/>
            <a:gdLst/>
            <a:ahLst/>
            <a:cxnLst/>
            <a:rect l="0" t="0" r="0" b="0"/>
            <a:pathLst>
              <a:path w="223242" h="276820">
                <a:moveTo>
                  <a:pt x="94059" y="158948"/>
                </a:moveTo>
                <a:cubicBezTo>
                  <a:pt x="94059" y="131987"/>
                  <a:pt x="115914" y="110132"/>
                  <a:pt x="142875" y="110132"/>
                </a:cubicBezTo>
                <a:cubicBezTo>
                  <a:pt x="169835" y="110132"/>
                  <a:pt x="191690" y="131987"/>
                  <a:pt x="191690" y="158948"/>
                </a:cubicBezTo>
                <a:cubicBezTo>
                  <a:pt x="191690" y="185908"/>
                  <a:pt x="169835" y="207764"/>
                  <a:pt x="142875" y="207764"/>
                </a:cubicBezTo>
                <a:cubicBezTo>
                  <a:pt x="115914" y="207764"/>
                  <a:pt x="94059" y="185908"/>
                  <a:pt x="94059" y="158948"/>
                </a:cubicBezTo>
                <a:close/>
                <a:moveTo>
                  <a:pt x="62507" y="276820"/>
                </a:moveTo>
                <a:cubicBezTo>
                  <a:pt x="77985" y="248245"/>
                  <a:pt x="108942" y="228004"/>
                  <a:pt x="143470" y="228004"/>
                </a:cubicBezTo>
                <a:cubicBezTo>
                  <a:pt x="177998" y="228004"/>
                  <a:pt x="207764" y="248245"/>
                  <a:pt x="223242" y="276820"/>
                </a:cubicBezTo>
                <a:moveTo>
                  <a:pt x="191095" y="166092"/>
                </a:moveTo>
                <a:cubicBezTo>
                  <a:pt x="186332" y="166092"/>
                  <a:pt x="158353" y="164901"/>
                  <a:pt x="142875" y="141089"/>
                </a:cubicBezTo>
                <a:cubicBezTo>
                  <a:pt x="127396" y="164901"/>
                  <a:pt x="99417" y="166092"/>
                  <a:pt x="94654" y="166092"/>
                </a:cubicBezTo>
                <a:moveTo>
                  <a:pt x="94654" y="158948"/>
                </a:moveTo>
                <a:cubicBezTo>
                  <a:pt x="94654" y="195857"/>
                  <a:pt x="69651" y="201810"/>
                  <a:pt x="69651" y="201810"/>
                </a:cubicBezTo>
                <a:moveTo>
                  <a:pt x="216098" y="201810"/>
                </a:moveTo>
                <a:cubicBezTo>
                  <a:pt x="216098" y="201810"/>
                  <a:pt x="191095" y="195857"/>
                  <a:pt x="191095" y="158948"/>
                </a:cubicBezTo>
                <a:moveTo>
                  <a:pt x="0" y="0"/>
                </a:moveTo>
                <a:moveTo>
                  <a:pt x="82848" y="27781"/>
                </a:moveTo>
                <a:cubicBezTo>
                  <a:pt x="82848" y="17986"/>
                  <a:pt x="90788" y="10046"/>
                  <a:pt x="100583" y="10046"/>
                </a:cubicBezTo>
                <a:lnTo>
                  <a:pt x="108768" y="10046"/>
                </a:lnTo>
                <a:cubicBezTo>
                  <a:pt x="118563" y="10046"/>
                  <a:pt x="126503" y="17986"/>
                  <a:pt x="126503" y="27781"/>
                </a:cubicBezTo>
                <a:cubicBezTo>
                  <a:pt x="126503" y="37576"/>
                  <a:pt x="118563" y="45516"/>
                  <a:pt x="108768" y="45516"/>
                </a:cubicBezTo>
                <a:lnTo>
                  <a:pt x="100583" y="45516"/>
                </a:lnTo>
                <a:cubicBezTo>
                  <a:pt x="90788" y="45516"/>
                  <a:pt x="82848" y="37576"/>
                  <a:pt x="82848" y="27781"/>
                </a:cubicBezTo>
                <a:close/>
                <a:moveTo>
                  <a:pt x="0" y="0"/>
                </a:moveTo>
                <a:moveTo>
                  <a:pt x="126503" y="26417"/>
                </a:moveTo>
                <a:lnTo>
                  <a:pt x="126503" y="59159"/>
                </a:lnTo>
                <a:cubicBezTo>
                  <a:pt x="126503" y="68200"/>
                  <a:pt x="119174" y="75530"/>
                  <a:pt x="110132" y="75530"/>
                </a:cubicBezTo>
                <a:lnTo>
                  <a:pt x="99218" y="75530"/>
                </a:lnTo>
                <a:cubicBezTo>
                  <a:pt x="92090" y="75530"/>
                  <a:pt x="86026" y="70974"/>
                  <a:pt x="83779" y="64616"/>
                </a:cubicBezTo>
                <a:moveTo>
                  <a:pt x="176608" y="10045"/>
                </a:moveTo>
                <a:lnTo>
                  <a:pt x="185538" y="10045"/>
                </a:lnTo>
                <a:cubicBezTo>
                  <a:pt x="195127" y="10045"/>
                  <a:pt x="202901" y="17819"/>
                  <a:pt x="202901" y="27409"/>
                </a:cubicBezTo>
                <a:lnTo>
                  <a:pt x="202901" y="58166"/>
                </a:lnTo>
                <a:cubicBezTo>
                  <a:pt x="202901" y="67756"/>
                  <a:pt x="195127" y="75529"/>
                  <a:pt x="185538" y="75529"/>
                </a:cubicBezTo>
                <a:lnTo>
                  <a:pt x="176608" y="75529"/>
                </a:lnTo>
                <a:cubicBezTo>
                  <a:pt x="167019" y="75529"/>
                  <a:pt x="159246" y="67756"/>
                  <a:pt x="159246" y="58166"/>
                </a:cubicBezTo>
                <a:lnTo>
                  <a:pt x="159246" y="27409"/>
                </a:lnTo>
                <a:cubicBezTo>
                  <a:pt x="159246" y="17819"/>
                  <a:pt x="167019" y="10045"/>
                  <a:pt x="176608" y="10045"/>
                </a:cubicBezTo>
                <a:close/>
              </a:path>
            </a:pathLst>
          </a:custGeom>
          <a:noFill/>
          <a:ln w="14287">
            <a:solidFill>
              <a:srgbClr val="FFFFFF"/>
            </a:solidFill>
          </a:ln>
        </p:spPr>
        <p:txBody>
          <a:bodyPr rtlCol="0" anchor="ctr"/>
          <a:lstStyle/>
          <a:p>
            <a:pPr algn="ctr"/>
            <a:endParaRPr/>
          </a:p>
        </p:txBody>
      </p:sp>
      <p:sp>
        <p:nvSpPr>
          <p:cNvPr id="9" name="Google Shape;214;g31dbd23bb8a_0_92">
            <a:extLst>
              <a:ext uri="{FF2B5EF4-FFF2-40B4-BE49-F238E27FC236}">
                <a16:creationId xmlns:a16="http://schemas.microsoft.com/office/drawing/2014/main" id="{F9B79886-C573-D7F3-EECA-D4FA6B5C63FF}"/>
              </a:ext>
            </a:extLst>
          </p:cNvPr>
          <p:cNvSpPr txBox="1"/>
          <p:nvPr/>
        </p:nvSpPr>
        <p:spPr>
          <a:xfrm>
            <a:off x="620624" y="402750"/>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ACCIDENTES PERSONALES</a:t>
            </a:r>
            <a:r>
              <a:rPr lang="en-US" sz="3000" b="1" i="0" u="none" strike="noStrike" cap="none" dirty="0">
                <a:solidFill>
                  <a:srgbClr val="EA2565"/>
                </a:solidFill>
                <a:latin typeface="Lato"/>
                <a:ea typeface="Lato"/>
                <a:cs typeface="Lato"/>
                <a:sym typeface="Lato"/>
              </a:rPr>
              <a:t> INDIVIDUAL</a:t>
            </a:r>
            <a:endParaRPr sz="3000" b="1" i="0" u="none" strike="noStrike" cap="none" dirty="0">
              <a:solidFill>
                <a:srgbClr val="EA2565"/>
              </a:solidFill>
              <a:latin typeface="Lato"/>
              <a:ea typeface="Lato"/>
              <a:cs typeface="Lato"/>
              <a:sym typeface="Lato"/>
            </a:endParaRPr>
          </a:p>
        </p:txBody>
      </p:sp>
      <p:pic>
        <p:nvPicPr>
          <p:cNvPr id="13" name="Imagen 12">
            <a:extLst>
              <a:ext uri="{FF2B5EF4-FFF2-40B4-BE49-F238E27FC236}">
                <a16:creationId xmlns:a16="http://schemas.microsoft.com/office/drawing/2014/main" id="{C5DB5233-0A22-0E15-2FD0-A6D02941F844}"/>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14" name="Grupo 13">
            <a:extLst>
              <a:ext uri="{FF2B5EF4-FFF2-40B4-BE49-F238E27FC236}">
                <a16:creationId xmlns:a16="http://schemas.microsoft.com/office/drawing/2014/main" id="{FC709972-7F45-C7F0-DAC3-228AB5865CC0}"/>
              </a:ext>
            </a:extLst>
          </p:cNvPr>
          <p:cNvGrpSpPr/>
          <p:nvPr/>
        </p:nvGrpSpPr>
        <p:grpSpPr>
          <a:xfrm>
            <a:off x="620624" y="1005789"/>
            <a:ext cx="2706068" cy="77400"/>
            <a:chOff x="620624" y="1005789"/>
            <a:chExt cx="2706068" cy="77400"/>
          </a:xfrm>
        </p:grpSpPr>
        <p:cxnSp>
          <p:nvCxnSpPr>
            <p:cNvPr id="15" name="Google Shape;215;g31dbd23bb8a_0_92">
              <a:extLst>
                <a:ext uri="{FF2B5EF4-FFF2-40B4-BE49-F238E27FC236}">
                  <a16:creationId xmlns:a16="http://schemas.microsoft.com/office/drawing/2014/main" id="{7493FBC1-05CC-6E94-399D-843EA7443E7A}"/>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6" name="Google Shape;215;g31dbd23bb8a_0_92">
              <a:extLst>
                <a:ext uri="{FF2B5EF4-FFF2-40B4-BE49-F238E27FC236}">
                  <a16:creationId xmlns:a16="http://schemas.microsoft.com/office/drawing/2014/main" id="{95F2E5F3-202D-7FC7-6771-FB7FB0DF066F}"/>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985">
          <a:extLst>
            <a:ext uri="{FF2B5EF4-FFF2-40B4-BE49-F238E27FC236}">
              <a16:creationId xmlns:a16="http://schemas.microsoft.com/office/drawing/2014/main" id="{ABF6F111-7F95-6FB6-5E57-03BE94E767AC}"/>
            </a:ext>
          </a:extLst>
        </p:cNvPr>
        <p:cNvGrpSpPr/>
        <p:nvPr/>
      </p:nvGrpSpPr>
      <p:grpSpPr>
        <a:xfrm>
          <a:off x="0" y="0"/>
          <a:ext cx="0" cy="0"/>
          <a:chOff x="0" y="0"/>
          <a:chExt cx="0" cy="0"/>
        </a:xfrm>
      </p:grpSpPr>
      <p:grpSp>
        <p:nvGrpSpPr>
          <p:cNvPr id="986" name="Google Shape;986;g3339ad799fb_0_100">
            <a:extLst>
              <a:ext uri="{FF2B5EF4-FFF2-40B4-BE49-F238E27FC236}">
                <a16:creationId xmlns:a16="http://schemas.microsoft.com/office/drawing/2014/main" id="{4E85DA6F-8EDC-3041-F0C2-FD5951DBE345}"/>
              </a:ext>
            </a:extLst>
          </p:cNvPr>
          <p:cNvGrpSpPr/>
          <p:nvPr/>
        </p:nvGrpSpPr>
        <p:grpSpPr>
          <a:xfrm>
            <a:off x="11408966" y="-5"/>
            <a:ext cx="783040" cy="2125875"/>
            <a:chOff x="11420466" y="-28230"/>
            <a:chExt cx="783040" cy="2125875"/>
          </a:xfrm>
        </p:grpSpPr>
        <p:sp>
          <p:nvSpPr>
            <p:cNvPr id="987" name="Google Shape;987;g3339ad799fb_0_100">
              <a:extLst>
                <a:ext uri="{FF2B5EF4-FFF2-40B4-BE49-F238E27FC236}">
                  <a16:creationId xmlns:a16="http://schemas.microsoft.com/office/drawing/2014/main" id="{0D54CAF7-B0BA-D0F2-94A7-A41D86E9C856}"/>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8" name="Google Shape;988;g3339ad799fb_0_100">
              <a:extLst>
                <a:ext uri="{FF2B5EF4-FFF2-40B4-BE49-F238E27FC236}">
                  <a16:creationId xmlns:a16="http://schemas.microsoft.com/office/drawing/2014/main" id="{A14D59D8-F5BB-8D47-57AD-561374C37E4A}"/>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9" name="Google Shape;989;g3339ad799fb_0_100">
              <a:extLst>
                <a:ext uri="{FF2B5EF4-FFF2-40B4-BE49-F238E27FC236}">
                  <a16:creationId xmlns:a16="http://schemas.microsoft.com/office/drawing/2014/main" id="{30671B11-07F9-CE5F-874D-888F6895A5DB}"/>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90" name="Google Shape;990;g3339ad799fb_0_100">
            <a:extLst>
              <a:ext uri="{FF2B5EF4-FFF2-40B4-BE49-F238E27FC236}">
                <a16:creationId xmlns:a16="http://schemas.microsoft.com/office/drawing/2014/main" id="{297A5016-1606-AD6B-4586-B2C8543BCA12}"/>
              </a:ext>
            </a:extLst>
          </p:cNvPr>
          <p:cNvGrpSpPr/>
          <p:nvPr/>
        </p:nvGrpSpPr>
        <p:grpSpPr>
          <a:xfrm>
            <a:off x="-9" y="4732120"/>
            <a:ext cx="783040" cy="2125875"/>
            <a:chOff x="11420466" y="-28230"/>
            <a:chExt cx="783040" cy="2125875"/>
          </a:xfrm>
        </p:grpSpPr>
        <p:sp>
          <p:nvSpPr>
            <p:cNvPr id="991" name="Google Shape;991;g3339ad799fb_0_100">
              <a:extLst>
                <a:ext uri="{FF2B5EF4-FFF2-40B4-BE49-F238E27FC236}">
                  <a16:creationId xmlns:a16="http://schemas.microsoft.com/office/drawing/2014/main" id="{B52B5685-04C2-21AF-794E-B69C54B342DB}"/>
                </a:ext>
              </a:extLst>
            </p:cNvPr>
            <p:cNvSpPr/>
            <p:nvPr/>
          </p:nvSpPr>
          <p:spPr>
            <a:xfrm flipH="1">
              <a:off x="11420466" y="129231"/>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2" name="Google Shape;992;g3339ad799fb_0_100">
              <a:extLst>
                <a:ext uri="{FF2B5EF4-FFF2-40B4-BE49-F238E27FC236}">
                  <a16:creationId xmlns:a16="http://schemas.microsoft.com/office/drawing/2014/main" id="{E9083E55-5B88-D4FB-5BA6-99C5A52F59FC}"/>
                </a:ext>
              </a:extLst>
            </p:cNvPr>
            <p:cNvSpPr/>
            <p:nvPr/>
          </p:nvSpPr>
          <p:spPr>
            <a:xfrm flipH="1">
              <a:off x="11431972"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3" name="Google Shape;993;g3339ad799fb_0_100">
              <a:extLst>
                <a:ext uri="{FF2B5EF4-FFF2-40B4-BE49-F238E27FC236}">
                  <a16:creationId xmlns:a16="http://schemas.microsoft.com/office/drawing/2014/main" id="{FABF1474-2B54-4FAD-00AC-C961FF0A60FA}"/>
                </a:ext>
              </a:extLst>
            </p:cNvPr>
            <p:cNvSpPr/>
            <p:nvPr/>
          </p:nvSpPr>
          <p:spPr>
            <a:xfrm flipH="1">
              <a:off x="11443331" y="297487"/>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94" name="Google Shape;994;g3339ad799fb_0_100">
            <a:extLst>
              <a:ext uri="{FF2B5EF4-FFF2-40B4-BE49-F238E27FC236}">
                <a16:creationId xmlns:a16="http://schemas.microsoft.com/office/drawing/2014/main" id="{F189A501-0892-4BB0-0D47-18D3EFE58B10}"/>
              </a:ext>
            </a:extLst>
          </p:cNvPr>
          <p:cNvSpPr txBox="1"/>
          <p:nvPr/>
        </p:nvSpPr>
        <p:spPr>
          <a:xfrm>
            <a:off x="597874" y="289838"/>
            <a:ext cx="5802925"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SERVICIOS </a:t>
            </a:r>
            <a:r>
              <a:rPr lang="en-US" sz="3000" b="1" dirty="0">
                <a:solidFill>
                  <a:srgbClr val="EA2565"/>
                </a:solidFill>
                <a:latin typeface="Lato"/>
                <a:ea typeface="Lato"/>
                <a:cs typeface="Lato"/>
                <a:sym typeface="Lato"/>
              </a:rPr>
              <a:t>DE ASISTENCIA</a:t>
            </a:r>
            <a:endParaRPr sz="3000" b="1" i="0" u="none" strike="noStrike" cap="none" dirty="0">
              <a:solidFill>
                <a:srgbClr val="EA2565"/>
              </a:solidFill>
              <a:latin typeface="Lato"/>
              <a:ea typeface="Lato"/>
              <a:cs typeface="Lato"/>
              <a:sym typeface="Lato"/>
            </a:endParaRPr>
          </a:p>
        </p:txBody>
      </p:sp>
      <p:grpSp>
        <p:nvGrpSpPr>
          <p:cNvPr id="3" name="Group 3">
            <a:extLst>
              <a:ext uri="{FF2B5EF4-FFF2-40B4-BE49-F238E27FC236}">
                <a16:creationId xmlns:a16="http://schemas.microsoft.com/office/drawing/2014/main" id="{0571A2BB-B077-F23E-6C91-97472565A66B}"/>
              </a:ext>
            </a:extLst>
          </p:cNvPr>
          <p:cNvGrpSpPr/>
          <p:nvPr/>
        </p:nvGrpSpPr>
        <p:grpSpPr>
          <a:xfrm>
            <a:off x="5235019" y="3429000"/>
            <a:ext cx="1353014" cy="1401336"/>
            <a:chOff x="2899317" y="1860395"/>
            <a:chExt cx="1353014" cy="1401336"/>
          </a:xfrm>
        </p:grpSpPr>
        <p:sp>
          <p:nvSpPr>
            <p:cNvPr id="4" name="Rounded Rectangle 1">
              <a:extLst>
                <a:ext uri="{FF2B5EF4-FFF2-40B4-BE49-F238E27FC236}">
                  <a16:creationId xmlns:a16="http://schemas.microsoft.com/office/drawing/2014/main" id="{C5491BC5-08CF-F03C-4968-056234F41FE1}"/>
                </a:ext>
              </a:extLst>
            </p:cNvPr>
            <p:cNvSpPr/>
            <p:nvPr/>
          </p:nvSpPr>
          <p:spPr>
            <a:xfrm>
              <a:off x="2899317" y="1860395"/>
              <a:ext cx="1353014" cy="1401336"/>
            </a:xfrm>
            <a:custGeom>
              <a:avLst/>
              <a:gdLst/>
              <a:ahLst/>
              <a:cxnLst/>
              <a:rect l="0" t="0" r="0" b="0"/>
              <a:pathLst>
                <a:path w="1353014" h="1401336">
                  <a:moveTo>
                    <a:pt x="193287" y="0"/>
                  </a:moveTo>
                  <a:lnTo>
                    <a:pt x="1159726" y="0"/>
                  </a:lnTo>
                  <a:cubicBezTo>
                    <a:pt x="1159726" y="0"/>
                    <a:pt x="1353014" y="0"/>
                    <a:pt x="1353014" y="193287"/>
                  </a:cubicBezTo>
                  <a:lnTo>
                    <a:pt x="1353014" y="1208048"/>
                  </a:lnTo>
                  <a:cubicBezTo>
                    <a:pt x="1353014" y="1208048"/>
                    <a:pt x="1353014" y="1401336"/>
                    <a:pt x="1159726" y="1401336"/>
                  </a:cubicBezTo>
                  <a:lnTo>
                    <a:pt x="193287" y="1401336"/>
                  </a:lnTo>
                  <a:cubicBezTo>
                    <a:pt x="193287" y="1401336"/>
                    <a:pt x="0" y="1401336"/>
                    <a:pt x="0" y="1208048"/>
                  </a:cubicBezTo>
                  <a:lnTo>
                    <a:pt x="0" y="193287"/>
                  </a:lnTo>
                  <a:cubicBezTo>
                    <a:pt x="0" y="193287"/>
                    <a:pt x="0" y="0"/>
                    <a:pt x="193287" y="0"/>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1800">
                <a:solidFill>
                  <a:schemeClr val="lt1"/>
                </a:solidFill>
              </a:endParaRPr>
            </a:p>
          </p:txBody>
        </p:sp>
        <p:sp>
          <p:nvSpPr>
            <p:cNvPr id="5" name="Rounded Rectangle 2">
              <a:extLst>
                <a:ext uri="{FF2B5EF4-FFF2-40B4-BE49-F238E27FC236}">
                  <a16:creationId xmlns:a16="http://schemas.microsoft.com/office/drawing/2014/main" id="{A5C7E781-0F5B-B3F0-9776-E30C973C14BC}"/>
                </a:ext>
              </a:extLst>
            </p:cNvPr>
            <p:cNvSpPr/>
            <p:nvPr/>
          </p:nvSpPr>
          <p:spPr>
            <a:xfrm>
              <a:off x="2899317" y="1860395"/>
              <a:ext cx="1353014" cy="1401336"/>
            </a:xfrm>
            <a:custGeom>
              <a:avLst/>
              <a:gdLst/>
              <a:ahLst/>
              <a:cxnLst/>
              <a:rect l="0" t="0" r="0" b="0"/>
              <a:pathLst>
                <a:path w="1353014" h="1401336">
                  <a:moveTo>
                    <a:pt x="193287" y="0"/>
                  </a:moveTo>
                  <a:lnTo>
                    <a:pt x="1159726" y="0"/>
                  </a:lnTo>
                  <a:cubicBezTo>
                    <a:pt x="1159726" y="0"/>
                    <a:pt x="1353014" y="0"/>
                    <a:pt x="1353014" y="193287"/>
                  </a:cubicBezTo>
                  <a:lnTo>
                    <a:pt x="1353014" y="1208048"/>
                  </a:lnTo>
                  <a:cubicBezTo>
                    <a:pt x="1353014" y="1208048"/>
                    <a:pt x="1353014" y="1401336"/>
                    <a:pt x="1159726" y="1401336"/>
                  </a:cubicBezTo>
                  <a:lnTo>
                    <a:pt x="193287" y="1401336"/>
                  </a:lnTo>
                  <a:cubicBezTo>
                    <a:pt x="193287" y="1401336"/>
                    <a:pt x="0" y="1401336"/>
                    <a:pt x="0" y="1208048"/>
                  </a:cubicBezTo>
                  <a:lnTo>
                    <a:pt x="0" y="193287"/>
                  </a:lnTo>
                  <a:cubicBezTo>
                    <a:pt x="0" y="193287"/>
                    <a:pt x="0" y="0"/>
                    <a:pt x="193287" y="0"/>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1800">
                <a:solidFill>
                  <a:schemeClr val="lt1"/>
                </a:solidFill>
              </a:endParaRPr>
            </a:p>
          </p:txBody>
        </p:sp>
      </p:grpSp>
      <p:grpSp>
        <p:nvGrpSpPr>
          <p:cNvPr id="22" name="Group 9">
            <a:extLst>
              <a:ext uri="{FF2B5EF4-FFF2-40B4-BE49-F238E27FC236}">
                <a16:creationId xmlns:a16="http://schemas.microsoft.com/office/drawing/2014/main" id="{81AD818D-6094-D11E-F239-A7BBD0755B22}"/>
              </a:ext>
            </a:extLst>
          </p:cNvPr>
          <p:cNvGrpSpPr/>
          <p:nvPr/>
        </p:nvGrpSpPr>
        <p:grpSpPr>
          <a:xfrm>
            <a:off x="6972548" y="2604501"/>
            <a:ext cx="2450867" cy="434897"/>
            <a:chOff x="4638907" y="2754351"/>
            <a:chExt cx="2029521" cy="434897"/>
          </a:xfrm>
          <a:solidFill>
            <a:srgbClr val="EF3663"/>
          </a:solidFill>
          <a:effectLst>
            <a:outerShdw blurRad="63500" sx="102000" sy="102000" algn="ctr" rotWithShape="0">
              <a:prstClr val="black">
                <a:alpha val="40000"/>
              </a:prstClr>
            </a:outerShdw>
          </a:effectLst>
        </p:grpSpPr>
        <p:sp>
          <p:nvSpPr>
            <p:cNvPr id="24" name="Rounded Rectangle 7">
              <a:extLst>
                <a:ext uri="{FF2B5EF4-FFF2-40B4-BE49-F238E27FC236}">
                  <a16:creationId xmlns:a16="http://schemas.microsoft.com/office/drawing/2014/main" id="{04040480-AF3A-2BFD-E228-9B4070A365CF}"/>
                </a:ext>
              </a:extLst>
            </p:cNvPr>
            <p:cNvSpPr/>
            <p:nvPr/>
          </p:nvSpPr>
          <p:spPr>
            <a:xfrm>
              <a:off x="4638907" y="2754351"/>
              <a:ext cx="2029521" cy="434897"/>
            </a:xfrm>
            <a:custGeom>
              <a:avLst/>
              <a:gdLst/>
              <a:ahLst/>
              <a:cxnLst/>
              <a:rect l="0" t="0" r="0" b="0"/>
              <a:pathLst>
                <a:path w="2029521" h="434897">
                  <a:moveTo>
                    <a:pt x="96643" y="0"/>
                  </a:moveTo>
                  <a:lnTo>
                    <a:pt x="1932878" y="0"/>
                  </a:lnTo>
                  <a:cubicBezTo>
                    <a:pt x="1932878" y="0"/>
                    <a:pt x="2029521" y="0"/>
                    <a:pt x="2029521" y="96643"/>
                  </a:cubicBezTo>
                  <a:lnTo>
                    <a:pt x="2029521" y="338253"/>
                  </a:lnTo>
                  <a:cubicBezTo>
                    <a:pt x="2029521" y="338253"/>
                    <a:pt x="2029521" y="434897"/>
                    <a:pt x="1932878" y="434897"/>
                  </a:cubicBezTo>
                  <a:lnTo>
                    <a:pt x="96643" y="434897"/>
                  </a:lnTo>
                  <a:cubicBezTo>
                    <a:pt x="96643" y="434897"/>
                    <a:pt x="0" y="434897"/>
                    <a:pt x="0" y="338253"/>
                  </a:cubicBezTo>
                  <a:lnTo>
                    <a:pt x="0" y="96643"/>
                  </a:lnTo>
                  <a:cubicBezTo>
                    <a:pt x="0" y="96643"/>
                    <a:pt x="0" y="0"/>
                    <a:pt x="96643" y="0"/>
                  </a:cubicBezTo>
                </a:path>
              </a:pathLst>
            </a:custGeom>
            <a:grpFill/>
            <a:ln>
              <a:solidFill>
                <a:srgbClr val="EF3663"/>
              </a:solidFill>
            </a:ln>
          </p:spPr>
          <p:txBody>
            <a:bodyPr rtlCol="0" anchor="ctr"/>
            <a:lstStyle/>
            <a:p>
              <a:pPr algn="ctr"/>
              <a:endParaRPr/>
            </a:p>
          </p:txBody>
        </p:sp>
        <p:sp>
          <p:nvSpPr>
            <p:cNvPr id="28" name="Rounded Rectangle 8">
              <a:extLst>
                <a:ext uri="{FF2B5EF4-FFF2-40B4-BE49-F238E27FC236}">
                  <a16:creationId xmlns:a16="http://schemas.microsoft.com/office/drawing/2014/main" id="{49D1CC51-E465-90A4-25F2-12B41AA753BC}"/>
                </a:ext>
              </a:extLst>
            </p:cNvPr>
            <p:cNvSpPr/>
            <p:nvPr/>
          </p:nvSpPr>
          <p:spPr>
            <a:xfrm>
              <a:off x="4638907" y="2754351"/>
              <a:ext cx="2029521" cy="434897"/>
            </a:xfrm>
            <a:custGeom>
              <a:avLst/>
              <a:gdLst/>
              <a:ahLst/>
              <a:cxnLst/>
              <a:rect l="0" t="0" r="0" b="0"/>
              <a:pathLst>
                <a:path w="2029521" h="434897">
                  <a:moveTo>
                    <a:pt x="96643" y="0"/>
                  </a:moveTo>
                  <a:lnTo>
                    <a:pt x="1932878" y="0"/>
                  </a:lnTo>
                  <a:cubicBezTo>
                    <a:pt x="1932878" y="0"/>
                    <a:pt x="2029521" y="0"/>
                    <a:pt x="2029521" y="96643"/>
                  </a:cubicBezTo>
                  <a:lnTo>
                    <a:pt x="2029521" y="338253"/>
                  </a:lnTo>
                  <a:cubicBezTo>
                    <a:pt x="2029521" y="338253"/>
                    <a:pt x="2029521" y="434897"/>
                    <a:pt x="1932878" y="434897"/>
                  </a:cubicBezTo>
                  <a:lnTo>
                    <a:pt x="96643" y="434897"/>
                  </a:lnTo>
                  <a:cubicBezTo>
                    <a:pt x="96643" y="434897"/>
                    <a:pt x="0" y="434897"/>
                    <a:pt x="0" y="338253"/>
                  </a:cubicBezTo>
                  <a:lnTo>
                    <a:pt x="0" y="96643"/>
                  </a:lnTo>
                  <a:cubicBezTo>
                    <a:pt x="0" y="96643"/>
                    <a:pt x="0" y="0"/>
                    <a:pt x="96643" y="0"/>
                  </a:cubicBezTo>
                </a:path>
              </a:pathLst>
            </a:custGeom>
            <a:grpFill/>
            <a:ln w="12080">
              <a:solidFill>
                <a:srgbClr val="EF3663"/>
              </a:solidFill>
            </a:ln>
          </p:spPr>
          <p:txBody>
            <a:bodyPr rtlCol="0" anchor="ctr"/>
            <a:lstStyle/>
            <a:p>
              <a:pPr algn="ctr"/>
              <a:endParaRPr dirty="0"/>
            </a:p>
          </p:txBody>
        </p:sp>
      </p:grpSp>
      <p:grpSp>
        <p:nvGrpSpPr>
          <p:cNvPr id="32" name="Group 15">
            <a:extLst>
              <a:ext uri="{FF2B5EF4-FFF2-40B4-BE49-F238E27FC236}">
                <a16:creationId xmlns:a16="http://schemas.microsoft.com/office/drawing/2014/main" id="{9E190C2D-992A-C5FF-2356-646C3459C7ED}"/>
              </a:ext>
            </a:extLst>
          </p:cNvPr>
          <p:cNvGrpSpPr/>
          <p:nvPr/>
        </p:nvGrpSpPr>
        <p:grpSpPr>
          <a:xfrm>
            <a:off x="3224444" y="2631687"/>
            <a:ext cx="1623998" cy="434897"/>
            <a:chOff x="1159726" y="1063082"/>
            <a:chExt cx="1353014" cy="434897"/>
          </a:xfrm>
          <a:solidFill>
            <a:srgbClr val="FF7012"/>
          </a:solidFill>
          <a:effectLst>
            <a:outerShdw blurRad="63500" sx="102000" sy="102000" algn="ctr" rotWithShape="0">
              <a:prstClr val="black">
                <a:alpha val="40000"/>
              </a:prstClr>
            </a:outerShdw>
          </a:effectLst>
        </p:grpSpPr>
        <p:sp>
          <p:nvSpPr>
            <p:cNvPr id="33" name="Rounded Rectangle 13">
              <a:extLst>
                <a:ext uri="{FF2B5EF4-FFF2-40B4-BE49-F238E27FC236}">
                  <a16:creationId xmlns:a16="http://schemas.microsoft.com/office/drawing/2014/main" id="{59BE72D6-8B81-537D-0DB3-7C4ECCA8A12B}"/>
                </a:ext>
              </a:extLst>
            </p:cNvPr>
            <p:cNvSpPr/>
            <p:nvPr/>
          </p:nvSpPr>
          <p:spPr>
            <a:xfrm>
              <a:off x="1159726" y="1063082"/>
              <a:ext cx="1353014" cy="434897"/>
            </a:xfrm>
            <a:custGeom>
              <a:avLst/>
              <a:gdLst/>
              <a:ahLst/>
              <a:cxnLst/>
              <a:rect l="0" t="0" r="0" b="0"/>
              <a:pathLst>
                <a:path w="1353014" h="434897">
                  <a:moveTo>
                    <a:pt x="96643" y="0"/>
                  </a:moveTo>
                  <a:lnTo>
                    <a:pt x="1256370" y="0"/>
                  </a:lnTo>
                  <a:cubicBezTo>
                    <a:pt x="1256370" y="0"/>
                    <a:pt x="1353014" y="0"/>
                    <a:pt x="1353014" y="96643"/>
                  </a:cubicBezTo>
                  <a:lnTo>
                    <a:pt x="1353014" y="338253"/>
                  </a:lnTo>
                  <a:cubicBezTo>
                    <a:pt x="1353014" y="338253"/>
                    <a:pt x="1353014" y="434897"/>
                    <a:pt x="1256370" y="434897"/>
                  </a:cubicBezTo>
                  <a:lnTo>
                    <a:pt x="96643" y="434897"/>
                  </a:lnTo>
                  <a:cubicBezTo>
                    <a:pt x="96643" y="434897"/>
                    <a:pt x="0" y="434897"/>
                    <a:pt x="0" y="338253"/>
                  </a:cubicBezTo>
                  <a:lnTo>
                    <a:pt x="0" y="96643"/>
                  </a:lnTo>
                  <a:cubicBezTo>
                    <a:pt x="0" y="96643"/>
                    <a:pt x="0" y="0"/>
                    <a:pt x="96643" y="0"/>
                  </a:cubicBezTo>
                </a:path>
              </a:pathLst>
            </a:custGeom>
            <a:grpFill/>
            <a:ln>
              <a:solidFill>
                <a:srgbClr val="FF7012"/>
              </a:solidFill>
            </a:ln>
          </p:spPr>
          <p:txBody>
            <a:bodyPr rtlCol="0" anchor="ctr"/>
            <a:lstStyle/>
            <a:p>
              <a:pPr algn="ctr"/>
              <a:endParaRPr/>
            </a:p>
          </p:txBody>
        </p:sp>
        <p:sp>
          <p:nvSpPr>
            <p:cNvPr id="34" name="Rounded Rectangle 14">
              <a:extLst>
                <a:ext uri="{FF2B5EF4-FFF2-40B4-BE49-F238E27FC236}">
                  <a16:creationId xmlns:a16="http://schemas.microsoft.com/office/drawing/2014/main" id="{EC2AE00C-6110-3884-835F-495E4EAFFDBF}"/>
                </a:ext>
              </a:extLst>
            </p:cNvPr>
            <p:cNvSpPr/>
            <p:nvPr/>
          </p:nvSpPr>
          <p:spPr>
            <a:xfrm>
              <a:off x="1159726" y="1063082"/>
              <a:ext cx="1353014" cy="434897"/>
            </a:xfrm>
            <a:custGeom>
              <a:avLst/>
              <a:gdLst/>
              <a:ahLst/>
              <a:cxnLst/>
              <a:rect l="0" t="0" r="0" b="0"/>
              <a:pathLst>
                <a:path w="1353014" h="434897">
                  <a:moveTo>
                    <a:pt x="96643" y="0"/>
                  </a:moveTo>
                  <a:lnTo>
                    <a:pt x="1256370" y="0"/>
                  </a:lnTo>
                  <a:cubicBezTo>
                    <a:pt x="1256370" y="0"/>
                    <a:pt x="1353014" y="0"/>
                    <a:pt x="1353014" y="96643"/>
                  </a:cubicBezTo>
                  <a:lnTo>
                    <a:pt x="1353014" y="338253"/>
                  </a:lnTo>
                  <a:cubicBezTo>
                    <a:pt x="1353014" y="338253"/>
                    <a:pt x="1353014" y="434897"/>
                    <a:pt x="1256370" y="434897"/>
                  </a:cubicBezTo>
                  <a:lnTo>
                    <a:pt x="96643" y="434897"/>
                  </a:lnTo>
                  <a:cubicBezTo>
                    <a:pt x="96643" y="434897"/>
                    <a:pt x="0" y="434897"/>
                    <a:pt x="0" y="338253"/>
                  </a:cubicBezTo>
                  <a:lnTo>
                    <a:pt x="0" y="96643"/>
                  </a:lnTo>
                  <a:cubicBezTo>
                    <a:pt x="0" y="96643"/>
                    <a:pt x="0" y="0"/>
                    <a:pt x="96643" y="0"/>
                  </a:cubicBezTo>
                </a:path>
              </a:pathLst>
            </a:custGeom>
            <a:grpFill/>
            <a:ln w="12080">
              <a:solidFill>
                <a:srgbClr val="FF7012"/>
              </a:solidFill>
            </a:ln>
          </p:spPr>
          <p:txBody>
            <a:bodyPr rtlCol="0" anchor="ctr"/>
            <a:lstStyle/>
            <a:p>
              <a:pPr algn="ctr"/>
              <a:endParaRPr/>
            </a:p>
          </p:txBody>
        </p:sp>
      </p:grpSp>
      <p:sp>
        <p:nvSpPr>
          <p:cNvPr id="38" name="TextBox 19">
            <a:extLst>
              <a:ext uri="{FF2B5EF4-FFF2-40B4-BE49-F238E27FC236}">
                <a16:creationId xmlns:a16="http://schemas.microsoft.com/office/drawing/2014/main" id="{E78C72DF-41A4-338D-20E6-39999F8538BE}"/>
              </a:ext>
            </a:extLst>
          </p:cNvPr>
          <p:cNvSpPr txBox="1"/>
          <p:nvPr/>
        </p:nvSpPr>
        <p:spPr>
          <a:xfrm>
            <a:off x="1835743" y="3179336"/>
            <a:ext cx="2630528" cy="246221"/>
          </a:xfrm>
          <a:prstGeom prst="rect">
            <a:avLst/>
          </a:prstGeom>
          <a:noFill/>
          <a:ln>
            <a:noFill/>
          </a:ln>
        </p:spPr>
        <p:txBody>
          <a:bodyPr wrap="none" lIns="0" tIns="0" rIns="0" bIns="0" anchor="t">
            <a:spAutoFit/>
          </a:bodyPr>
          <a:lstStyle/>
          <a:p>
            <a:pPr algn="r"/>
            <a:r>
              <a:rPr sz="1600" b="0" dirty="0">
                <a:solidFill>
                  <a:srgbClr val="484848"/>
                </a:solidFill>
                <a:latin typeface="Lato" panose="020F0502020204030203" pitchFamily="34" charset="0"/>
                <a:ea typeface="Lato" panose="020F0502020204030203" pitchFamily="34" charset="0"/>
                <a:cs typeface="Lato" panose="020F0502020204030203" pitchFamily="34" charset="0"/>
              </a:rPr>
              <a:t>Desarrollo Individua</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y Grupa</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l</a:t>
            </a:r>
          </a:p>
        </p:txBody>
      </p:sp>
      <p:sp>
        <p:nvSpPr>
          <p:cNvPr id="40" name="TextBox 21">
            <a:extLst>
              <a:ext uri="{FF2B5EF4-FFF2-40B4-BE49-F238E27FC236}">
                <a16:creationId xmlns:a16="http://schemas.microsoft.com/office/drawing/2014/main" id="{D7847CEA-0AC6-B3EB-082C-535DD4A79856}"/>
              </a:ext>
            </a:extLst>
          </p:cNvPr>
          <p:cNvSpPr txBox="1"/>
          <p:nvPr/>
        </p:nvSpPr>
        <p:spPr>
          <a:xfrm>
            <a:off x="2146402" y="3469268"/>
            <a:ext cx="2317942" cy="246221"/>
          </a:xfrm>
          <a:prstGeom prst="rect">
            <a:avLst/>
          </a:prstGeom>
          <a:noFill/>
          <a:ln>
            <a:noFill/>
          </a:ln>
        </p:spPr>
        <p:txBody>
          <a:bodyPr wrap="none" lIns="0" tIns="0" rIns="0" bIns="0" anchor="t">
            <a:spAutoFit/>
          </a:bodyPr>
          <a:lstStyle/>
          <a:p>
            <a:pPr algn="r"/>
            <a:r>
              <a:rPr lang="es-MX" sz="1600" b="0" noProof="0">
                <a:solidFill>
                  <a:srgbClr val="484848"/>
                </a:solidFill>
                <a:latin typeface="Lato" panose="020F0502020204030203" pitchFamily="34" charset="0"/>
                <a:ea typeface="Lato" panose="020F0502020204030203" pitchFamily="34" charset="0"/>
                <a:cs typeface="Lato" panose="020F0502020204030203" pitchFamily="34" charset="0"/>
              </a:rPr>
              <a:t>Prevención de Trastornos</a:t>
            </a:r>
          </a:p>
        </p:txBody>
      </p:sp>
      <p:sp>
        <p:nvSpPr>
          <p:cNvPr id="42" name="TextBox 23">
            <a:extLst>
              <a:ext uri="{FF2B5EF4-FFF2-40B4-BE49-F238E27FC236}">
                <a16:creationId xmlns:a16="http://schemas.microsoft.com/office/drawing/2014/main" id="{6812BFB4-1251-6DD7-7FEC-1C7680A2F1DA}"/>
              </a:ext>
            </a:extLst>
          </p:cNvPr>
          <p:cNvSpPr txBox="1"/>
          <p:nvPr/>
        </p:nvSpPr>
        <p:spPr>
          <a:xfrm>
            <a:off x="1400554" y="3759200"/>
            <a:ext cx="3056927" cy="246221"/>
          </a:xfrm>
          <a:prstGeom prst="rect">
            <a:avLst/>
          </a:prstGeom>
          <a:noFill/>
          <a:ln>
            <a:noFill/>
          </a:ln>
        </p:spPr>
        <p:txBody>
          <a:bodyPr wrap="non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Apoyo familiar, pareja o individual</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48" name="TextBox 29">
            <a:extLst>
              <a:ext uri="{FF2B5EF4-FFF2-40B4-BE49-F238E27FC236}">
                <a16:creationId xmlns:a16="http://schemas.microsoft.com/office/drawing/2014/main" id="{E167FE87-7CBB-72A8-85E5-DCE3848A17CD}"/>
              </a:ext>
            </a:extLst>
          </p:cNvPr>
          <p:cNvSpPr txBox="1"/>
          <p:nvPr/>
        </p:nvSpPr>
        <p:spPr>
          <a:xfrm>
            <a:off x="7375231" y="3152150"/>
            <a:ext cx="4408258"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Dudas de </a:t>
            </a:r>
            <a:r>
              <a:rPr sz="1600" b="0" dirty="0" err="1">
                <a:solidFill>
                  <a:srgbClr val="484848"/>
                </a:solidFill>
                <a:latin typeface="Lato" panose="020F0502020204030203" pitchFamily="34" charset="0"/>
                <a:ea typeface="Lato" panose="020F0502020204030203" pitchFamily="34" charset="0"/>
                <a:cs typeface="Lato" panose="020F0502020204030203" pitchFamily="34" charset="0"/>
              </a:rPr>
              <a:t>Tratamientos</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Enfermedades, Vacunas </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50" name="TextBox 31">
            <a:extLst>
              <a:ext uri="{FF2B5EF4-FFF2-40B4-BE49-F238E27FC236}">
                <a16:creationId xmlns:a16="http://schemas.microsoft.com/office/drawing/2014/main" id="{44BE8A58-BD1D-0945-919B-A76213E40F54}"/>
              </a:ext>
            </a:extLst>
          </p:cNvPr>
          <p:cNvSpPr txBox="1"/>
          <p:nvPr/>
        </p:nvSpPr>
        <p:spPr>
          <a:xfrm>
            <a:off x="7375231" y="3442081"/>
            <a:ext cx="4129336"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Educación sobre la enfermedad para la familia</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52" name="TextBox 33">
            <a:extLst>
              <a:ext uri="{FF2B5EF4-FFF2-40B4-BE49-F238E27FC236}">
                <a16:creationId xmlns:a16="http://schemas.microsoft.com/office/drawing/2014/main" id="{5CA6FF86-7ECC-0FBB-7F75-841C9167AF55}"/>
              </a:ext>
            </a:extLst>
          </p:cNvPr>
          <p:cNvSpPr txBox="1"/>
          <p:nvPr/>
        </p:nvSpPr>
        <p:spPr>
          <a:xfrm>
            <a:off x="7375231" y="3732012"/>
            <a:ext cx="2942343" cy="492443"/>
          </a:xfrm>
          <a:prstGeom prst="rect">
            <a:avLst/>
          </a:prstGeom>
          <a:noFill/>
          <a:ln>
            <a:noFill/>
          </a:ln>
        </p:spPr>
        <p:txBody>
          <a:bodyPr wrap="square" lIns="0" tIns="0" rIns="0" bIns="0" anchor="t">
            <a:spAutoFit/>
          </a:bodyPr>
          <a:lstStyle/>
          <a:p>
            <a:pPr algn="l"/>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Seguimiento activo, recetas para medicamentos de venta libre</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53" name="Rounded Rectangle 35">
            <a:extLst>
              <a:ext uri="{FF2B5EF4-FFF2-40B4-BE49-F238E27FC236}">
                <a16:creationId xmlns:a16="http://schemas.microsoft.com/office/drawing/2014/main" id="{8CEF5303-3F30-ED99-A163-965E488D148B}"/>
              </a:ext>
            </a:extLst>
          </p:cNvPr>
          <p:cNvSpPr/>
          <p:nvPr/>
        </p:nvSpPr>
        <p:spPr>
          <a:xfrm>
            <a:off x="6588033" y="2849136"/>
            <a:ext cx="386575" cy="1046975"/>
          </a:xfrm>
          <a:custGeom>
            <a:avLst/>
            <a:gdLst/>
            <a:ahLst/>
            <a:cxnLst/>
            <a:rect l="0" t="0" r="0" b="0"/>
            <a:pathLst>
              <a:path w="386575" h="1046975">
                <a:moveTo>
                  <a:pt x="0" y="1046975"/>
                </a:moveTo>
                <a:lnTo>
                  <a:pt x="24160" y="1046975"/>
                </a:lnTo>
                <a:lnTo>
                  <a:pt x="24966" y="1046975"/>
                </a:lnTo>
                <a:cubicBezTo>
                  <a:pt x="117927" y="1046975"/>
                  <a:pt x="193287" y="971615"/>
                  <a:pt x="193287" y="878654"/>
                </a:cubicBezTo>
                <a:lnTo>
                  <a:pt x="193287" y="877848"/>
                </a:lnTo>
                <a:lnTo>
                  <a:pt x="193287" y="168321"/>
                </a:lnTo>
                <a:cubicBezTo>
                  <a:pt x="193287" y="75360"/>
                  <a:pt x="268647" y="0"/>
                  <a:pt x="361609" y="0"/>
                </a:cubicBezTo>
                <a:lnTo>
                  <a:pt x="362414" y="0"/>
                </a:lnTo>
                <a:lnTo>
                  <a:pt x="386575" y="0"/>
                </a:lnTo>
              </a:path>
            </a:pathLst>
          </a:custGeom>
          <a:noFill/>
          <a:ln w="12080">
            <a:solidFill>
              <a:srgbClr val="484848"/>
            </a:solidFill>
            <a:prstDash val="dash"/>
          </a:ln>
        </p:spPr>
        <p:txBody>
          <a:bodyPr rtlCol="0" anchor="ctr"/>
          <a:lstStyle/>
          <a:p>
            <a:pPr algn="ctr"/>
            <a:endParaRPr/>
          </a:p>
        </p:txBody>
      </p:sp>
      <p:sp>
        <p:nvSpPr>
          <p:cNvPr id="54" name="Rounded Rectangle 36">
            <a:extLst>
              <a:ext uri="{FF2B5EF4-FFF2-40B4-BE49-F238E27FC236}">
                <a16:creationId xmlns:a16="http://schemas.microsoft.com/office/drawing/2014/main" id="{A0E642A9-0A7A-1F89-CD6D-07177634521E}"/>
              </a:ext>
            </a:extLst>
          </p:cNvPr>
          <p:cNvSpPr/>
          <p:nvPr/>
        </p:nvSpPr>
        <p:spPr>
          <a:xfrm>
            <a:off x="4510189" y="3066585"/>
            <a:ext cx="144965" cy="193287"/>
          </a:xfrm>
          <a:custGeom>
            <a:avLst/>
            <a:gdLst/>
            <a:ahLst/>
            <a:cxnLst/>
            <a:rect l="0" t="0" r="0" b="0"/>
            <a:pathLst>
              <a:path w="144965" h="193287">
                <a:moveTo>
                  <a:pt x="144965" y="0"/>
                </a:moveTo>
                <a:lnTo>
                  <a:pt x="144965" y="96643"/>
                </a:lnTo>
                <a:lnTo>
                  <a:pt x="144965" y="193287"/>
                </a:lnTo>
                <a:lnTo>
                  <a:pt x="72482" y="193287"/>
                </a:lnTo>
                <a:lnTo>
                  <a:pt x="0" y="193287"/>
                </a:lnTo>
              </a:path>
            </a:pathLst>
          </a:custGeom>
          <a:noFill/>
          <a:ln w="12080">
            <a:solidFill>
              <a:srgbClr val="484848"/>
            </a:solidFill>
            <a:prstDash val="dash"/>
          </a:ln>
        </p:spPr>
        <p:txBody>
          <a:bodyPr rtlCol="0" anchor="ctr"/>
          <a:lstStyle/>
          <a:p>
            <a:pPr algn="ctr"/>
            <a:endParaRPr sz="1600">
              <a:latin typeface="Lato" panose="020F0502020204030203" pitchFamily="34" charset="0"/>
              <a:ea typeface="Lato" panose="020F0502020204030203" pitchFamily="34" charset="0"/>
              <a:cs typeface="Lato" panose="020F0502020204030203" pitchFamily="34" charset="0"/>
            </a:endParaRPr>
          </a:p>
        </p:txBody>
      </p:sp>
      <p:sp>
        <p:nvSpPr>
          <p:cNvPr id="55" name="Rounded Rectangle 37">
            <a:extLst>
              <a:ext uri="{FF2B5EF4-FFF2-40B4-BE49-F238E27FC236}">
                <a16:creationId xmlns:a16="http://schemas.microsoft.com/office/drawing/2014/main" id="{2DBA7784-B852-B3C7-62F5-65B8A4BE1279}"/>
              </a:ext>
            </a:extLst>
          </p:cNvPr>
          <p:cNvSpPr/>
          <p:nvPr/>
        </p:nvSpPr>
        <p:spPr>
          <a:xfrm>
            <a:off x="4510189" y="3066585"/>
            <a:ext cx="144965" cy="483219"/>
          </a:xfrm>
          <a:custGeom>
            <a:avLst/>
            <a:gdLst/>
            <a:ahLst/>
            <a:cxnLst/>
            <a:rect l="0" t="0" r="0" b="0"/>
            <a:pathLst>
              <a:path w="144965" h="483219">
                <a:moveTo>
                  <a:pt x="144965" y="0"/>
                </a:moveTo>
                <a:lnTo>
                  <a:pt x="144965" y="241609"/>
                </a:lnTo>
                <a:lnTo>
                  <a:pt x="144965" y="483219"/>
                </a:lnTo>
                <a:lnTo>
                  <a:pt x="72482" y="483219"/>
                </a:lnTo>
                <a:lnTo>
                  <a:pt x="0" y="483219"/>
                </a:lnTo>
              </a:path>
            </a:pathLst>
          </a:custGeom>
          <a:noFill/>
          <a:ln w="12080">
            <a:solidFill>
              <a:srgbClr val="484848"/>
            </a:solidFill>
            <a:prstDash val="dash"/>
          </a:ln>
        </p:spPr>
        <p:txBody>
          <a:bodyPr rtlCol="0" anchor="ctr"/>
          <a:lstStyle/>
          <a:p>
            <a:pPr algn="ctr"/>
            <a:endParaRPr sz="1600">
              <a:latin typeface="Lato" panose="020F0502020204030203" pitchFamily="34" charset="0"/>
              <a:ea typeface="Lato" panose="020F0502020204030203" pitchFamily="34" charset="0"/>
              <a:cs typeface="Lato" panose="020F0502020204030203" pitchFamily="34" charset="0"/>
            </a:endParaRPr>
          </a:p>
        </p:txBody>
      </p:sp>
      <p:sp>
        <p:nvSpPr>
          <p:cNvPr id="56" name="Rounded Rectangle 38">
            <a:extLst>
              <a:ext uri="{FF2B5EF4-FFF2-40B4-BE49-F238E27FC236}">
                <a16:creationId xmlns:a16="http://schemas.microsoft.com/office/drawing/2014/main" id="{5AB1CBBC-E45E-5333-AE2B-B036E8776E2E}"/>
              </a:ext>
            </a:extLst>
          </p:cNvPr>
          <p:cNvSpPr/>
          <p:nvPr/>
        </p:nvSpPr>
        <p:spPr>
          <a:xfrm>
            <a:off x="4510189" y="3066585"/>
            <a:ext cx="144965" cy="773151"/>
          </a:xfrm>
          <a:custGeom>
            <a:avLst/>
            <a:gdLst/>
            <a:ahLst/>
            <a:cxnLst/>
            <a:rect l="0" t="0" r="0" b="0"/>
            <a:pathLst>
              <a:path w="144965" h="773151">
                <a:moveTo>
                  <a:pt x="144965" y="0"/>
                </a:moveTo>
                <a:lnTo>
                  <a:pt x="144965" y="96643"/>
                </a:lnTo>
                <a:lnTo>
                  <a:pt x="144965" y="676507"/>
                </a:lnTo>
                <a:cubicBezTo>
                  <a:pt x="144965" y="729882"/>
                  <a:pt x="101696" y="773151"/>
                  <a:pt x="48321" y="773151"/>
                </a:cubicBezTo>
                <a:lnTo>
                  <a:pt x="47516" y="773151"/>
                </a:lnTo>
                <a:lnTo>
                  <a:pt x="0" y="773151"/>
                </a:lnTo>
              </a:path>
            </a:pathLst>
          </a:custGeom>
          <a:noFill/>
          <a:ln w="12080">
            <a:solidFill>
              <a:srgbClr val="484848"/>
            </a:solidFill>
            <a:prstDash val="dash"/>
          </a:ln>
        </p:spPr>
        <p:txBody>
          <a:bodyPr rtlCol="0" anchor="ctr"/>
          <a:lstStyle/>
          <a:p>
            <a:pPr algn="ctr"/>
            <a:endParaRPr sz="1600">
              <a:latin typeface="Lato" panose="020F0502020204030203" pitchFamily="34" charset="0"/>
              <a:ea typeface="Lato" panose="020F0502020204030203" pitchFamily="34" charset="0"/>
              <a:cs typeface="Lato" panose="020F0502020204030203" pitchFamily="34" charset="0"/>
            </a:endParaRPr>
          </a:p>
        </p:txBody>
      </p:sp>
      <p:sp>
        <p:nvSpPr>
          <p:cNvPr id="60" name="Rounded Rectangle 42">
            <a:extLst>
              <a:ext uri="{FF2B5EF4-FFF2-40B4-BE49-F238E27FC236}">
                <a16:creationId xmlns:a16="http://schemas.microsoft.com/office/drawing/2014/main" id="{35A718EA-2556-7F0C-4EBB-8929B514654C}"/>
              </a:ext>
            </a:extLst>
          </p:cNvPr>
          <p:cNvSpPr/>
          <p:nvPr/>
        </p:nvSpPr>
        <p:spPr>
          <a:xfrm>
            <a:off x="4848443" y="2849136"/>
            <a:ext cx="386575" cy="1046975"/>
          </a:xfrm>
          <a:custGeom>
            <a:avLst/>
            <a:gdLst/>
            <a:ahLst/>
            <a:cxnLst/>
            <a:rect l="0" t="0" r="0" b="0"/>
            <a:pathLst>
              <a:path w="386575" h="1046975">
                <a:moveTo>
                  <a:pt x="0" y="0"/>
                </a:moveTo>
                <a:lnTo>
                  <a:pt x="24160" y="0"/>
                </a:lnTo>
                <a:lnTo>
                  <a:pt x="24966" y="0"/>
                </a:lnTo>
                <a:cubicBezTo>
                  <a:pt x="117927" y="0"/>
                  <a:pt x="193287" y="75360"/>
                  <a:pt x="193287" y="168321"/>
                </a:cubicBezTo>
                <a:lnTo>
                  <a:pt x="193287" y="877848"/>
                </a:lnTo>
                <a:lnTo>
                  <a:pt x="193287" y="878654"/>
                </a:lnTo>
                <a:cubicBezTo>
                  <a:pt x="193287" y="971615"/>
                  <a:pt x="268647" y="1046975"/>
                  <a:pt x="361609" y="1046975"/>
                </a:cubicBezTo>
                <a:lnTo>
                  <a:pt x="362414" y="1046975"/>
                </a:lnTo>
                <a:lnTo>
                  <a:pt x="386575" y="1046975"/>
                </a:lnTo>
              </a:path>
            </a:pathLst>
          </a:custGeom>
          <a:noFill/>
          <a:ln w="12080">
            <a:solidFill>
              <a:srgbClr val="484848"/>
            </a:solidFill>
            <a:prstDash val="dash"/>
          </a:ln>
        </p:spPr>
        <p:txBody>
          <a:bodyPr rtlCol="0" anchor="ctr"/>
          <a:lstStyle/>
          <a:p>
            <a:pPr algn="ctr"/>
            <a:endParaRPr/>
          </a:p>
        </p:txBody>
      </p:sp>
      <p:sp>
        <p:nvSpPr>
          <p:cNvPr id="966" name="Rounded Rectangle 52">
            <a:extLst>
              <a:ext uri="{FF2B5EF4-FFF2-40B4-BE49-F238E27FC236}">
                <a16:creationId xmlns:a16="http://schemas.microsoft.com/office/drawing/2014/main" id="{5772569D-6693-C6B0-1B71-06A4EA9969D4}"/>
              </a:ext>
            </a:extLst>
          </p:cNvPr>
          <p:cNvSpPr/>
          <p:nvPr/>
        </p:nvSpPr>
        <p:spPr>
          <a:xfrm>
            <a:off x="7165836" y="3039398"/>
            <a:ext cx="144965" cy="193287"/>
          </a:xfrm>
          <a:custGeom>
            <a:avLst/>
            <a:gdLst/>
            <a:ahLst/>
            <a:cxnLst/>
            <a:rect l="0" t="0" r="0" b="0"/>
            <a:pathLst>
              <a:path w="144965" h="193287">
                <a:moveTo>
                  <a:pt x="144965" y="193287"/>
                </a:moveTo>
                <a:lnTo>
                  <a:pt x="72482" y="193287"/>
                </a:lnTo>
                <a:lnTo>
                  <a:pt x="0" y="193287"/>
                </a:lnTo>
                <a:lnTo>
                  <a:pt x="0" y="96643"/>
                </a:lnTo>
                <a:lnTo>
                  <a:pt x="0" y="0"/>
                </a:lnTo>
              </a:path>
            </a:pathLst>
          </a:custGeom>
          <a:noFill/>
          <a:ln w="12080">
            <a:solidFill>
              <a:srgbClr val="484848"/>
            </a:solidFill>
            <a:prstDash val="dash"/>
          </a:ln>
        </p:spPr>
        <p:txBody>
          <a:bodyPr rtlCol="0" anchor="ctr"/>
          <a:lstStyle/>
          <a:p>
            <a:pPr algn="ctr"/>
            <a:endParaRPr/>
          </a:p>
        </p:txBody>
      </p:sp>
      <p:sp>
        <p:nvSpPr>
          <p:cNvPr id="967" name="Rounded Rectangle 53">
            <a:extLst>
              <a:ext uri="{FF2B5EF4-FFF2-40B4-BE49-F238E27FC236}">
                <a16:creationId xmlns:a16="http://schemas.microsoft.com/office/drawing/2014/main" id="{0F9F44F0-2F47-FFC5-D90D-63303EEE5D37}"/>
              </a:ext>
            </a:extLst>
          </p:cNvPr>
          <p:cNvSpPr/>
          <p:nvPr/>
        </p:nvSpPr>
        <p:spPr>
          <a:xfrm>
            <a:off x="7165836" y="3039398"/>
            <a:ext cx="144965" cy="483219"/>
          </a:xfrm>
          <a:custGeom>
            <a:avLst/>
            <a:gdLst/>
            <a:ahLst/>
            <a:cxnLst/>
            <a:rect l="0" t="0" r="0" b="0"/>
            <a:pathLst>
              <a:path w="144965" h="483219">
                <a:moveTo>
                  <a:pt x="144965" y="483219"/>
                </a:moveTo>
                <a:lnTo>
                  <a:pt x="72482" y="483219"/>
                </a:lnTo>
                <a:lnTo>
                  <a:pt x="0" y="483219"/>
                </a:lnTo>
                <a:lnTo>
                  <a:pt x="0" y="241609"/>
                </a:lnTo>
                <a:lnTo>
                  <a:pt x="0" y="0"/>
                </a:lnTo>
              </a:path>
            </a:pathLst>
          </a:custGeom>
          <a:noFill/>
          <a:ln w="12080">
            <a:solidFill>
              <a:srgbClr val="484848"/>
            </a:solidFill>
            <a:prstDash val="dash"/>
          </a:ln>
        </p:spPr>
        <p:txBody>
          <a:bodyPr rtlCol="0" anchor="ctr"/>
          <a:lstStyle/>
          <a:p>
            <a:pPr algn="ctr"/>
            <a:endParaRPr/>
          </a:p>
        </p:txBody>
      </p:sp>
      <p:sp>
        <p:nvSpPr>
          <p:cNvPr id="968" name="Rounded Rectangle 54">
            <a:extLst>
              <a:ext uri="{FF2B5EF4-FFF2-40B4-BE49-F238E27FC236}">
                <a16:creationId xmlns:a16="http://schemas.microsoft.com/office/drawing/2014/main" id="{47094E0D-5F08-6F0D-0F18-A5AB0FC4BBF5}"/>
              </a:ext>
            </a:extLst>
          </p:cNvPr>
          <p:cNvSpPr/>
          <p:nvPr/>
        </p:nvSpPr>
        <p:spPr>
          <a:xfrm>
            <a:off x="7165836" y="3039398"/>
            <a:ext cx="144965" cy="773151"/>
          </a:xfrm>
          <a:custGeom>
            <a:avLst/>
            <a:gdLst/>
            <a:ahLst/>
            <a:cxnLst/>
            <a:rect l="0" t="0" r="0" b="0"/>
            <a:pathLst>
              <a:path w="144965" h="773151">
                <a:moveTo>
                  <a:pt x="144965" y="773151"/>
                </a:moveTo>
                <a:lnTo>
                  <a:pt x="97449" y="773151"/>
                </a:lnTo>
                <a:lnTo>
                  <a:pt x="96643" y="773151"/>
                </a:lnTo>
                <a:cubicBezTo>
                  <a:pt x="43269" y="773151"/>
                  <a:pt x="0" y="729882"/>
                  <a:pt x="0" y="676507"/>
                </a:cubicBezTo>
                <a:lnTo>
                  <a:pt x="0" y="96643"/>
                </a:lnTo>
                <a:lnTo>
                  <a:pt x="0" y="0"/>
                </a:lnTo>
              </a:path>
            </a:pathLst>
          </a:custGeom>
          <a:noFill/>
          <a:ln w="12080">
            <a:solidFill>
              <a:srgbClr val="484848"/>
            </a:solidFill>
            <a:prstDash val="dash"/>
          </a:ln>
        </p:spPr>
        <p:txBody>
          <a:bodyPr rtlCol="0" anchor="ctr"/>
          <a:lstStyle/>
          <a:p>
            <a:pPr algn="ctr"/>
            <a:endParaRPr/>
          </a:p>
        </p:txBody>
      </p:sp>
      <p:sp>
        <p:nvSpPr>
          <p:cNvPr id="970" name="TextBox 56">
            <a:extLst>
              <a:ext uri="{FF2B5EF4-FFF2-40B4-BE49-F238E27FC236}">
                <a16:creationId xmlns:a16="http://schemas.microsoft.com/office/drawing/2014/main" id="{02C32B21-F7FE-6DE5-2143-AD66E0D0434D}"/>
              </a:ext>
            </a:extLst>
          </p:cNvPr>
          <p:cNvSpPr txBox="1"/>
          <p:nvPr/>
        </p:nvSpPr>
        <p:spPr>
          <a:xfrm>
            <a:off x="5409215" y="4204246"/>
            <a:ext cx="1101264" cy="492443"/>
          </a:xfrm>
          <a:prstGeom prst="rect">
            <a:avLst/>
          </a:prstGeom>
          <a:noFill/>
          <a:ln>
            <a:noFill/>
          </a:ln>
        </p:spPr>
        <p:txBody>
          <a:bodyPr wrap="none" lIns="0" tIns="0" rIns="0" bIns="0" anchor="t">
            <a:spAutoFit/>
          </a:bodyPr>
          <a:lstStyle/>
          <a:p>
            <a:pPr algn="ctr"/>
            <a:r>
              <a:rPr lang="es-MX" sz="1600" b="0"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Servicios</a:t>
            </a:r>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 de
</a:t>
            </a:r>
            <a:r>
              <a:rPr lang="es-MX"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Asistencia</a:t>
            </a:r>
            <a:endPar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972" name="TextBox 58">
            <a:extLst>
              <a:ext uri="{FF2B5EF4-FFF2-40B4-BE49-F238E27FC236}">
                <a16:creationId xmlns:a16="http://schemas.microsoft.com/office/drawing/2014/main" id="{816A721F-7620-B4D4-02CB-A540E43D8364}"/>
              </a:ext>
            </a:extLst>
          </p:cNvPr>
          <p:cNvSpPr txBox="1"/>
          <p:nvPr/>
        </p:nvSpPr>
        <p:spPr>
          <a:xfrm>
            <a:off x="7436946" y="2698838"/>
            <a:ext cx="1862690" cy="246221"/>
          </a:xfrm>
          <a:prstGeom prst="rect">
            <a:avLst/>
          </a:prstGeom>
          <a:noFill/>
          <a:ln>
            <a:noFill/>
          </a:ln>
        </p:spPr>
        <p:txBody>
          <a:bodyPr wrap="none" lIns="0" tIns="0" rIns="0" bIns="0" anchor="t">
            <a:spAutoFit/>
          </a:bodyPr>
          <a:lstStyle/>
          <a:p>
            <a:pPr algn="ctr"/>
            <a:r>
              <a:rPr lang="es-MX" sz="1600" b="0"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Telemedicina Activa</a:t>
            </a:r>
          </a:p>
        </p:txBody>
      </p:sp>
      <p:sp>
        <p:nvSpPr>
          <p:cNvPr id="973" name="TextBox 59">
            <a:extLst>
              <a:ext uri="{FF2B5EF4-FFF2-40B4-BE49-F238E27FC236}">
                <a16:creationId xmlns:a16="http://schemas.microsoft.com/office/drawing/2014/main" id="{122C29F3-1A13-9048-DAA9-227C814AC8AB}"/>
              </a:ext>
            </a:extLst>
          </p:cNvPr>
          <p:cNvSpPr txBox="1"/>
          <p:nvPr/>
        </p:nvSpPr>
        <p:spPr>
          <a:xfrm>
            <a:off x="3363690" y="2735081"/>
            <a:ext cx="1029128" cy="246221"/>
          </a:xfrm>
          <a:prstGeom prst="rect">
            <a:avLst/>
          </a:prstGeom>
          <a:noFill/>
          <a:ln>
            <a:noFill/>
          </a:ln>
        </p:spPr>
        <p:txBody>
          <a:bodyPr wrap="none" lIns="0" tIns="0" rIns="0" bIns="0" anchor="t">
            <a:spAutoFit/>
          </a:bodyPr>
          <a:lstStyle/>
          <a:p>
            <a:pPr algn="ctr"/>
            <a:r>
              <a:rPr lang="es-MX" sz="1600" b="0"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Psicológica</a:t>
            </a:r>
          </a:p>
        </p:txBody>
      </p:sp>
      <p:sp>
        <p:nvSpPr>
          <p:cNvPr id="975" name="Rounded Rectangle 61">
            <a:extLst>
              <a:ext uri="{FF2B5EF4-FFF2-40B4-BE49-F238E27FC236}">
                <a16:creationId xmlns:a16="http://schemas.microsoft.com/office/drawing/2014/main" id="{EF40F10A-313B-CD95-77AB-C0A7477C0B1E}"/>
              </a:ext>
            </a:extLst>
          </p:cNvPr>
          <p:cNvSpPr/>
          <p:nvPr/>
        </p:nvSpPr>
        <p:spPr>
          <a:xfrm>
            <a:off x="5743226" y="3625563"/>
            <a:ext cx="399198" cy="360960"/>
          </a:xfrm>
          <a:custGeom>
            <a:avLst/>
            <a:gdLst/>
            <a:ahLst/>
            <a:cxnLst/>
            <a:rect l="0" t="0" r="0" b="0"/>
            <a:pathLst>
              <a:path w="356615" h="370468">
                <a:moveTo>
                  <a:pt x="50576" y="176858"/>
                </a:moveTo>
                <a:cubicBezTo>
                  <a:pt x="50576" y="159066"/>
                  <a:pt x="64999" y="144643"/>
                  <a:pt x="82791" y="144643"/>
                </a:cubicBezTo>
                <a:cubicBezTo>
                  <a:pt x="100583" y="144643"/>
                  <a:pt x="115006" y="159066"/>
                  <a:pt x="115006" y="176858"/>
                </a:cubicBezTo>
                <a:cubicBezTo>
                  <a:pt x="115006" y="194650"/>
                  <a:pt x="100583" y="209072"/>
                  <a:pt x="82791" y="209072"/>
                </a:cubicBezTo>
                <a:cubicBezTo>
                  <a:pt x="64999" y="209072"/>
                  <a:pt x="50576" y="194650"/>
                  <a:pt x="50576" y="176858"/>
                </a:cubicBezTo>
                <a:moveTo>
                  <a:pt x="50576" y="370468"/>
                </a:moveTo>
                <a:lnTo>
                  <a:pt x="50576" y="346790"/>
                </a:lnTo>
                <a:lnTo>
                  <a:pt x="26415" y="346790"/>
                </a:lnTo>
                <a:cubicBezTo>
                  <a:pt x="21968" y="346790"/>
                  <a:pt x="18362" y="343184"/>
                  <a:pt x="18362" y="338736"/>
                </a:cubicBezTo>
                <a:lnTo>
                  <a:pt x="18362" y="306522"/>
                </a:lnTo>
                <a:cubicBezTo>
                  <a:pt x="18275" y="288288"/>
                  <a:pt x="25918" y="270871"/>
                  <a:pt x="39397" y="258590"/>
                </a:cubicBezTo>
                <a:cubicBezTo>
                  <a:pt x="52875" y="246309"/>
                  <a:pt x="70926" y="240314"/>
                  <a:pt x="89073" y="242092"/>
                </a:cubicBezTo>
                <a:cubicBezTo>
                  <a:pt x="122669" y="246280"/>
                  <a:pt x="147727" y="275086"/>
                  <a:pt x="147220" y="308938"/>
                </a:cubicBezTo>
                <a:lnTo>
                  <a:pt x="147220" y="338092"/>
                </a:lnTo>
                <a:cubicBezTo>
                  <a:pt x="147220" y="342540"/>
                  <a:pt x="143615" y="346146"/>
                  <a:pt x="139167" y="346146"/>
                </a:cubicBezTo>
                <a:lnTo>
                  <a:pt x="115006" y="346146"/>
                </a:lnTo>
                <a:lnTo>
                  <a:pt x="115006" y="370146"/>
                </a:lnTo>
                <a:moveTo>
                  <a:pt x="50576" y="32214"/>
                </a:moveTo>
                <a:cubicBezTo>
                  <a:pt x="50576" y="14422"/>
                  <a:pt x="64999" y="0"/>
                  <a:pt x="82791" y="0"/>
                </a:cubicBezTo>
                <a:cubicBezTo>
                  <a:pt x="100583" y="0"/>
                  <a:pt x="115006" y="14422"/>
                  <a:pt x="115006" y="32214"/>
                </a:cubicBezTo>
                <a:close/>
                <a:moveTo>
                  <a:pt x="66684" y="67328"/>
                </a:moveTo>
                <a:lnTo>
                  <a:pt x="63301" y="91328"/>
                </a:lnTo>
                <a:moveTo>
                  <a:pt x="24160" y="79570"/>
                </a:moveTo>
                <a:lnTo>
                  <a:pt x="34469" y="57664"/>
                </a:lnTo>
                <a:moveTo>
                  <a:pt x="10308" y="108563"/>
                </a:moveTo>
                <a:lnTo>
                  <a:pt x="0" y="130469"/>
                </a:lnTo>
                <a:moveTo>
                  <a:pt x="102442" y="91328"/>
                </a:moveTo>
                <a:lnTo>
                  <a:pt x="98898" y="67328"/>
                </a:lnTo>
                <a:moveTo>
                  <a:pt x="131113" y="57664"/>
                </a:moveTo>
                <a:lnTo>
                  <a:pt x="141583" y="79570"/>
                </a:lnTo>
                <a:moveTo>
                  <a:pt x="155274" y="108563"/>
                </a:moveTo>
                <a:lnTo>
                  <a:pt x="165744" y="130469"/>
                </a:lnTo>
                <a:moveTo>
                  <a:pt x="356615" y="233395"/>
                </a:moveTo>
                <a:cubicBezTo>
                  <a:pt x="356615" y="242290"/>
                  <a:pt x="349404" y="249502"/>
                  <a:pt x="340508" y="249502"/>
                </a:cubicBezTo>
                <a:lnTo>
                  <a:pt x="300240" y="249502"/>
                </a:lnTo>
                <a:lnTo>
                  <a:pt x="300240" y="289770"/>
                </a:lnTo>
                <a:cubicBezTo>
                  <a:pt x="300240" y="298666"/>
                  <a:pt x="293028" y="305877"/>
                  <a:pt x="284133" y="305877"/>
                </a:cubicBezTo>
                <a:lnTo>
                  <a:pt x="251918" y="305877"/>
                </a:lnTo>
                <a:cubicBezTo>
                  <a:pt x="243022" y="305877"/>
                  <a:pt x="235811" y="298666"/>
                  <a:pt x="235811" y="289770"/>
                </a:cubicBezTo>
                <a:lnTo>
                  <a:pt x="235811" y="249502"/>
                </a:lnTo>
                <a:lnTo>
                  <a:pt x="195542" y="249502"/>
                </a:lnTo>
                <a:cubicBezTo>
                  <a:pt x="186646" y="249502"/>
                  <a:pt x="179435" y="242290"/>
                  <a:pt x="179435" y="233395"/>
                </a:cubicBezTo>
                <a:lnTo>
                  <a:pt x="179435" y="201180"/>
                </a:lnTo>
                <a:cubicBezTo>
                  <a:pt x="179435" y="192284"/>
                  <a:pt x="186646" y="185073"/>
                  <a:pt x="195542" y="185073"/>
                </a:cubicBezTo>
                <a:lnTo>
                  <a:pt x="235811" y="185073"/>
                </a:lnTo>
                <a:lnTo>
                  <a:pt x="235811" y="145126"/>
                </a:lnTo>
                <a:cubicBezTo>
                  <a:pt x="235811" y="136231"/>
                  <a:pt x="243022" y="129019"/>
                  <a:pt x="251918" y="129019"/>
                </a:cubicBezTo>
                <a:lnTo>
                  <a:pt x="284133" y="129019"/>
                </a:lnTo>
                <a:cubicBezTo>
                  <a:pt x="293028" y="129019"/>
                  <a:pt x="300240" y="136231"/>
                  <a:pt x="300240" y="145126"/>
                </a:cubicBezTo>
                <a:lnTo>
                  <a:pt x="300240" y="185073"/>
                </a:lnTo>
                <a:lnTo>
                  <a:pt x="340508" y="185073"/>
                </a:lnTo>
                <a:cubicBezTo>
                  <a:pt x="349404" y="185073"/>
                  <a:pt x="356615" y="192284"/>
                  <a:pt x="356615" y="201180"/>
                </a:cubicBezTo>
                <a:close/>
              </a:path>
            </a:pathLst>
          </a:custGeom>
          <a:noFill/>
          <a:ln w="12080">
            <a:solidFill>
              <a:srgbClr val="FFFFFF"/>
            </a:solidFill>
          </a:ln>
        </p:spPr>
        <p:txBody>
          <a:bodyPr rtlCol="0" anchor="ctr"/>
          <a:lstStyle/>
          <a:p>
            <a:pPr algn="ctr"/>
            <a:endParaRPr/>
          </a:p>
        </p:txBody>
      </p:sp>
      <p:sp>
        <p:nvSpPr>
          <p:cNvPr id="978" name="Rounded Rectangle 64">
            <a:extLst>
              <a:ext uri="{FF2B5EF4-FFF2-40B4-BE49-F238E27FC236}">
                <a16:creationId xmlns:a16="http://schemas.microsoft.com/office/drawing/2014/main" id="{156DB1A2-C657-0564-F06A-D15755DCD49A}"/>
              </a:ext>
            </a:extLst>
          </p:cNvPr>
          <p:cNvSpPr/>
          <p:nvPr/>
        </p:nvSpPr>
        <p:spPr>
          <a:xfrm>
            <a:off x="4484438" y="2715483"/>
            <a:ext cx="224936" cy="234059"/>
          </a:xfrm>
          <a:custGeom>
            <a:avLst/>
            <a:gdLst/>
            <a:ahLst/>
            <a:cxnLst/>
            <a:rect l="0" t="0" r="0" b="0"/>
            <a:pathLst>
              <a:path w="224936" h="234059">
                <a:moveTo>
                  <a:pt x="143766" y="234059"/>
                </a:moveTo>
                <a:lnTo>
                  <a:pt x="143766" y="185737"/>
                </a:lnTo>
                <a:cubicBezTo>
                  <a:pt x="153833" y="176677"/>
                  <a:pt x="162024" y="162897"/>
                  <a:pt x="165044" y="148803"/>
                </a:cubicBezTo>
                <a:moveTo>
                  <a:pt x="66250" y="233052"/>
                </a:moveTo>
                <a:lnTo>
                  <a:pt x="66250" y="203858"/>
                </a:lnTo>
                <a:lnTo>
                  <a:pt x="45109" y="203858"/>
                </a:lnTo>
                <a:cubicBezTo>
                  <a:pt x="39068" y="203858"/>
                  <a:pt x="35042" y="199831"/>
                  <a:pt x="35042" y="193791"/>
                </a:cubicBezTo>
                <a:lnTo>
                  <a:pt x="35042" y="171643"/>
                </a:lnTo>
                <a:lnTo>
                  <a:pt x="22961" y="171643"/>
                </a:lnTo>
                <a:cubicBezTo>
                  <a:pt x="16921" y="171643"/>
                  <a:pt x="13901" y="165603"/>
                  <a:pt x="15914" y="160569"/>
                </a:cubicBezTo>
                <a:cubicBezTo>
                  <a:pt x="23968" y="143455"/>
                  <a:pt x="35042" y="122314"/>
                  <a:pt x="35042" y="122314"/>
                </a:cubicBezTo>
                <a:cubicBezTo>
                  <a:pt x="35042" y="95735"/>
                  <a:pt x="44284" y="73443"/>
                  <a:pt x="74303" y="65939"/>
                </a:cubicBezTo>
                <a:cubicBezTo>
                  <a:pt x="92720" y="61092"/>
                  <a:pt x="110204" y="63712"/>
                  <a:pt x="125856" y="70204"/>
                </a:cubicBezTo>
                <a:moveTo>
                  <a:pt x="178717" y="104194"/>
                </a:moveTo>
                <a:cubicBezTo>
                  <a:pt x="177711" y="111241"/>
                  <a:pt x="175697" y="120301"/>
                  <a:pt x="169657" y="132382"/>
                </a:cubicBezTo>
                <a:cubicBezTo>
                  <a:pt x="163617" y="145469"/>
                  <a:pt x="152543" y="154529"/>
                  <a:pt x="143483" y="149496"/>
                </a:cubicBezTo>
                <a:cubicBezTo>
                  <a:pt x="135429" y="145469"/>
                  <a:pt x="134422" y="136408"/>
                  <a:pt x="139456" y="127348"/>
                </a:cubicBezTo>
                <a:cubicBezTo>
                  <a:pt x="143483" y="120301"/>
                  <a:pt x="149523" y="108221"/>
                  <a:pt x="152543" y="95133"/>
                </a:cubicBezTo>
                <a:moveTo>
                  <a:pt x="224936" y="8808"/>
                </a:moveTo>
                <a:lnTo>
                  <a:pt x="198585" y="60040"/>
                </a:lnTo>
                <a:cubicBezTo>
                  <a:pt x="198585" y="60040"/>
                  <a:pt x="210665" y="82188"/>
                  <a:pt x="208652" y="104336"/>
                </a:cubicBezTo>
                <a:cubicBezTo>
                  <a:pt x="207645" y="125476"/>
                  <a:pt x="193551" y="145610"/>
                  <a:pt x="186504" y="151650"/>
                </a:cubicBezTo>
                <a:cubicBezTo>
                  <a:pt x="179457" y="158697"/>
                  <a:pt x="164357" y="152657"/>
                  <a:pt x="162343" y="143596"/>
                </a:cubicBezTo>
                <a:moveTo>
                  <a:pt x="0" y="0"/>
                </a:moveTo>
                <a:moveTo>
                  <a:pt x="141720" y="123076"/>
                </a:moveTo>
                <a:cubicBezTo>
                  <a:pt x="135582" y="136375"/>
                  <a:pt x="124328" y="145583"/>
                  <a:pt x="115121" y="140467"/>
                </a:cubicBezTo>
                <a:cubicBezTo>
                  <a:pt x="106936" y="136375"/>
                  <a:pt x="105913" y="127168"/>
                  <a:pt x="111028" y="117960"/>
                </a:cubicBezTo>
                <a:cubicBezTo>
                  <a:pt x="113966" y="112820"/>
                  <a:pt x="118076" y="104492"/>
                  <a:pt x="121230" y="95594"/>
                </a:cubicBezTo>
                <a:cubicBezTo>
                  <a:pt x="124847" y="85107"/>
                  <a:pt x="126370" y="74676"/>
                  <a:pt x="125855" y="70204"/>
                </a:cubicBezTo>
                <a:cubicBezTo>
                  <a:pt x="121386" y="68350"/>
                  <a:pt x="116858" y="66807"/>
                  <a:pt x="112310" y="65750"/>
                </a:cubicBezTo>
                <a:cubicBezTo>
                  <a:pt x="107761" y="64693"/>
                  <a:pt x="106215" y="64452"/>
                  <a:pt x="102490" y="63925"/>
                </a:cubicBezTo>
                <a:cubicBezTo>
                  <a:pt x="89403" y="59898"/>
                  <a:pt x="88397" y="35738"/>
                  <a:pt x="109537" y="35738"/>
                </a:cubicBezTo>
                <a:cubicBezTo>
                  <a:pt x="131685" y="35738"/>
                  <a:pt x="145779" y="40771"/>
                  <a:pt x="145779" y="40771"/>
                </a:cubicBezTo>
                <a:lnTo>
                  <a:pt x="159873" y="8556"/>
                </a:lnTo>
              </a:path>
            </a:pathLst>
          </a:custGeom>
          <a:noFill/>
          <a:ln w="12080">
            <a:solidFill>
              <a:srgbClr val="FFFFFF"/>
            </a:solidFill>
          </a:ln>
        </p:spPr>
        <p:txBody>
          <a:bodyPr rtlCol="0" anchor="ctr"/>
          <a:lstStyle/>
          <a:p>
            <a:pPr algn="ctr"/>
            <a:endParaRPr/>
          </a:p>
        </p:txBody>
      </p:sp>
      <p:sp>
        <p:nvSpPr>
          <p:cNvPr id="979" name="Rounded Rectangle 65">
            <a:extLst>
              <a:ext uri="{FF2B5EF4-FFF2-40B4-BE49-F238E27FC236}">
                <a16:creationId xmlns:a16="http://schemas.microsoft.com/office/drawing/2014/main" id="{C041D260-9E92-6FE2-EA80-841D9B78A404}"/>
              </a:ext>
            </a:extLst>
          </p:cNvPr>
          <p:cNvSpPr/>
          <p:nvPr/>
        </p:nvSpPr>
        <p:spPr>
          <a:xfrm>
            <a:off x="7057831" y="2696670"/>
            <a:ext cx="232115" cy="232085"/>
          </a:xfrm>
          <a:custGeom>
            <a:avLst/>
            <a:gdLst/>
            <a:ahLst/>
            <a:cxnLst/>
            <a:rect l="0" t="0" r="0" b="0"/>
            <a:pathLst>
              <a:path w="232115" h="232085">
                <a:moveTo>
                  <a:pt x="131903" y="186440"/>
                </a:moveTo>
                <a:lnTo>
                  <a:pt x="151545" y="215392"/>
                </a:lnTo>
                <a:cubicBezTo>
                  <a:pt x="152542" y="217117"/>
                  <a:pt x="153066" y="219075"/>
                  <a:pt x="153066" y="221068"/>
                </a:cubicBezTo>
                <a:cubicBezTo>
                  <a:pt x="153066" y="223061"/>
                  <a:pt x="152542" y="225019"/>
                  <a:pt x="151545" y="226744"/>
                </a:cubicBezTo>
                <a:cubicBezTo>
                  <a:pt x="150522" y="228381"/>
                  <a:pt x="149100" y="229729"/>
                  <a:pt x="147411" y="230663"/>
                </a:cubicBezTo>
                <a:cubicBezTo>
                  <a:pt x="145722" y="231597"/>
                  <a:pt x="143824" y="232085"/>
                  <a:pt x="141895" y="232081"/>
                </a:cubicBezTo>
                <a:lnTo>
                  <a:pt x="19732" y="232081"/>
                </a:lnTo>
                <a:cubicBezTo>
                  <a:pt x="17802" y="232085"/>
                  <a:pt x="15904" y="231597"/>
                  <a:pt x="14215" y="230663"/>
                </a:cubicBezTo>
                <a:cubicBezTo>
                  <a:pt x="12527" y="229729"/>
                  <a:pt x="11104" y="228381"/>
                  <a:pt x="10081" y="226744"/>
                </a:cubicBezTo>
                <a:cubicBezTo>
                  <a:pt x="8997" y="225069"/>
                  <a:pt x="8374" y="223137"/>
                  <a:pt x="8274" y="221144"/>
                </a:cubicBezTo>
                <a:cubicBezTo>
                  <a:pt x="8174" y="219151"/>
                  <a:pt x="8602" y="217166"/>
                  <a:pt x="9514" y="215392"/>
                </a:cubicBezTo>
                <a:lnTo>
                  <a:pt x="29723" y="186440"/>
                </a:lnTo>
                <a:moveTo>
                  <a:pt x="131902" y="146410"/>
                </a:moveTo>
                <a:lnTo>
                  <a:pt x="131902" y="186440"/>
                </a:lnTo>
                <a:lnTo>
                  <a:pt x="29721" y="186440"/>
                </a:lnTo>
                <a:lnTo>
                  <a:pt x="29721" y="129673"/>
                </a:lnTo>
                <a:cubicBezTo>
                  <a:pt x="29721" y="126661"/>
                  <a:pt x="30918" y="123774"/>
                  <a:pt x="33047" y="121645"/>
                </a:cubicBezTo>
                <a:cubicBezTo>
                  <a:pt x="35176" y="119516"/>
                  <a:pt x="38064" y="118320"/>
                  <a:pt x="41075" y="118320"/>
                </a:cubicBezTo>
                <a:lnTo>
                  <a:pt x="70058" y="118320"/>
                </a:lnTo>
                <a:moveTo>
                  <a:pt x="0" y="0"/>
                </a:moveTo>
                <a:moveTo>
                  <a:pt x="146362" y="118520"/>
                </a:moveTo>
                <a:lnTo>
                  <a:pt x="91791" y="134112"/>
                </a:lnTo>
                <a:lnTo>
                  <a:pt x="99587" y="87338"/>
                </a:lnTo>
                <a:lnTo>
                  <a:pt x="99587" y="24971"/>
                </a:lnTo>
                <a:cubicBezTo>
                  <a:pt x="99587" y="20836"/>
                  <a:pt x="101229" y="16870"/>
                  <a:pt x="104153" y="13946"/>
                </a:cubicBezTo>
                <a:cubicBezTo>
                  <a:pt x="107077" y="11022"/>
                  <a:pt x="111043" y="9380"/>
                  <a:pt x="115178" y="9380"/>
                </a:cubicBezTo>
                <a:lnTo>
                  <a:pt x="216523" y="9380"/>
                </a:lnTo>
                <a:cubicBezTo>
                  <a:pt x="220659" y="9380"/>
                  <a:pt x="224624" y="11022"/>
                  <a:pt x="227549" y="13946"/>
                </a:cubicBezTo>
                <a:cubicBezTo>
                  <a:pt x="230472" y="16870"/>
                  <a:pt x="232115" y="20836"/>
                  <a:pt x="232115" y="24971"/>
                </a:cubicBezTo>
                <a:lnTo>
                  <a:pt x="232115" y="102929"/>
                </a:lnTo>
                <a:cubicBezTo>
                  <a:pt x="232115" y="107064"/>
                  <a:pt x="230472" y="111030"/>
                  <a:pt x="227549" y="113954"/>
                </a:cubicBezTo>
                <a:cubicBezTo>
                  <a:pt x="224624" y="116878"/>
                  <a:pt x="220659" y="118520"/>
                  <a:pt x="216523" y="118520"/>
                </a:cubicBezTo>
                <a:close/>
                <a:moveTo>
                  <a:pt x="0" y="0"/>
                </a:moveTo>
                <a:moveTo>
                  <a:pt x="179782" y="28487"/>
                </a:moveTo>
                <a:lnTo>
                  <a:pt x="154365" y="28487"/>
                </a:lnTo>
                <a:lnTo>
                  <a:pt x="154365" y="50074"/>
                </a:lnTo>
                <a:lnTo>
                  <a:pt x="132776" y="50074"/>
                </a:lnTo>
                <a:lnTo>
                  <a:pt x="132776" y="75491"/>
                </a:lnTo>
                <a:lnTo>
                  <a:pt x="154365" y="75491"/>
                </a:lnTo>
                <a:lnTo>
                  <a:pt x="154365" y="97078"/>
                </a:lnTo>
                <a:lnTo>
                  <a:pt x="179782" y="97078"/>
                </a:lnTo>
                <a:lnTo>
                  <a:pt x="179782" y="75491"/>
                </a:lnTo>
                <a:lnTo>
                  <a:pt x="201367" y="75491"/>
                </a:lnTo>
                <a:lnTo>
                  <a:pt x="201367" y="50074"/>
                </a:lnTo>
                <a:lnTo>
                  <a:pt x="179782" y="50074"/>
                </a:lnTo>
                <a:close/>
              </a:path>
            </a:pathLst>
          </a:custGeom>
          <a:noFill/>
          <a:ln w="12080">
            <a:solidFill>
              <a:srgbClr val="FFFFFF"/>
            </a:solidFill>
          </a:ln>
        </p:spPr>
        <p:txBody>
          <a:bodyPr rtlCol="0" anchor="ctr"/>
          <a:lstStyle/>
          <a:p>
            <a:pPr algn="ctr"/>
            <a:endParaRPr/>
          </a:p>
        </p:txBody>
      </p:sp>
      <p:sp>
        <p:nvSpPr>
          <p:cNvPr id="982" name="TextBox 25">
            <a:extLst>
              <a:ext uri="{FF2B5EF4-FFF2-40B4-BE49-F238E27FC236}">
                <a16:creationId xmlns:a16="http://schemas.microsoft.com/office/drawing/2014/main" id="{AAA1EB67-1C11-E8B5-BEAF-9F98FAF7C812}"/>
              </a:ext>
            </a:extLst>
          </p:cNvPr>
          <p:cNvSpPr txBox="1"/>
          <p:nvPr/>
        </p:nvSpPr>
        <p:spPr>
          <a:xfrm>
            <a:off x="8827371" y="2274780"/>
            <a:ext cx="596629" cy="276999"/>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800" noProof="0" dirty="0">
                <a:solidFill>
                  <a:srgbClr val="EF3663"/>
                </a:solidFill>
              </a:rPr>
              <a:t>24/7</a:t>
            </a:r>
          </a:p>
        </p:txBody>
      </p:sp>
      <p:pic>
        <p:nvPicPr>
          <p:cNvPr id="2" name="Imagen 1">
            <a:extLst>
              <a:ext uri="{FF2B5EF4-FFF2-40B4-BE49-F238E27FC236}">
                <a16:creationId xmlns:a16="http://schemas.microsoft.com/office/drawing/2014/main" id="{F2531CD1-AEA9-A88D-A0C6-28FFFF8F804E}"/>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6" name="Grupo 5">
            <a:extLst>
              <a:ext uri="{FF2B5EF4-FFF2-40B4-BE49-F238E27FC236}">
                <a16:creationId xmlns:a16="http://schemas.microsoft.com/office/drawing/2014/main" id="{3E1985FC-5891-603C-9932-FF2EF204DD23}"/>
              </a:ext>
            </a:extLst>
          </p:cNvPr>
          <p:cNvGrpSpPr/>
          <p:nvPr/>
        </p:nvGrpSpPr>
        <p:grpSpPr>
          <a:xfrm>
            <a:off x="620624" y="1005789"/>
            <a:ext cx="2706068" cy="77400"/>
            <a:chOff x="620624" y="1005789"/>
            <a:chExt cx="2706068" cy="77400"/>
          </a:xfrm>
        </p:grpSpPr>
        <p:cxnSp>
          <p:nvCxnSpPr>
            <p:cNvPr id="7" name="Google Shape;215;g31dbd23bb8a_0_92">
              <a:extLst>
                <a:ext uri="{FF2B5EF4-FFF2-40B4-BE49-F238E27FC236}">
                  <a16:creationId xmlns:a16="http://schemas.microsoft.com/office/drawing/2014/main" id="{51480C68-81A4-475F-9289-7FF1E93A7B2B}"/>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8" name="Google Shape;215;g31dbd23bb8a_0_92">
              <a:extLst>
                <a:ext uri="{FF2B5EF4-FFF2-40B4-BE49-F238E27FC236}">
                  <a16:creationId xmlns:a16="http://schemas.microsoft.com/office/drawing/2014/main" id="{21CEC19A-7733-5757-250E-C2B1C001A0D6}"/>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29138197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62">
          <a:extLst>
            <a:ext uri="{FF2B5EF4-FFF2-40B4-BE49-F238E27FC236}">
              <a16:creationId xmlns:a16="http://schemas.microsoft.com/office/drawing/2014/main" id="{09AD43C8-9245-C545-5FED-FB5AABECB943}"/>
            </a:ext>
          </a:extLst>
        </p:cNvPr>
        <p:cNvGrpSpPr/>
        <p:nvPr/>
      </p:nvGrpSpPr>
      <p:grpSpPr>
        <a:xfrm>
          <a:off x="0" y="0"/>
          <a:ext cx="0" cy="0"/>
          <a:chOff x="0" y="0"/>
          <a:chExt cx="0" cy="0"/>
        </a:xfrm>
      </p:grpSpPr>
      <p:grpSp>
        <p:nvGrpSpPr>
          <p:cNvPr id="702" name="Google Shape;702;g31dbd23bb8a_0_563">
            <a:extLst>
              <a:ext uri="{FF2B5EF4-FFF2-40B4-BE49-F238E27FC236}">
                <a16:creationId xmlns:a16="http://schemas.microsoft.com/office/drawing/2014/main" id="{7C99727C-5966-F2FE-DC09-B834834F123E}"/>
              </a:ext>
            </a:extLst>
          </p:cNvPr>
          <p:cNvGrpSpPr/>
          <p:nvPr/>
        </p:nvGrpSpPr>
        <p:grpSpPr>
          <a:xfrm>
            <a:off x="1872836" y="2131193"/>
            <a:ext cx="1180333" cy="402406"/>
            <a:chOff x="5420600" y="420577"/>
            <a:chExt cx="5932500" cy="999402"/>
          </a:xfrm>
        </p:grpSpPr>
        <p:sp>
          <p:nvSpPr>
            <p:cNvPr id="703" name="Google Shape;703;g31dbd23bb8a_0_563">
              <a:extLst>
                <a:ext uri="{FF2B5EF4-FFF2-40B4-BE49-F238E27FC236}">
                  <a16:creationId xmlns:a16="http://schemas.microsoft.com/office/drawing/2014/main" id="{47D0FA0E-1773-AA95-0E18-6DB9453DC7F3}"/>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1600" b="0" i="0" u="none" strike="noStrike" cap="none" noProof="0" dirty="0">
                <a:solidFill>
                  <a:schemeClr val="lt1"/>
                </a:solidFill>
                <a:latin typeface="Open Sans"/>
                <a:ea typeface="Open Sans"/>
                <a:cs typeface="Open Sans"/>
                <a:sym typeface="Open Sans"/>
              </a:endParaRPr>
            </a:p>
          </p:txBody>
        </p:sp>
        <p:sp>
          <p:nvSpPr>
            <p:cNvPr id="706" name="Google Shape;706;g31dbd23bb8a_0_563">
              <a:extLst>
                <a:ext uri="{FF2B5EF4-FFF2-40B4-BE49-F238E27FC236}">
                  <a16:creationId xmlns:a16="http://schemas.microsoft.com/office/drawing/2014/main" id="{A2AA9214-5E1B-BB7B-19D9-49710D1AD37D}"/>
                </a:ext>
              </a:extLst>
            </p:cNvPr>
            <p:cNvSpPr txBox="1"/>
            <p:nvPr/>
          </p:nvSpPr>
          <p:spPr>
            <a:xfrm>
              <a:off x="5991673" y="494637"/>
              <a:ext cx="4567370" cy="84072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600" dirty="0">
                  <a:solidFill>
                    <a:schemeClr val="lt1"/>
                  </a:solidFill>
                  <a:latin typeface="Lato"/>
                  <a:ea typeface="Lato"/>
                  <a:cs typeface="Lato"/>
                  <a:sym typeface="Lato"/>
                </a:rPr>
                <a:t>12</a:t>
              </a:r>
              <a:r>
                <a:rPr lang="es-MX" sz="1600" noProof="0" dirty="0">
                  <a:solidFill>
                    <a:schemeClr val="lt1"/>
                  </a:solidFill>
                  <a:latin typeface="Lato"/>
                  <a:ea typeface="Lato"/>
                  <a:cs typeface="Lato"/>
                  <a:sym typeface="Lato"/>
                </a:rPr>
                <a:t> años</a:t>
              </a:r>
            </a:p>
          </p:txBody>
        </p:sp>
      </p:grpSp>
      <p:sp>
        <p:nvSpPr>
          <p:cNvPr id="2" name="Google Shape;941;g333a5785e25_1_56">
            <a:extLst>
              <a:ext uri="{FF2B5EF4-FFF2-40B4-BE49-F238E27FC236}">
                <a16:creationId xmlns:a16="http://schemas.microsoft.com/office/drawing/2014/main" id="{65315982-9F10-5F00-2074-C336606EFADA}"/>
              </a:ext>
            </a:extLst>
          </p:cNvPr>
          <p:cNvSpPr txBox="1"/>
          <p:nvPr/>
        </p:nvSpPr>
        <p:spPr>
          <a:xfrm>
            <a:off x="501543" y="388827"/>
            <a:ext cx="46848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EDAD DE </a:t>
            </a:r>
            <a:r>
              <a:rPr lang="en-US" sz="3000" b="1" dirty="0">
                <a:solidFill>
                  <a:srgbClr val="EA2565"/>
                </a:solidFill>
                <a:latin typeface="Lato"/>
                <a:ea typeface="Lato"/>
                <a:cs typeface="Lato"/>
                <a:sym typeface="Lato"/>
              </a:rPr>
              <a:t>ACEPTACIÓN</a:t>
            </a:r>
            <a:endParaRPr sz="3000" b="1" i="0" u="none" strike="noStrike" cap="none" dirty="0">
              <a:solidFill>
                <a:srgbClr val="EA2565"/>
              </a:solidFill>
              <a:latin typeface="Lato"/>
              <a:ea typeface="Lato"/>
              <a:cs typeface="Lato"/>
              <a:sym typeface="Lato"/>
            </a:endParaRPr>
          </a:p>
        </p:txBody>
      </p:sp>
      <p:grpSp>
        <p:nvGrpSpPr>
          <p:cNvPr id="4" name="Group 13">
            <a:extLst>
              <a:ext uri="{FF2B5EF4-FFF2-40B4-BE49-F238E27FC236}">
                <a16:creationId xmlns:a16="http://schemas.microsoft.com/office/drawing/2014/main" id="{FBEC55DA-0B36-3B37-C5CE-12A740E0F64D}"/>
              </a:ext>
            </a:extLst>
          </p:cNvPr>
          <p:cNvGrpSpPr/>
          <p:nvPr/>
        </p:nvGrpSpPr>
        <p:grpSpPr>
          <a:xfrm>
            <a:off x="1565331" y="3562010"/>
            <a:ext cx="8976753" cy="492996"/>
            <a:chOff x="422030" y="2479430"/>
            <a:chExt cx="7385536" cy="316523"/>
          </a:xfrm>
        </p:grpSpPr>
        <p:sp>
          <p:nvSpPr>
            <p:cNvPr id="5" name="Rounded Rectangle 1">
              <a:extLst>
                <a:ext uri="{FF2B5EF4-FFF2-40B4-BE49-F238E27FC236}">
                  <a16:creationId xmlns:a16="http://schemas.microsoft.com/office/drawing/2014/main" id="{ED83CD1A-BD54-53B9-2D42-1E21F22A0847}"/>
                </a:ext>
              </a:extLst>
            </p:cNvPr>
            <p:cNvSpPr/>
            <p:nvPr/>
          </p:nvSpPr>
          <p:spPr>
            <a:xfrm>
              <a:off x="422030" y="2479430"/>
              <a:ext cx="235166" cy="316523"/>
            </a:xfrm>
            <a:custGeom>
              <a:avLst/>
              <a:gdLst/>
              <a:ahLst/>
              <a:cxnLst/>
              <a:rect l="0" t="0" r="0" b="0"/>
              <a:pathLst>
                <a:path w="235166" h="316523">
                  <a:moveTo>
                    <a:pt x="235166" y="0"/>
                  </a:moveTo>
                  <a:cubicBezTo>
                    <a:pt x="219474" y="49960"/>
                    <a:pt x="211015" y="103123"/>
                    <a:pt x="211015" y="158261"/>
                  </a:cubicBezTo>
                  <a:cubicBezTo>
                    <a:pt x="211015" y="213399"/>
                    <a:pt x="219474" y="266563"/>
                    <a:pt x="235166" y="316523"/>
                  </a:cubicBezTo>
                  <a:lnTo>
                    <a:pt x="158261" y="316523"/>
                  </a:lnTo>
                  <a:cubicBezTo>
                    <a:pt x="70856" y="316523"/>
                    <a:pt x="0" y="245666"/>
                    <a:pt x="0" y="158261"/>
                  </a:cubicBezTo>
                  <a:cubicBezTo>
                    <a:pt x="0" y="70856"/>
                    <a:pt x="70856" y="0"/>
                    <a:pt x="158261" y="0"/>
                  </a:cubicBezTo>
                  <a:close/>
                </a:path>
              </a:pathLst>
            </a:custGeom>
            <a:solidFill>
              <a:srgbClr val="666666"/>
            </a:solidFill>
            <a:ln>
              <a:noFill/>
            </a:ln>
          </p:spPr>
          <p:txBody>
            <a:bodyPr rtlCol="0" anchor="ctr"/>
            <a:lstStyle/>
            <a:p>
              <a:pPr algn="ctr"/>
              <a:endParaRPr/>
            </a:p>
          </p:txBody>
        </p:sp>
        <p:sp>
          <p:nvSpPr>
            <p:cNvPr id="6" name="Rounded Rectangle 2">
              <a:extLst>
                <a:ext uri="{FF2B5EF4-FFF2-40B4-BE49-F238E27FC236}">
                  <a16:creationId xmlns:a16="http://schemas.microsoft.com/office/drawing/2014/main" id="{DDF2676E-FBE9-C101-E47C-B70562AA4EF1}"/>
                </a:ext>
              </a:extLst>
            </p:cNvPr>
            <p:cNvSpPr/>
            <p:nvPr/>
          </p:nvSpPr>
          <p:spPr>
            <a:xfrm>
              <a:off x="1663978"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7" name="Rounded Rectangle 3">
              <a:extLst>
                <a:ext uri="{FF2B5EF4-FFF2-40B4-BE49-F238E27FC236}">
                  <a16:creationId xmlns:a16="http://schemas.microsoft.com/office/drawing/2014/main" id="{73BB0FD5-2C8F-94F6-DFB5-487B3CC7A3D8}"/>
                </a:ext>
              </a:extLst>
            </p:cNvPr>
            <p:cNvSpPr/>
            <p:nvPr/>
          </p:nvSpPr>
          <p:spPr>
            <a:xfrm>
              <a:off x="3141086"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8" name="Rounded Rectangle 4">
              <a:extLst>
                <a:ext uri="{FF2B5EF4-FFF2-40B4-BE49-F238E27FC236}">
                  <a16:creationId xmlns:a16="http://schemas.microsoft.com/office/drawing/2014/main" id="{7C474365-BA2D-53B9-2A17-4EAE7B933303}"/>
                </a:ext>
              </a:extLst>
            </p:cNvPr>
            <p:cNvSpPr/>
            <p:nvPr/>
          </p:nvSpPr>
          <p:spPr>
            <a:xfrm>
              <a:off x="4618193"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9" name="Rounded Rectangle 5">
              <a:extLst>
                <a:ext uri="{FF2B5EF4-FFF2-40B4-BE49-F238E27FC236}">
                  <a16:creationId xmlns:a16="http://schemas.microsoft.com/office/drawing/2014/main" id="{49727939-7057-75A8-E1B4-A56104A16063}"/>
                </a:ext>
              </a:extLst>
            </p:cNvPr>
            <p:cNvSpPr/>
            <p:nvPr/>
          </p:nvSpPr>
          <p:spPr>
            <a:xfrm>
              <a:off x="6095301"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10" name="Rounded Rectangle 6">
              <a:extLst>
                <a:ext uri="{FF2B5EF4-FFF2-40B4-BE49-F238E27FC236}">
                  <a16:creationId xmlns:a16="http://schemas.microsoft.com/office/drawing/2014/main" id="{8744B969-F29F-1D70-33ED-913E04193AAF}"/>
                </a:ext>
              </a:extLst>
            </p:cNvPr>
            <p:cNvSpPr/>
            <p:nvPr/>
          </p:nvSpPr>
          <p:spPr>
            <a:xfrm>
              <a:off x="7572400" y="2479430"/>
              <a:ext cx="235166" cy="316523"/>
            </a:xfrm>
            <a:custGeom>
              <a:avLst/>
              <a:gdLst/>
              <a:ahLst/>
              <a:cxnLst/>
              <a:rect l="0" t="0" r="0" b="0"/>
              <a:pathLst>
                <a:path w="235166" h="316523">
                  <a:moveTo>
                    <a:pt x="76904" y="0"/>
                  </a:moveTo>
                  <a:cubicBezTo>
                    <a:pt x="164309" y="0"/>
                    <a:pt x="235166" y="70856"/>
                    <a:pt x="235166" y="158261"/>
                  </a:cubicBezTo>
                  <a:cubicBezTo>
                    <a:pt x="235166" y="245666"/>
                    <a:pt x="164309" y="316523"/>
                    <a:pt x="76904" y="316523"/>
                  </a:cubicBezTo>
                  <a:lnTo>
                    <a:pt x="0" y="316523"/>
                  </a:lnTo>
                  <a:cubicBezTo>
                    <a:pt x="15691" y="266563"/>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11" name="Rounded Rectangle 7">
              <a:extLst>
                <a:ext uri="{FF2B5EF4-FFF2-40B4-BE49-F238E27FC236}">
                  <a16:creationId xmlns:a16="http://schemas.microsoft.com/office/drawing/2014/main" id="{65648096-A5B9-A208-CEC5-A98EB60412C7}"/>
                </a:ext>
              </a:extLst>
            </p:cNvPr>
            <p:cNvSpPr/>
            <p:nvPr/>
          </p:nvSpPr>
          <p:spPr>
            <a:xfrm>
              <a:off x="422030" y="2479430"/>
              <a:ext cx="235166" cy="316523"/>
            </a:xfrm>
            <a:custGeom>
              <a:avLst/>
              <a:gdLst/>
              <a:ahLst/>
              <a:cxnLst/>
              <a:rect l="0" t="0" r="0" b="0"/>
              <a:pathLst>
                <a:path w="235166" h="316523">
                  <a:moveTo>
                    <a:pt x="235166" y="0"/>
                  </a:moveTo>
                  <a:cubicBezTo>
                    <a:pt x="219474" y="49959"/>
                    <a:pt x="211015" y="103123"/>
                    <a:pt x="211015" y="158261"/>
                  </a:cubicBezTo>
                  <a:cubicBezTo>
                    <a:pt x="211015" y="213399"/>
                    <a:pt x="219474" y="266563"/>
                    <a:pt x="235166" y="316523"/>
                  </a:cubicBezTo>
                  <a:lnTo>
                    <a:pt x="158261" y="316523"/>
                  </a:lnTo>
                  <a:cubicBezTo>
                    <a:pt x="70856" y="316523"/>
                    <a:pt x="0" y="245666"/>
                    <a:pt x="0" y="158261"/>
                  </a:cubicBezTo>
                  <a:cubicBezTo>
                    <a:pt x="0" y="70856"/>
                    <a:pt x="70856" y="0"/>
                    <a:pt x="158261" y="0"/>
                  </a:cubicBezTo>
                  <a:close/>
                </a:path>
              </a:pathLst>
            </a:custGeom>
            <a:noFill/>
            <a:ln w="13188">
              <a:solidFill>
                <a:srgbClr val="FFFFFF"/>
              </a:solidFill>
            </a:ln>
          </p:spPr>
          <p:txBody>
            <a:bodyPr rtlCol="0" anchor="ctr"/>
            <a:lstStyle/>
            <a:p>
              <a:pPr algn="ctr"/>
              <a:endParaRPr/>
            </a:p>
          </p:txBody>
        </p:sp>
        <p:sp>
          <p:nvSpPr>
            <p:cNvPr id="12" name="Rounded Rectangle 8">
              <a:extLst>
                <a:ext uri="{FF2B5EF4-FFF2-40B4-BE49-F238E27FC236}">
                  <a16:creationId xmlns:a16="http://schemas.microsoft.com/office/drawing/2014/main" id="{84070938-C374-5119-88A0-C1B0B1F97656}"/>
                </a:ext>
              </a:extLst>
            </p:cNvPr>
            <p:cNvSpPr/>
            <p:nvPr/>
          </p:nvSpPr>
          <p:spPr>
            <a:xfrm>
              <a:off x="1663978"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3" name="Rounded Rectangle 9">
              <a:extLst>
                <a:ext uri="{FF2B5EF4-FFF2-40B4-BE49-F238E27FC236}">
                  <a16:creationId xmlns:a16="http://schemas.microsoft.com/office/drawing/2014/main" id="{31991037-7991-3031-C416-7024877FAE6C}"/>
                </a:ext>
              </a:extLst>
            </p:cNvPr>
            <p:cNvSpPr/>
            <p:nvPr/>
          </p:nvSpPr>
          <p:spPr>
            <a:xfrm>
              <a:off x="3141086"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4" name="Rounded Rectangle 10">
              <a:extLst>
                <a:ext uri="{FF2B5EF4-FFF2-40B4-BE49-F238E27FC236}">
                  <a16:creationId xmlns:a16="http://schemas.microsoft.com/office/drawing/2014/main" id="{A28E56F6-F59A-CFF2-5E13-3258B770C33A}"/>
                </a:ext>
              </a:extLst>
            </p:cNvPr>
            <p:cNvSpPr/>
            <p:nvPr/>
          </p:nvSpPr>
          <p:spPr>
            <a:xfrm>
              <a:off x="4618193"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5" name="Rounded Rectangle 11">
              <a:extLst>
                <a:ext uri="{FF2B5EF4-FFF2-40B4-BE49-F238E27FC236}">
                  <a16:creationId xmlns:a16="http://schemas.microsoft.com/office/drawing/2014/main" id="{41039F2C-DB6A-ECD9-B549-3CE2F11E1C51}"/>
                </a:ext>
              </a:extLst>
            </p:cNvPr>
            <p:cNvSpPr/>
            <p:nvPr/>
          </p:nvSpPr>
          <p:spPr>
            <a:xfrm>
              <a:off x="6095301"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6" name="Rounded Rectangle 12">
              <a:extLst>
                <a:ext uri="{FF2B5EF4-FFF2-40B4-BE49-F238E27FC236}">
                  <a16:creationId xmlns:a16="http://schemas.microsoft.com/office/drawing/2014/main" id="{BDF1728B-C26C-42E3-381B-069700A9F314}"/>
                </a:ext>
              </a:extLst>
            </p:cNvPr>
            <p:cNvSpPr/>
            <p:nvPr/>
          </p:nvSpPr>
          <p:spPr>
            <a:xfrm>
              <a:off x="7572400" y="2479430"/>
              <a:ext cx="235166" cy="316523"/>
            </a:xfrm>
            <a:custGeom>
              <a:avLst/>
              <a:gdLst/>
              <a:ahLst/>
              <a:cxnLst/>
              <a:rect l="0" t="0" r="0" b="0"/>
              <a:pathLst>
                <a:path w="235166" h="316523">
                  <a:moveTo>
                    <a:pt x="76904" y="0"/>
                  </a:moveTo>
                  <a:cubicBezTo>
                    <a:pt x="164309" y="0"/>
                    <a:pt x="235166" y="70856"/>
                    <a:pt x="235166" y="158261"/>
                  </a:cubicBezTo>
                  <a:cubicBezTo>
                    <a:pt x="235166" y="245666"/>
                    <a:pt x="164309" y="316523"/>
                    <a:pt x="76904" y="316523"/>
                  </a:cubicBezTo>
                  <a:lnTo>
                    <a:pt x="0" y="316523"/>
                  </a:lnTo>
                  <a:cubicBezTo>
                    <a:pt x="15691" y="266563"/>
                    <a:pt x="24150" y="213399"/>
                    <a:pt x="24150" y="158261"/>
                  </a:cubicBezTo>
                  <a:cubicBezTo>
                    <a:pt x="24150" y="103123"/>
                    <a:pt x="15691" y="49959"/>
                    <a:pt x="0" y="0"/>
                  </a:cubicBezTo>
                  <a:close/>
                </a:path>
              </a:pathLst>
            </a:custGeom>
            <a:noFill/>
            <a:ln w="13188">
              <a:solidFill>
                <a:srgbClr val="FFFFFF"/>
              </a:solidFill>
            </a:ln>
          </p:spPr>
          <p:txBody>
            <a:bodyPr rtlCol="0" anchor="ctr"/>
            <a:lstStyle/>
            <a:p>
              <a:pPr algn="ctr"/>
              <a:endParaRPr/>
            </a:p>
          </p:txBody>
        </p:sp>
      </p:grpSp>
      <p:grpSp>
        <p:nvGrpSpPr>
          <p:cNvPr id="17" name="Group 16">
            <a:extLst>
              <a:ext uri="{FF2B5EF4-FFF2-40B4-BE49-F238E27FC236}">
                <a16:creationId xmlns:a16="http://schemas.microsoft.com/office/drawing/2014/main" id="{5D247FF9-50F9-B6EE-EF45-77EEC0B8A1CD}"/>
              </a:ext>
            </a:extLst>
          </p:cNvPr>
          <p:cNvGrpSpPr/>
          <p:nvPr/>
        </p:nvGrpSpPr>
        <p:grpSpPr>
          <a:xfrm>
            <a:off x="1815003" y="2636926"/>
            <a:ext cx="1296000" cy="2340000"/>
            <a:chOff x="633046" y="1688123"/>
            <a:chExt cx="1055076" cy="1899138"/>
          </a:xfrm>
          <a:solidFill>
            <a:srgbClr val="FF7012"/>
          </a:solidFill>
        </p:grpSpPr>
        <p:sp>
          <p:nvSpPr>
            <p:cNvPr id="18" name="Rounded Rectangle 14">
              <a:extLst>
                <a:ext uri="{FF2B5EF4-FFF2-40B4-BE49-F238E27FC236}">
                  <a16:creationId xmlns:a16="http://schemas.microsoft.com/office/drawing/2014/main" id="{09629062-8FE1-60D6-C3E3-2201301FC1A7}"/>
                </a:ext>
              </a:extLst>
            </p:cNvPr>
            <p:cNvSpPr/>
            <p:nvPr/>
          </p:nvSpPr>
          <p:spPr>
            <a:xfrm>
              <a:off x="63304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19" name="Rounded Rectangle 15">
              <a:extLst>
                <a:ext uri="{FF2B5EF4-FFF2-40B4-BE49-F238E27FC236}">
                  <a16:creationId xmlns:a16="http://schemas.microsoft.com/office/drawing/2014/main" id="{7AA116A3-3272-1C94-8561-0BE61B5191B8}"/>
                </a:ext>
              </a:extLst>
            </p:cNvPr>
            <p:cNvSpPr/>
            <p:nvPr/>
          </p:nvSpPr>
          <p:spPr>
            <a:xfrm>
              <a:off x="63304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23" name="Group 22">
            <a:extLst>
              <a:ext uri="{FF2B5EF4-FFF2-40B4-BE49-F238E27FC236}">
                <a16:creationId xmlns:a16="http://schemas.microsoft.com/office/drawing/2014/main" id="{3743117C-AB02-2964-5B89-CE652064D6E1}"/>
              </a:ext>
            </a:extLst>
          </p:cNvPr>
          <p:cNvGrpSpPr/>
          <p:nvPr/>
        </p:nvGrpSpPr>
        <p:grpSpPr>
          <a:xfrm>
            <a:off x="3609360" y="2636926"/>
            <a:ext cx="1296000" cy="2340000"/>
            <a:chOff x="2110153" y="1688123"/>
            <a:chExt cx="1055076" cy="1899138"/>
          </a:xfrm>
          <a:solidFill>
            <a:srgbClr val="FF7012"/>
          </a:solidFill>
        </p:grpSpPr>
        <p:sp>
          <p:nvSpPr>
            <p:cNvPr id="24" name="Rounded Rectangle 20">
              <a:extLst>
                <a:ext uri="{FF2B5EF4-FFF2-40B4-BE49-F238E27FC236}">
                  <a16:creationId xmlns:a16="http://schemas.microsoft.com/office/drawing/2014/main" id="{0112A80A-427B-46C7-390A-FFA8842E31A5}"/>
                </a:ext>
              </a:extLst>
            </p:cNvPr>
            <p:cNvSpPr/>
            <p:nvPr/>
          </p:nvSpPr>
          <p:spPr>
            <a:xfrm>
              <a:off x="2110153"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25" name="Rounded Rectangle 21">
              <a:extLst>
                <a:ext uri="{FF2B5EF4-FFF2-40B4-BE49-F238E27FC236}">
                  <a16:creationId xmlns:a16="http://schemas.microsoft.com/office/drawing/2014/main" id="{ECFD65E5-A6F7-400F-2393-9F188284A6DA}"/>
                </a:ext>
              </a:extLst>
            </p:cNvPr>
            <p:cNvSpPr/>
            <p:nvPr/>
          </p:nvSpPr>
          <p:spPr>
            <a:xfrm>
              <a:off x="2110153"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29" name="Group 28">
            <a:extLst>
              <a:ext uri="{FF2B5EF4-FFF2-40B4-BE49-F238E27FC236}">
                <a16:creationId xmlns:a16="http://schemas.microsoft.com/office/drawing/2014/main" id="{130BFC96-2C62-2CBE-CADB-60BDD7800624}"/>
              </a:ext>
            </a:extLst>
          </p:cNvPr>
          <p:cNvGrpSpPr/>
          <p:nvPr/>
        </p:nvGrpSpPr>
        <p:grpSpPr>
          <a:xfrm>
            <a:off x="5405733" y="2636926"/>
            <a:ext cx="1296000" cy="2340000"/>
            <a:chOff x="3587261" y="1688123"/>
            <a:chExt cx="1055076" cy="1899138"/>
          </a:xfrm>
          <a:solidFill>
            <a:srgbClr val="EA2565"/>
          </a:solidFill>
        </p:grpSpPr>
        <p:sp>
          <p:nvSpPr>
            <p:cNvPr id="30" name="Rounded Rectangle 26">
              <a:extLst>
                <a:ext uri="{FF2B5EF4-FFF2-40B4-BE49-F238E27FC236}">
                  <a16:creationId xmlns:a16="http://schemas.microsoft.com/office/drawing/2014/main" id="{D8BD1BF2-2B3D-0002-F8DD-9BF1B44C778D}"/>
                </a:ext>
              </a:extLst>
            </p:cNvPr>
            <p:cNvSpPr/>
            <p:nvPr/>
          </p:nvSpPr>
          <p:spPr>
            <a:xfrm>
              <a:off x="3587261"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31" name="Rounded Rectangle 27">
              <a:extLst>
                <a:ext uri="{FF2B5EF4-FFF2-40B4-BE49-F238E27FC236}">
                  <a16:creationId xmlns:a16="http://schemas.microsoft.com/office/drawing/2014/main" id="{8B04032B-ECC4-F167-C436-B0A82C2689B3}"/>
                </a:ext>
              </a:extLst>
            </p:cNvPr>
            <p:cNvSpPr/>
            <p:nvPr/>
          </p:nvSpPr>
          <p:spPr>
            <a:xfrm>
              <a:off x="3587261"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35" name="Group 34">
            <a:extLst>
              <a:ext uri="{FF2B5EF4-FFF2-40B4-BE49-F238E27FC236}">
                <a16:creationId xmlns:a16="http://schemas.microsoft.com/office/drawing/2014/main" id="{B8DDD80A-3BD4-6AEB-2C3C-0448C8673E00}"/>
              </a:ext>
            </a:extLst>
          </p:cNvPr>
          <p:cNvGrpSpPr/>
          <p:nvPr/>
        </p:nvGrpSpPr>
        <p:grpSpPr>
          <a:xfrm>
            <a:off x="7200717" y="2636926"/>
            <a:ext cx="1296000" cy="2340000"/>
            <a:chOff x="5064369" y="1688123"/>
            <a:chExt cx="1055076" cy="1899138"/>
          </a:xfrm>
          <a:solidFill>
            <a:srgbClr val="EA2565"/>
          </a:solidFill>
        </p:grpSpPr>
        <p:sp>
          <p:nvSpPr>
            <p:cNvPr id="36" name="Rounded Rectangle 32">
              <a:extLst>
                <a:ext uri="{FF2B5EF4-FFF2-40B4-BE49-F238E27FC236}">
                  <a16:creationId xmlns:a16="http://schemas.microsoft.com/office/drawing/2014/main" id="{A514E235-EB18-8332-1F67-4DA149E36315}"/>
                </a:ext>
              </a:extLst>
            </p:cNvPr>
            <p:cNvSpPr/>
            <p:nvPr/>
          </p:nvSpPr>
          <p:spPr>
            <a:xfrm>
              <a:off x="5064369"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37" name="Rounded Rectangle 33">
              <a:extLst>
                <a:ext uri="{FF2B5EF4-FFF2-40B4-BE49-F238E27FC236}">
                  <a16:creationId xmlns:a16="http://schemas.microsoft.com/office/drawing/2014/main" id="{F735BFFF-05B9-067A-E3C4-92731D86A7B0}"/>
                </a:ext>
              </a:extLst>
            </p:cNvPr>
            <p:cNvSpPr/>
            <p:nvPr/>
          </p:nvSpPr>
          <p:spPr>
            <a:xfrm>
              <a:off x="5064369"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41" name="Group 40">
            <a:extLst>
              <a:ext uri="{FF2B5EF4-FFF2-40B4-BE49-F238E27FC236}">
                <a16:creationId xmlns:a16="http://schemas.microsoft.com/office/drawing/2014/main" id="{C57D9D36-F330-96FF-7870-A7A3DCB2335B}"/>
              </a:ext>
            </a:extLst>
          </p:cNvPr>
          <p:cNvGrpSpPr/>
          <p:nvPr/>
        </p:nvGrpSpPr>
        <p:grpSpPr>
          <a:xfrm>
            <a:off x="8997090" y="2645611"/>
            <a:ext cx="1296000" cy="2340000"/>
            <a:chOff x="6541476" y="1688123"/>
            <a:chExt cx="1055076" cy="1899138"/>
          </a:xfrm>
        </p:grpSpPr>
        <p:sp>
          <p:nvSpPr>
            <p:cNvPr id="42" name="Rounded Rectangle 38">
              <a:extLst>
                <a:ext uri="{FF2B5EF4-FFF2-40B4-BE49-F238E27FC236}">
                  <a16:creationId xmlns:a16="http://schemas.microsoft.com/office/drawing/2014/main" id="{0F4CB660-60D0-258F-B21A-DB1C47904D9D}"/>
                </a:ext>
              </a:extLst>
            </p:cNvPr>
            <p:cNvSpPr/>
            <p:nvPr/>
          </p:nvSpPr>
          <p:spPr>
            <a:xfrm>
              <a:off x="654147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solidFill>
              <a:srgbClr val="EA2565"/>
            </a:solidFill>
            <a:ln>
              <a:noFill/>
            </a:ln>
          </p:spPr>
          <p:txBody>
            <a:bodyPr rtlCol="0" anchor="ctr"/>
            <a:lstStyle/>
            <a:p>
              <a:pPr algn="ctr"/>
              <a:endParaRPr/>
            </a:p>
          </p:txBody>
        </p:sp>
        <p:sp>
          <p:nvSpPr>
            <p:cNvPr id="43" name="Rounded Rectangle 39">
              <a:extLst>
                <a:ext uri="{FF2B5EF4-FFF2-40B4-BE49-F238E27FC236}">
                  <a16:creationId xmlns:a16="http://schemas.microsoft.com/office/drawing/2014/main" id="{F9B5CB96-E7DE-CD61-869F-1B3CF1B91A87}"/>
                </a:ext>
              </a:extLst>
            </p:cNvPr>
            <p:cNvSpPr/>
            <p:nvPr/>
          </p:nvSpPr>
          <p:spPr>
            <a:xfrm>
              <a:off x="654147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noFill/>
            <a:ln w="13188">
              <a:solidFill>
                <a:srgbClr val="FFFFFF"/>
              </a:solidFill>
            </a:ln>
          </p:spPr>
          <p:txBody>
            <a:bodyPr rtlCol="0" anchor="ctr"/>
            <a:lstStyle/>
            <a:p>
              <a:pPr algn="ctr"/>
              <a:endParaRPr/>
            </a:p>
          </p:txBody>
        </p:sp>
      </p:grpSp>
      <p:sp>
        <p:nvSpPr>
          <p:cNvPr id="52" name="TextBox 50">
            <a:extLst>
              <a:ext uri="{FF2B5EF4-FFF2-40B4-BE49-F238E27FC236}">
                <a16:creationId xmlns:a16="http://schemas.microsoft.com/office/drawing/2014/main" id="{A453868E-C313-73C0-4F7C-4CB8B83D5766}"/>
              </a:ext>
            </a:extLst>
          </p:cNvPr>
          <p:cNvSpPr txBox="1"/>
          <p:nvPr/>
        </p:nvSpPr>
        <p:spPr>
          <a:xfrm>
            <a:off x="8980815" y="5042669"/>
            <a:ext cx="1620653" cy="1077218"/>
          </a:xfrm>
          <a:prstGeom prst="rect">
            <a:avLst/>
          </a:prstGeom>
          <a:noFill/>
          <a:ln>
            <a:noFill/>
          </a:ln>
        </p:spPr>
        <p:txBody>
          <a:bodyPr wrap="square" lIns="0" tIns="0" rIns="0" bIns="0" anchor="t">
            <a:spAutoFit/>
          </a:bodyPr>
          <a:lstStyle/>
          <a:p>
            <a:pPr algn="ctr"/>
            <a:r>
              <a:rPr lang="es-MX"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Límite de edad de
renovación para </a:t>
            </a:r>
            <a:r>
              <a:rPr lang="es-MX" b="0" noProof="0" dirty="0">
                <a:solidFill>
                  <a:srgbClr val="EA2565"/>
                </a:solidFill>
                <a:latin typeface="Lato" panose="020F0502020204030203" pitchFamily="34" charset="0"/>
                <a:ea typeface="Lato" panose="020F0502020204030203" pitchFamily="34" charset="0"/>
                <a:cs typeface="Lato" panose="020F0502020204030203" pitchFamily="34" charset="0"/>
              </a:rPr>
              <a:t>Todas las coberturas </a:t>
            </a: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excepto Gastos Funerarios</a:t>
            </a:r>
            <a:endParaRPr lang="es-MX" b="0" noProof="0" dirty="0">
              <a:solidFill>
                <a:srgbClr val="EA2565"/>
              </a:solidFill>
              <a:latin typeface="Lato" panose="020F0502020204030203" pitchFamily="34" charset="0"/>
              <a:ea typeface="Lato" panose="020F0502020204030203" pitchFamily="34" charset="0"/>
              <a:cs typeface="Lato" panose="020F0502020204030203" pitchFamily="34" charset="0"/>
            </a:endParaRPr>
          </a:p>
        </p:txBody>
      </p:sp>
      <p:sp>
        <p:nvSpPr>
          <p:cNvPr id="53" name="TextBox 51">
            <a:extLst>
              <a:ext uri="{FF2B5EF4-FFF2-40B4-BE49-F238E27FC236}">
                <a16:creationId xmlns:a16="http://schemas.microsoft.com/office/drawing/2014/main" id="{4308E331-8BC3-A859-2469-9EA086DF80AC}"/>
              </a:ext>
            </a:extLst>
          </p:cNvPr>
          <p:cNvSpPr txBox="1"/>
          <p:nvPr/>
        </p:nvSpPr>
        <p:spPr>
          <a:xfrm>
            <a:off x="1503175" y="5047539"/>
            <a:ext cx="1682809" cy="1508105"/>
          </a:xfrm>
          <a:prstGeom prst="rect">
            <a:avLst/>
          </a:prstGeom>
          <a:noFill/>
          <a:ln>
            <a:noFill/>
          </a:ln>
        </p:spPr>
        <p:txBody>
          <a:bodyPr wrap="square" lIns="0" tIns="0" rIns="0" bIns="0" anchor="t">
            <a:spAutoFit/>
          </a:bodyPr>
          <a:lstStyle/>
          <a:p>
            <a:pPr algn="ctr"/>
            <a:r>
              <a:rPr lang="es-MX"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Aceptación de Nuevos Asegurados para </a:t>
            </a:r>
            <a:r>
              <a:rPr lang="es-MX" dirty="0">
                <a:solidFill>
                  <a:srgbClr val="EA2565"/>
                </a:solidFill>
                <a:latin typeface="Lato" panose="020F0502020204030203" pitchFamily="34" charset="0"/>
                <a:ea typeface="Lato" panose="020F0502020204030203" pitchFamily="34" charset="0"/>
                <a:cs typeface="Lato" panose="020F0502020204030203" pitchFamily="34" charset="0"/>
              </a:rPr>
              <a:t>Todas las Coberturas </a:t>
            </a: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excepto Gastos Funerarios y Reembolso de Gastos Médicos</a:t>
            </a:r>
            <a:endParaRPr lang="es-MX" noProof="0" dirty="0">
              <a:solidFill>
                <a:srgbClr val="EA2565"/>
              </a:solidFill>
              <a:latin typeface="Lato" panose="020F0502020204030203" pitchFamily="34" charset="0"/>
              <a:ea typeface="Lato" panose="020F0502020204030203" pitchFamily="34" charset="0"/>
              <a:cs typeface="Lato" panose="020F0502020204030203" pitchFamily="34" charset="0"/>
            </a:endParaRPr>
          </a:p>
        </p:txBody>
      </p:sp>
      <p:sp>
        <p:nvSpPr>
          <p:cNvPr id="54" name="TextBox 52">
            <a:extLst>
              <a:ext uri="{FF2B5EF4-FFF2-40B4-BE49-F238E27FC236}">
                <a16:creationId xmlns:a16="http://schemas.microsoft.com/office/drawing/2014/main" id="{784F8D10-44D4-C717-B496-2AB48145BBD2}"/>
              </a:ext>
            </a:extLst>
          </p:cNvPr>
          <p:cNvSpPr txBox="1"/>
          <p:nvPr/>
        </p:nvSpPr>
        <p:spPr>
          <a:xfrm>
            <a:off x="3304390" y="5071425"/>
            <a:ext cx="1919621" cy="1292662"/>
          </a:xfrm>
          <a:prstGeom prst="rect">
            <a:avLst/>
          </a:prstGeom>
          <a:noFill/>
          <a:ln>
            <a:noFill/>
          </a:ln>
        </p:spPr>
        <p:txBody>
          <a:bodyPr wrap="square" lIns="0" tIns="0" rIns="0" bIns="0" anchor="t">
            <a:spAutoFit/>
          </a:bodyPr>
          <a:lstStyle/>
          <a:p>
            <a:pPr algn="ctr"/>
            <a:r>
              <a:rPr lang="es-MX"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Aceptación de Asegurados Nuevos para </a:t>
            </a:r>
            <a:r>
              <a:rPr lang="es-MX" b="0" noProof="0" dirty="0">
                <a:solidFill>
                  <a:srgbClr val="EA2565"/>
                </a:solidFill>
                <a:latin typeface="Lato" panose="020F0502020204030203" pitchFamily="34" charset="0"/>
                <a:ea typeface="Lato" panose="020F0502020204030203" pitchFamily="34" charset="0"/>
                <a:cs typeface="Lato" panose="020F0502020204030203" pitchFamily="34" charset="0"/>
              </a:rPr>
              <a:t>Gastos Funerarios por y Reembolso de Gastos Médicos por Accidente</a:t>
            </a:r>
          </a:p>
        </p:txBody>
      </p:sp>
      <p:sp>
        <p:nvSpPr>
          <p:cNvPr id="56" name="TextBox 54">
            <a:extLst>
              <a:ext uri="{FF2B5EF4-FFF2-40B4-BE49-F238E27FC236}">
                <a16:creationId xmlns:a16="http://schemas.microsoft.com/office/drawing/2014/main" id="{515F3EAC-297E-9565-E478-261C34DC3B75}"/>
              </a:ext>
            </a:extLst>
          </p:cNvPr>
          <p:cNvSpPr txBox="1"/>
          <p:nvPr/>
        </p:nvSpPr>
        <p:spPr>
          <a:xfrm>
            <a:off x="7123352" y="5042670"/>
            <a:ext cx="1620652" cy="1292662"/>
          </a:xfrm>
          <a:prstGeom prst="rect">
            <a:avLst/>
          </a:prstGeom>
          <a:noFill/>
          <a:ln>
            <a:noFill/>
          </a:ln>
        </p:spPr>
        <p:txBody>
          <a:bodyPr wrap="square" lIns="0" tIns="0" rIns="0" bIns="0" anchor="t">
            <a:spAutoFit/>
          </a:bodyPr>
          <a:lstStyle/>
          <a:p>
            <a:pPr algn="ct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Límite de edad de Aceptación de Asegurados nuevos para </a:t>
            </a:r>
            <a:r>
              <a:rPr lang="es-MX" dirty="0">
                <a:solidFill>
                  <a:srgbClr val="EA2565"/>
                </a:solidFill>
                <a:latin typeface="Lato" panose="020F0502020204030203" pitchFamily="34" charset="0"/>
                <a:ea typeface="Lato" panose="020F0502020204030203" pitchFamily="34" charset="0"/>
                <a:cs typeface="Lato" panose="020F0502020204030203" pitchFamily="34" charset="0"/>
              </a:rPr>
              <a:t>Todas las Coberturas </a:t>
            </a: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excepto Gastos Funerarios</a:t>
            </a:r>
            <a:endParaRPr lang="es-MX"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58" name="Rounded Rectangle 56">
            <a:extLst>
              <a:ext uri="{FF2B5EF4-FFF2-40B4-BE49-F238E27FC236}">
                <a16:creationId xmlns:a16="http://schemas.microsoft.com/office/drawing/2014/main" id="{350E3235-78CE-2E5B-40AD-629923B968CA}"/>
              </a:ext>
            </a:extLst>
          </p:cNvPr>
          <p:cNvSpPr/>
          <p:nvPr/>
        </p:nvSpPr>
        <p:spPr>
          <a:xfrm>
            <a:off x="4070220" y="3624712"/>
            <a:ext cx="396562" cy="405926"/>
          </a:xfrm>
          <a:custGeom>
            <a:avLst/>
            <a:gdLst/>
            <a:ahLst/>
            <a:cxnLst/>
            <a:rect l="0" t="0" r="0" b="0"/>
            <a:pathLst>
              <a:path w="396562" h="405926">
                <a:moveTo>
                  <a:pt x="103116" y="197873"/>
                </a:moveTo>
                <a:lnTo>
                  <a:pt x="197826" y="197873"/>
                </a:lnTo>
                <a:lnTo>
                  <a:pt x="266705" y="283967"/>
                </a:lnTo>
                <a:moveTo>
                  <a:pt x="305427" y="344229"/>
                </a:moveTo>
                <a:cubicBezTo>
                  <a:pt x="305424" y="329728"/>
                  <a:pt x="317179" y="317971"/>
                  <a:pt x="331681" y="317971"/>
                </a:cubicBezTo>
                <a:cubicBezTo>
                  <a:pt x="346182" y="317971"/>
                  <a:pt x="357937" y="329728"/>
                  <a:pt x="357934" y="344229"/>
                </a:cubicBezTo>
                <a:cubicBezTo>
                  <a:pt x="357937" y="358731"/>
                  <a:pt x="346182" y="370488"/>
                  <a:pt x="331681" y="370488"/>
                </a:cubicBezTo>
                <a:cubicBezTo>
                  <a:pt x="317179" y="370488"/>
                  <a:pt x="305424" y="358731"/>
                  <a:pt x="305427" y="344229"/>
                </a:cubicBezTo>
                <a:moveTo>
                  <a:pt x="6348" y="148935"/>
                </a:moveTo>
                <a:cubicBezTo>
                  <a:pt x="11835" y="127208"/>
                  <a:pt x="20981" y="106574"/>
                  <a:pt x="33393" y="87916"/>
                </a:cubicBezTo>
                <a:moveTo>
                  <a:pt x="75455" y="42636"/>
                </a:moveTo>
                <a:cubicBezTo>
                  <a:pt x="92951" y="28600"/>
                  <a:pt x="112810" y="17798"/>
                  <a:pt x="134100" y="10737"/>
                </a:cubicBezTo>
                <a:moveTo>
                  <a:pt x="194978" y="186"/>
                </a:moveTo>
                <a:cubicBezTo>
                  <a:pt x="217375" y="0"/>
                  <a:pt x="239651" y="3487"/>
                  <a:pt x="260920" y="10509"/>
                </a:cubicBezTo>
                <a:moveTo>
                  <a:pt x="315573" y="39207"/>
                </a:moveTo>
                <a:cubicBezTo>
                  <a:pt x="333566" y="52567"/>
                  <a:pt x="349212" y="68826"/>
                  <a:pt x="361873" y="87318"/>
                </a:cubicBezTo>
                <a:moveTo>
                  <a:pt x="387881" y="143431"/>
                </a:moveTo>
                <a:cubicBezTo>
                  <a:pt x="394060" y="164979"/>
                  <a:pt x="396562" y="187415"/>
                  <a:pt x="395284" y="209795"/>
                </a:cubicBezTo>
                <a:moveTo>
                  <a:pt x="382025" y="270128"/>
                </a:moveTo>
                <a:cubicBezTo>
                  <a:pt x="374318" y="290081"/>
                  <a:pt x="363131" y="308509"/>
                  <a:pt x="348984" y="324552"/>
                </a:cubicBezTo>
                <a:moveTo>
                  <a:pt x="271313" y="381597"/>
                </a:moveTo>
                <a:cubicBezTo>
                  <a:pt x="210366" y="405926"/>
                  <a:pt x="141323" y="398466"/>
                  <a:pt x="86979" y="361680"/>
                </a:cubicBezTo>
                <a:cubicBezTo>
                  <a:pt x="32636" y="324895"/>
                  <a:pt x="57" y="263566"/>
                  <a:pt x="0" y="197943"/>
                </a:cubicBezTo>
              </a:path>
            </a:pathLst>
          </a:custGeom>
          <a:noFill/>
          <a:ln w="19050">
            <a:solidFill>
              <a:srgbClr val="FF7012"/>
            </a:solidFill>
          </a:ln>
        </p:spPr>
        <p:txBody>
          <a:bodyPr rtlCol="0" anchor="ctr"/>
          <a:lstStyle/>
          <a:p>
            <a:pPr algn="ctr"/>
            <a:endParaRPr/>
          </a:p>
        </p:txBody>
      </p:sp>
      <p:sp>
        <p:nvSpPr>
          <p:cNvPr id="59" name="Rounded Rectangle 57">
            <a:extLst>
              <a:ext uri="{FF2B5EF4-FFF2-40B4-BE49-F238E27FC236}">
                <a16:creationId xmlns:a16="http://schemas.microsoft.com/office/drawing/2014/main" id="{E2B23A51-F04F-61FE-B504-34FD1C48FF37}"/>
              </a:ext>
            </a:extLst>
          </p:cNvPr>
          <p:cNvSpPr/>
          <p:nvPr/>
        </p:nvSpPr>
        <p:spPr>
          <a:xfrm>
            <a:off x="5864353" y="3614016"/>
            <a:ext cx="406858" cy="404982"/>
          </a:xfrm>
          <a:custGeom>
            <a:avLst/>
            <a:gdLst/>
            <a:ahLst/>
            <a:cxnLst/>
            <a:rect l="0" t="0" r="0" b="0"/>
            <a:pathLst>
              <a:path w="406858" h="404982">
                <a:moveTo>
                  <a:pt x="129370" y="44489"/>
                </a:moveTo>
                <a:cubicBezTo>
                  <a:pt x="134083" y="64939"/>
                  <a:pt x="150981" y="80326"/>
                  <a:pt x="171783" y="83109"/>
                </a:cubicBezTo>
                <a:cubicBezTo>
                  <a:pt x="192585" y="85892"/>
                  <a:pt x="212932" y="75487"/>
                  <a:pt x="222855" y="56994"/>
                </a:cubicBezTo>
                <a:cubicBezTo>
                  <a:pt x="232779" y="38502"/>
                  <a:pt x="230198" y="15794"/>
                  <a:pt x="216379" y="0"/>
                </a:cubicBezTo>
                <a:moveTo>
                  <a:pt x="178238" y="305814"/>
                </a:moveTo>
                <a:cubicBezTo>
                  <a:pt x="113132" y="305801"/>
                  <a:pt x="56903" y="260260"/>
                  <a:pt x="43364" y="196578"/>
                </a:cubicBezTo>
                <a:cubicBezTo>
                  <a:pt x="30638" y="201343"/>
                  <a:pt x="16295" y="197145"/>
                  <a:pt x="8147" y="186271"/>
                </a:cubicBezTo>
                <a:cubicBezTo>
                  <a:pt x="0" y="175396"/>
                  <a:pt x="0" y="160451"/>
                  <a:pt x="8147" y="149577"/>
                </a:cubicBezTo>
                <a:cubicBezTo>
                  <a:pt x="16295" y="138703"/>
                  <a:pt x="30638" y="134505"/>
                  <a:pt x="43364" y="139270"/>
                </a:cubicBezTo>
                <a:cubicBezTo>
                  <a:pt x="56888" y="75577"/>
                  <a:pt x="113125" y="30027"/>
                  <a:pt x="178238" y="30027"/>
                </a:cubicBezTo>
                <a:cubicBezTo>
                  <a:pt x="243350" y="30027"/>
                  <a:pt x="299587" y="75577"/>
                  <a:pt x="313112" y="139270"/>
                </a:cubicBezTo>
                <a:cubicBezTo>
                  <a:pt x="325837" y="134504"/>
                  <a:pt x="340180" y="138703"/>
                  <a:pt x="348328" y="149577"/>
                </a:cubicBezTo>
                <a:cubicBezTo>
                  <a:pt x="356476" y="160451"/>
                  <a:pt x="356476" y="175396"/>
                  <a:pt x="348328" y="186271"/>
                </a:cubicBezTo>
                <a:cubicBezTo>
                  <a:pt x="340180" y="197145"/>
                  <a:pt x="325837" y="201343"/>
                  <a:pt x="313112" y="196578"/>
                </a:cubicBezTo>
                <a:moveTo>
                  <a:pt x="147465" y="205740"/>
                </a:moveTo>
                <a:cubicBezTo>
                  <a:pt x="164634" y="222913"/>
                  <a:pt x="192475" y="222913"/>
                  <a:pt x="209644" y="205740"/>
                </a:cubicBezTo>
                <a:moveTo>
                  <a:pt x="116691" y="152915"/>
                </a:moveTo>
                <a:cubicBezTo>
                  <a:pt x="116691" y="157771"/>
                  <a:pt x="120628" y="161708"/>
                  <a:pt x="125484" y="161708"/>
                </a:cubicBezTo>
                <a:cubicBezTo>
                  <a:pt x="130340" y="161708"/>
                  <a:pt x="134276" y="157771"/>
                  <a:pt x="134276" y="152915"/>
                </a:cubicBezTo>
                <a:cubicBezTo>
                  <a:pt x="134276" y="148060"/>
                  <a:pt x="130340" y="144123"/>
                  <a:pt x="125484" y="144123"/>
                </a:cubicBezTo>
                <a:cubicBezTo>
                  <a:pt x="120628" y="144123"/>
                  <a:pt x="116691" y="148060"/>
                  <a:pt x="116691" y="152915"/>
                </a:cubicBezTo>
                <a:moveTo>
                  <a:pt x="222199" y="152915"/>
                </a:moveTo>
                <a:cubicBezTo>
                  <a:pt x="222199" y="157771"/>
                  <a:pt x="226136" y="161708"/>
                  <a:pt x="230991" y="161708"/>
                </a:cubicBezTo>
                <a:cubicBezTo>
                  <a:pt x="235847" y="161708"/>
                  <a:pt x="239784" y="157771"/>
                  <a:pt x="239784" y="152915"/>
                </a:cubicBezTo>
                <a:cubicBezTo>
                  <a:pt x="239784" y="148060"/>
                  <a:pt x="235847" y="144123"/>
                  <a:pt x="230991" y="144123"/>
                </a:cubicBezTo>
                <a:cubicBezTo>
                  <a:pt x="226136" y="144123"/>
                  <a:pt x="222199" y="148060"/>
                  <a:pt x="222199" y="152915"/>
                </a:cubicBezTo>
                <a:moveTo>
                  <a:pt x="318915" y="334107"/>
                </a:moveTo>
                <a:lnTo>
                  <a:pt x="318915" y="272561"/>
                </a:lnTo>
                <a:moveTo>
                  <a:pt x="354084" y="301857"/>
                </a:moveTo>
                <a:lnTo>
                  <a:pt x="283745" y="301857"/>
                </a:lnTo>
                <a:moveTo>
                  <a:pt x="310351" y="402916"/>
                </a:moveTo>
                <a:lnTo>
                  <a:pt x="302244" y="399839"/>
                </a:lnTo>
                <a:cubicBezTo>
                  <a:pt x="262057" y="385892"/>
                  <a:pt x="234014" y="349381"/>
                  <a:pt x="230904" y="306957"/>
                </a:cubicBezTo>
                <a:lnTo>
                  <a:pt x="230904" y="257245"/>
                </a:lnTo>
                <a:cubicBezTo>
                  <a:pt x="230883" y="251140"/>
                  <a:pt x="234500" y="245608"/>
                  <a:pt x="240100" y="243177"/>
                </a:cubicBezTo>
                <a:cubicBezTo>
                  <a:pt x="265167" y="233703"/>
                  <a:pt x="291713" y="228738"/>
                  <a:pt x="318510" y="228512"/>
                </a:cubicBezTo>
                <a:cubicBezTo>
                  <a:pt x="345541" y="228747"/>
                  <a:pt x="372321" y="233711"/>
                  <a:pt x="397641" y="243177"/>
                </a:cubicBezTo>
                <a:cubicBezTo>
                  <a:pt x="403241" y="245608"/>
                  <a:pt x="406858" y="251140"/>
                  <a:pt x="406838" y="257245"/>
                </a:cubicBezTo>
                <a:lnTo>
                  <a:pt x="406838" y="307009"/>
                </a:lnTo>
                <a:cubicBezTo>
                  <a:pt x="406838" y="348175"/>
                  <a:pt x="373427" y="385226"/>
                  <a:pt x="334864" y="399891"/>
                </a:cubicBezTo>
                <a:lnTo>
                  <a:pt x="326757" y="402969"/>
                </a:lnTo>
                <a:cubicBezTo>
                  <a:pt x="321470" y="404982"/>
                  <a:pt x="315625" y="404963"/>
                  <a:pt x="310351" y="402916"/>
                </a:cubicBezTo>
                <a:close/>
              </a:path>
            </a:pathLst>
          </a:custGeom>
          <a:noFill/>
          <a:ln w="19050">
            <a:solidFill>
              <a:srgbClr val="EA2565"/>
            </a:solidFill>
          </a:ln>
        </p:spPr>
        <p:txBody>
          <a:bodyPr rtlCol="0" anchor="ctr"/>
          <a:lstStyle/>
          <a:p>
            <a:pPr algn="ctr"/>
            <a:endParaRPr/>
          </a:p>
        </p:txBody>
      </p:sp>
      <p:sp>
        <p:nvSpPr>
          <p:cNvPr id="60" name="Rounded Rectangle 58">
            <a:extLst>
              <a:ext uri="{FF2B5EF4-FFF2-40B4-BE49-F238E27FC236}">
                <a16:creationId xmlns:a16="http://schemas.microsoft.com/office/drawing/2014/main" id="{7D034F46-CEB6-3EB9-72B7-8A01CEC95810}"/>
              </a:ext>
            </a:extLst>
          </p:cNvPr>
          <p:cNvSpPr/>
          <p:nvPr/>
        </p:nvSpPr>
        <p:spPr>
          <a:xfrm>
            <a:off x="7608061" y="3562010"/>
            <a:ext cx="401776" cy="406398"/>
          </a:xfrm>
          <a:custGeom>
            <a:avLst/>
            <a:gdLst/>
            <a:ahLst/>
            <a:cxnLst/>
            <a:rect l="0" t="0" r="0" b="0"/>
            <a:pathLst>
              <a:path w="401776" h="406398">
                <a:moveTo>
                  <a:pt x="236448" y="75745"/>
                </a:moveTo>
                <a:cubicBezTo>
                  <a:pt x="236448" y="42542"/>
                  <a:pt x="263363" y="15626"/>
                  <a:pt x="296566" y="15626"/>
                </a:cubicBezTo>
                <a:cubicBezTo>
                  <a:pt x="329769" y="15626"/>
                  <a:pt x="356684" y="42542"/>
                  <a:pt x="356684" y="75745"/>
                </a:cubicBezTo>
                <a:cubicBezTo>
                  <a:pt x="356684" y="108948"/>
                  <a:pt x="329769" y="135864"/>
                  <a:pt x="296566" y="135864"/>
                </a:cubicBezTo>
                <a:cubicBezTo>
                  <a:pt x="263363" y="135864"/>
                  <a:pt x="236448" y="108948"/>
                  <a:pt x="236448" y="75745"/>
                </a:cubicBezTo>
                <a:close/>
                <a:moveTo>
                  <a:pt x="201243" y="198637"/>
                </a:moveTo>
                <a:cubicBezTo>
                  <a:pt x="206693" y="185558"/>
                  <a:pt x="216658" y="172198"/>
                  <a:pt x="222176" y="166678"/>
                </a:cubicBezTo>
                <a:cubicBezTo>
                  <a:pt x="241906" y="146948"/>
                  <a:pt x="268666" y="135864"/>
                  <a:pt x="296569" y="135864"/>
                </a:cubicBezTo>
                <a:cubicBezTo>
                  <a:pt x="324473" y="135864"/>
                  <a:pt x="351231" y="146948"/>
                  <a:pt x="370961" y="166678"/>
                </a:cubicBezTo>
                <a:cubicBezTo>
                  <a:pt x="390693" y="186409"/>
                  <a:pt x="401776" y="213169"/>
                  <a:pt x="401776" y="241071"/>
                </a:cubicBezTo>
                <a:lnTo>
                  <a:pt x="401776" y="286161"/>
                </a:lnTo>
                <a:lnTo>
                  <a:pt x="356688" y="286161"/>
                </a:lnTo>
                <a:lnTo>
                  <a:pt x="341658" y="406398"/>
                </a:lnTo>
                <a:lnTo>
                  <a:pt x="268657" y="406398"/>
                </a:lnTo>
                <a:moveTo>
                  <a:pt x="82775" y="237925"/>
                </a:moveTo>
                <a:cubicBezTo>
                  <a:pt x="81997" y="234677"/>
                  <a:pt x="81586" y="231288"/>
                  <a:pt x="81586" y="227803"/>
                </a:cubicBezTo>
                <a:cubicBezTo>
                  <a:pt x="81586" y="203874"/>
                  <a:pt x="100984" y="184474"/>
                  <a:pt x="124913" y="184474"/>
                </a:cubicBezTo>
                <a:cubicBezTo>
                  <a:pt x="148842" y="184474"/>
                  <a:pt x="168241" y="203874"/>
                  <a:pt x="168241" y="227803"/>
                </a:cubicBezTo>
                <a:cubicBezTo>
                  <a:pt x="168241" y="231288"/>
                  <a:pt x="167829" y="234677"/>
                  <a:pt x="167052" y="237925"/>
                </a:cubicBezTo>
                <a:moveTo>
                  <a:pt x="0" y="0"/>
                </a:moveTo>
                <a:moveTo>
                  <a:pt x="42002" y="237881"/>
                </a:moveTo>
                <a:lnTo>
                  <a:pt x="207818" y="237881"/>
                </a:lnTo>
                <a:cubicBezTo>
                  <a:pt x="224442" y="237881"/>
                  <a:pt x="237911" y="251375"/>
                  <a:pt x="237877" y="268000"/>
                </a:cubicBezTo>
                <a:lnTo>
                  <a:pt x="237663" y="376398"/>
                </a:lnTo>
                <a:cubicBezTo>
                  <a:pt x="237629" y="392975"/>
                  <a:pt x="224180" y="406398"/>
                  <a:pt x="207603" y="406398"/>
                </a:cubicBezTo>
                <a:lnTo>
                  <a:pt x="42218" y="406398"/>
                </a:lnTo>
                <a:cubicBezTo>
                  <a:pt x="25639" y="406398"/>
                  <a:pt x="12191" y="392975"/>
                  <a:pt x="12158" y="376398"/>
                </a:cubicBezTo>
                <a:lnTo>
                  <a:pt x="11943" y="268000"/>
                </a:lnTo>
                <a:cubicBezTo>
                  <a:pt x="11910" y="251375"/>
                  <a:pt x="25378" y="237881"/>
                  <a:pt x="42002" y="237881"/>
                </a:cubicBezTo>
                <a:close/>
                <a:moveTo>
                  <a:pt x="0" y="0"/>
                </a:moveTo>
                <a:moveTo>
                  <a:pt x="143821" y="271131"/>
                </a:moveTo>
                <a:lnTo>
                  <a:pt x="106015" y="271131"/>
                </a:lnTo>
                <a:lnTo>
                  <a:pt x="106015" y="303241"/>
                </a:lnTo>
                <a:lnTo>
                  <a:pt x="73906" y="303241"/>
                </a:lnTo>
                <a:lnTo>
                  <a:pt x="73906" y="341046"/>
                </a:lnTo>
                <a:lnTo>
                  <a:pt x="106015" y="341046"/>
                </a:lnTo>
                <a:lnTo>
                  <a:pt x="106015" y="373154"/>
                </a:lnTo>
                <a:lnTo>
                  <a:pt x="143821" y="373154"/>
                </a:lnTo>
                <a:lnTo>
                  <a:pt x="143821" y="341046"/>
                </a:lnTo>
                <a:lnTo>
                  <a:pt x="175928" y="341046"/>
                </a:lnTo>
                <a:lnTo>
                  <a:pt x="175928" y="303241"/>
                </a:lnTo>
                <a:lnTo>
                  <a:pt x="143821" y="303241"/>
                </a:lnTo>
                <a:close/>
              </a:path>
            </a:pathLst>
          </a:custGeom>
          <a:noFill/>
          <a:ln w="19050">
            <a:solidFill>
              <a:srgbClr val="EA2565"/>
            </a:solidFill>
          </a:ln>
        </p:spPr>
        <p:txBody>
          <a:bodyPr rtlCol="0" anchor="ctr"/>
          <a:lstStyle/>
          <a:p>
            <a:pPr algn="ctr"/>
            <a:endParaRPr/>
          </a:p>
        </p:txBody>
      </p:sp>
      <p:grpSp>
        <p:nvGrpSpPr>
          <p:cNvPr id="62" name="Google Shape;702;g31dbd23bb8a_0_563">
            <a:extLst>
              <a:ext uri="{FF2B5EF4-FFF2-40B4-BE49-F238E27FC236}">
                <a16:creationId xmlns:a16="http://schemas.microsoft.com/office/drawing/2014/main" id="{B85E2D22-6781-1474-F2DF-39190A603EC6}"/>
              </a:ext>
            </a:extLst>
          </p:cNvPr>
          <p:cNvGrpSpPr/>
          <p:nvPr/>
        </p:nvGrpSpPr>
        <p:grpSpPr>
          <a:xfrm>
            <a:off x="3658014" y="2136128"/>
            <a:ext cx="1180333" cy="402406"/>
            <a:chOff x="5420600" y="420577"/>
            <a:chExt cx="5932500" cy="999402"/>
          </a:xfrm>
        </p:grpSpPr>
        <p:sp>
          <p:nvSpPr>
            <p:cNvPr id="63" name="Google Shape;703;g31dbd23bb8a_0_563">
              <a:extLst>
                <a:ext uri="{FF2B5EF4-FFF2-40B4-BE49-F238E27FC236}">
                  <a16:creationId xmlns:a16="http://schemas.microsoft.com/office/drawing/2014/main" id="{277F31C0-59AA-8483-B132-511B5CED76E4}"/>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dirty="0">
                <a:solidFill>
                  <a:schemeClr val="lt1"/>
                </a:solidFill>
                <a:latin typeface="Open Sans"/>
                <a:ea typeface="Open Sans"/>
                <a:cs typeface="Open Sans"/>
                <a:sym typeface="Open Sans"/>
              </a:endParaRPr>
            </a:p>
          </p:txBody>
        </p:sp>
        <p:sp>
          <p:nvSpPr>
            <p:cNvPr id="640" name="Google Shape;706;g31dbd23bb8a_0_563">
              <a:extLst>
                <a:ext uri="{FF2B5EF4-FFF2-40B4-BE49-F238E27FC236}">
                  <a16:creationId xmlns:a16="http://schemas.microsoft.com/office/drawing/2014/main" id="{F70485A3-0636-0A32-4740-C861B8680779}"/>
                </a:ext>
              </a:extLst>
            </p:cNvPr>
            <p:cNvSpPr txBox="1"/>
            <p:nvPr/>
          </p:nvSpPr>
          <p:spPr>
            <a:xfrm>
              <a:off x="5991673" y="494637"/>
              <a:ext cx="4567370" cy="84072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600" noProof="0" dirty="0">
                  <a:solidFill>
                    <a:schemeClr val="lt1"/>
                  </a:solidFill>
                  <a:latin typeface="Lato"/>
                  <a:ea typeface="Lato"/>
                  <a:cs typeface="Lato"/>
                  <a:sym typeface="Lato"/>
                </a:rPr>
                <a:t>1 año</a:t>
              </a:r>
            </a:p>
          </p:txBody>
        </p:sp>
      </p:grpSp>
      <p:grpSp>
        <p:nvGrpSpPr>
          <p:cNvPr id="641" name="Google Shape;702;g31dbd23bb8a_0_563">
            <a:extLst>
              <a:ext uri="{FF2B5EF4-FFF2-40B4-BE49-F238E27FC236}">
                <a16:creationId xmlns:a16="http://schemas.microsoft.com/office/drawing/2014/main" id="{17AB6436-9CE8-8F8B-9BE3-82311E23B6E9}"/>
              </a:ext>
            </a:extLst>
          </p:cNvPr>
          <p:cNvGrpSpPr/>
          <p:nvPr/>
        </p:nvGrpSpPr>
        <p:grpSpPr>
          <a:xfrm>
            <a:off x="5483832" y="2131193"/>
            <a:ext cx="1180333" cy="402406"/>
            <a:chOff x="5420600" y="420577"/>
            <a:chExt cx="5932500" cy="999402"/>
          </a:xfrm>
        </p:grpSpPr>
        <p:sp>
          <p:nvSpPr>
            <p:cNvPr id="642" name="Google Shape;703;g31dbd23bb8a_0_563">
              <a:extLst>
                <a:ext uri="{FF2B5EF4-FFF2-40B4-BE49-F238E27FC236}">
                  <a16:creationId xmlns:a16="http://schemas.microsoft.com/office/drawing/2014/main" id="{73583A1B-8275-3510-07AE-7BEDC53A0B9F}"/>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dirty="0">
                <a:solidFill>
                  <a:schemeClr val="lt1"/>
                </a:solidFill>
                <a:latin typeface="Open Sans"/>
                <a:ea typeface="Open Sans"/>
                <a:cs typeface="Open Sans"/>
                <a:sym typeface="Open Sans"/>
              </a:endParaRPr>
            </a:p>
          </p:txBody>
        </p:sp>
        <p:sp>
          <p:nvSpPr>
            <p:cNvPr id="643" name="Google Shape;706;g31dbd23bb8a_0_563">
              <a:extLst>
                <a:ext uri="{FF2B5EF4-FFF2-40B4-BE49-F238E27FC236}">
                  <a16:creationId xmlns:a16="http://schemas.microsoft.com/office/drawing/2014/main" id="{3DF2165F-E6D4-464B-B1B9-62FA8EB76C7C}"/>
                </a:ext>
              </a:extLst>
            </p:cNvPr>
            <p:cNvSpPr txBox="1"/>
            <p:nvPr/>
          </p:nvSpPr>
          <p:spPr>
            <a:xfrm>
              <a:off x="5991673" y="494637"/>
              <a:ext cx="4567370" cy="84072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600" dirty="0">
                  <a:solidFill>
                    <a:schemeClr val="lt1"/>
                  </a:solidFill>
                  <a:latin typeface="Lato"/>
                  <a:ea typeface="Lato"/>
                  <a:cs typeface="Lato"/>
                  <a:sym typeface="Lato"/>
                </a:rPr>
                <a:t>11 </a:t>
              </a:r>
              <a:r>
                <a:rPr lang="en-US" sz="1600" dirty="0" err="1">
                  <a:solidFill>
                    <a:schemeClr val="lt1"/>
                  </a:solidFill>
                  <a:latin typeface="Lato"/>
                  <a:ea typeface="Lato"/>
                  <a:cs typeface="Lato"/>
                  <a:sym typeface="Lato"/>
                </a:rPr>
                <a:t>años</a:t>
              </a:r>
              <a:endParaRPr lang="en-US" sz="1600" dirty="0">
                <a:solidFill>
                  <a:schemeClr val="lt1"/>
                </a:solidFill>
                <a:latin typeface="Lato"/>
                <a:ea typeface="Lato"/>
                <a:cs typeface="Lato"/>
                <a:sym typeface="Lato"/>
              </a:endParaRPr>
            </a:p>
          </p:txBody>
        </p:sp>
      </p:grpSp>
      <p:grpSp>
        <p:nvGrpSpPr>
          <p:cNvPr id="663" name="Google Shape;702;g31dbd23bb8a_0_563">
            <a:extLst>
              <a:ext uri="{FF2B5EF4-FFF2-40B4-BE49-F238E27FC236}">
                <a16:creationId xmlns:a16="http://schemas.microsoft.com/office/drawing/2014/main" id="{C19F2DE3-BD7E-541D-6251-3A02B30B603B}"/>
              </a:ext>
            </a:extLst>
          </p:cNvPr>
          <p:cNvGrpSpPr/>
          <p:nvPr/>
        </p:nvGrpSpPr>
        <p:grpSpPr>
          <a:xfrm>
            <a:off x="7289330" y="2136128"/>
            <a:ext cx="1180333" cy="402406"/>
            <a:chOff x="5420600" y="420577"/>
            <a:chExt cx="5932500" cy="999402"/>
          </a:xfrm>
        </p:grpSpPr>
        <p:sp>
          <p:nvSpPr>
            <p:cNvPr id="664" name="Google Shape;703;g31dbd23bb8a_0_563">
              <a:extLst>
                <a:ext uri="{FF2B5EF4-FFF2-40B4-BE49-F238E27FC236}">
                  <a16:creationId xmlns:a16="http://schemas.microsoft.com/office/drawing/2014/main" id="{73F858BB-45AD-34B5-F283-96AD16071879}"/>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1600" b="0" i="0" u="none" strike="noStrike" cap="none" noProof="0" dirty="0">
                <a:solidFill>
                  <a:schemeClr val="lt1"/>
                </a:solidFill>
                <a:latin typeface="Open Sans"/>
                <a:ea typeface="Open Sans"/>
                <a:cs typeface="Open Sans"/>
                <a:sym typeface="Open Sans"/>
              </a:endParaRPr>
            </a:p>
          </p:txBody>
        </p:sp>
        <p:sp>
          <p:nvSpPr>
            <p:cNvPr id="665" name="Google Shape;706;g31dbd23bb8a_0_563">
              <a:extLst>
                <a:ext uri="{FF2B5EF4-FFF2-40B4-BE49-F238E27FC236}">
                  <a16:creationId xmlns:a16="http://schemas.microsoft.com/office/drawing/2014/main" id="{65B16201-6B38-B604-A8DC-B41A003B54F5}"/>
                </a:ext>
              </a:extLst>
            </p:cNvPr>
            <p:cNvSpPr txBox="1"/>
            <p:nvPr/>
          </p:nvSpPr>
          <p:spPr>
            <a:xfrm>
              <a:off x="5991673" y="494637"/>
              <a:ext cx="4567370" cy="84072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600" dirty="0">
                  <a:solidFill>
                    <a:schemeClr val="lt1"/>
                  </a:solidFill>
                  <a:latin typeface="Lato"/>
                  <a:ea typeface="Lato"/>
                  <a:cs typeface="Lato"/>
                  <a:sym typeface="Lato"/>
                </a:rPr>
                <a:t>70 años</a:t>
              </a:r>
              <a:endParaRPr lang="es-MX" sz="1600" noProof="0" dirty="0">
                <a:solidFill>
                  <a:schemeClr val="lt1"/>
                </a:solidFill>
                <a:latin typeface="Lato"/>
                <a:ea typeface="Lato"/>
                <a:cs typeface="Lato"/>
                <a:sym typeface="Lato"/>
              </a:endParaRPr>
            </a:p>
          </p:txBody>
        </p:sp>
      </p:grpSp>
      <p:grpSp>
        <p:nvGrpSpPr>
          <p:cNvPr id="666" name="Google Shape;702;g31dbd23bb8a_0_563">
            <a:extLst>
              <a:ext uri="{FF2B5EF4-FFF2-40B4-BE49-F238E27FC236}">
                <a16:creationId xmlns:a16="http://schemas.microsoft.com/office/drawing/2014/main" id="{7083606B-09E7-A951-7289-3B84F68F67BB}"/>
              </a:ext>
            </a:extLst>
          </p:cNvPr>
          <p:cNvGrpSpPr/>
          <p:nvPr/>
        </p:nvGrpSpPr>
        <p:grpSpPr>
          <a:xfrm>
            <a:off x="9054923" y="2131193"/>
            <a:ext cx="1180333" cy="402406"/>
            <a:chOff x="5420600" y="420577"/>
            <a:chExt cx="5932500" cy="999402"/>
          </a:xfrm>
        </p:grpSpPr>
        <p:sp>
          <p:nvSpPr>
            <p:cNvPr id="667" name="Google Shape;703;g31dbd23bb8a_0_563">
              <a:extLst>
                <a:ext uri="{FF2B5EF4-FFF2-40B4-BE49-F238E27FC236}">
                  <a16:creationId xmlns:a16="http://schemas.microsoft.com/office/drawing/2014/main" id="{AD387AAE-8B8A-FCA5-93B1-D3EAD14DEC89}"/>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1600" b="0" i="0" u="none" strike="noStrike" cap="none" noProof="0" dirty="0">
                <a:solidFill>
                  <a:schemeClr val="lt1"/>
                </a:solidFill>
                <a:latin typeface="Open Sans"/>
                <a:ea typeface="Open Sans"/>
                <a:cs typeface="Open Sans"/>
                <a:sym typeface="Open Sans"/>
              </a:endParaRPr>
            </a:p>
          </p:txBody>
        </p:sp>
        <p:sp>
          <p:nvSpPr>
            <p:cNvPr id="670" name="Google Shape;706;g31dbd23bb8a_0_563">
              <a:extLst>
                <a:ext uri="{FF2B5EF4-FFF2-40B4-BE49-F238E27FC236}">
                  <a16:creationId xmlns:a16="http://schemas.microsoft.com/office/drawing/2014/main" id="{5EDB0CDB-FB09-03A6-85F2-95F543DD1F9E}"/>
                </a:ext>
              </a:extLst>
            </p:cNvPr>
            <p:cNvSpPr txBox="1"/>
            <p:nvPr/>
          </p:nvSpPr>
          <p:spPr>
            <a:xfrm>
              <a:off x="5991673" y="494637"/>
              <a:ext cx="4567370" cy="84072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600" noProof="0" dirty="0">
                  <a:solidFill>
                    <a:schemeClr val="lt1"/>
                  </a:solidFill>
                  <a:latin typeface="Lato"/>
                  <a:ea typeface="Lato"/>
                  <a:cs typeface="Lato"/>
                  <a:sym typeface="Lato"/>
                </a:rPr>
                <a:t>79 años</a:t>
              </a:r>
            </a:p>
          </p:txBody>
        </p:sp>
      </p:grpSp>
      <p:sp>
        <p:nvSpPr>
          <p:cNvPr id="671" name="Rounded Rectangle 55">
            <a:extLst>
              <a:ext uri="{FF2B5EF4-FFF2-40B4-BE49-F238E27FC236}">
                <a16:creationId xmlns:a16="http://schemas.microsoft.com/office/drawing/2014/main" id="{8D44D1A5-1692-3501-20CB-04544E6ACF03}"/>
              </a:ext>
            </a:extLst>
          </p:cNvPr>
          <p:cNvSpPr/>
          <p:nvPr/>
        </p:nvSpPr>
        <p:spPr>
          <a:xfrm>
            <a:off x="9420684" y="3613388"/>
            <a:ext cx="404446" cy="404446"/>
          </a:xfrm>
          <a:custGeom>
            <a:avLst/>
            <a:gdLst/>
            <a:ahLst/>
            <a:cxnLst/>
            <a:rect l="0" t="0" r="0" b="0"/>
            <a:pathLst>
              <a:path w="404446" h="404446">
                <a:moveTo>
                  <a:pt x="0" y="35169"/>
                </a:moveTo>
                <a:lnTo>
                  <a:pt x="404446" y="35169"/>
                </a:lnTo>
                <a:lnTo>
                  <a:pt x="404446" y="404446"/>
                </a:lnTo>
                <a:lnTo>
                  <a:pt x="0" y="404446"/>
                </a:lnTo>
                <a:close/>
                <a:moveTo>
                  <a:pt x="87923" y="87923"/>
                </a:moveTo>
                <a:lnTo>
                  <a:pt x="87923" y="0"/>
                </a:lnTo>
                <a:moveTo>
                  <a:pt x="316523" y="87923"/>
                </a:moveTo>
                <a:lnTo>
                  <a:pt x="316523" y="0"/>
                </a:lnTo>
                <a:moveTo>
                  <a:pt x="0" y="123092"/>
                </a:moveTo>
                <a:lnTo>
                  <a:pt x="404446" y="123092"/>
                </a:lnTo>
                <a:moveTo>
                  <a:pt x="316523" y="334107"/>
                </a:moveTo>
                <a:lnTo>
                  <a:pt x="334107" y="334107"/>
                </a:lnTo>
                <a:cubicBezTo>
                  <a:pt x="343819" y="334107"/>
                  <a:pt x="351692" y="326234"/>
                  <a:pt x="351692" y="316523"/>
                </a:cubicBezTo>
                <a:cubicBezTo>
                  <a:pt x="351692" y="290146"/>
                  <a:pt x="316523" y="290146"/>
                  <a:pt x="316523" y="263769"/>
                </a:cubicBezTo>
                <a:cubicBezTo>
                  <a:pt x="316523" y="254057"/>
                  <a:pt x="324395" y="246184"/>
                  <a:pt x="334107" y="246184"/>
                </a:cubicBezTo>
                <a:lnTo>
                  <a:pt x="351692" y="246184"/>
                </a:lnTo>
                <a:moveTo>
                  <a:pt x="281353" y="237392"/>
                </a:moveTo>
                <a:cubicBezTo>
                  <a:pt x="281353" y="213113"/>
                  <a:pt x="261671" y="193430"/>
                  <a:pt x="237392" y="193430"/>
                </a:cubicBezTo>
                <a:cubicBezTo>
                  <a:pt x="213113" y="193430"/>
                  <a:pt x="193430" y="213113"/>
                  <a:pt x="193430" y="237392"/>
                </a:cubicBezTo>
                <a:lnTo>
                  <a:pt x="193430" y="290146"/>
                </a:lnTo>
                <a:cubicBezTo>
                  <a:pt x="193430" y="314425"/>
                  <a:pt x="213113" y="334107"/>
                  <a:pt x="237392" y="334107"/>
                </a:cubicBezTo>
                <a:cubicBezTo>
                  <a:pt x="261671" y="334107"/>
                  <a:pt x="281353" y="314425"/>
                  <a:pt x="281353" y="290146"/>
                </a:cubicBezTo>
                <a:close/>
                <a:moveTo>
                  <a:pt x="105507" y="334107"/>
                </a:moveTo>
                <a:lnTo>
                  <a:pt x="157048" y="206531"/>
                </a:lnTo>
                <a:cubicBezTo>
                  <a:pt x="158749" y="203847"/>
                  <a:pt x="158749" y="200422"/>
                  <a:pt x="157048" y="197739"/>
                </a:cubicBezTo>
                <a:cubicBezTo>
                  <a:pt x="155256" y="194981"/>
                  <a:pt x="152176" y="193335"/>
                  <a:pt x="148888" y="193378"/>
                </a:cubicBezTo>
                <a:lnTo>
                  <a:pt x="79130" y="193378"/>
                </a:lnTo>
                <a:cubicBezTo>
                  <a:pt x="74274" y="193378"/>
                  <a:pt x="70338" y="197314"/>
                  <a:pt x="70338" y="202170"/>
                </a:cubicBezTo>
                <a:lnTo>
                  <a:pt x="70338" y="219754"/>
                </a:lnTo>
              </a:path>
            </a:pathLst>
          </a:custGeom>
          <a:noFill/>
          <a:ln w="19050">
            <a:solidFill>
              <a:srgbClr val="EA2565"/>
            </a:solidFill>
          </a:ln>
        </p:spPr>
        <p:txBody>
          <a:bodyPr rtlCol="0" anchor="ctr"/>
          <a:lstStyle/>
          <a:p>
            <a:pPr algn="ctr"/>
            <a:endParaRPr/>
          </a:p>
        </p:txBody>
      </p:sp>
      <p:sp>
        <p:nvSpPr>
          <p:cNvPr id="20" name="Rounded Rectangle 50">
            <a:extLst>
              <a:ext uri="{FF2B5EF4-FFF2-40B4-BE49-F238E27FC236}">
                <a16:creationId xmlns:a16="http://schemas.microsoft.com/office/drawing/2014/main" id="{00F3ED43-5F8F-7441-D4AC-1B3046BE808C}"/>
              </a:ext>
            </a:extLst>
          </p:cNvPr>
          <p:cNvSpPr/>
          <p:nvPr/>
        </p:nvSpPr>
        <p:spPr>
          <a:xfrm>
            <a:off x="2195904" y="3562010"/>
            <a:ext cx="489832" cy="489832"/>
          </a:xfrm>
          <a:custGeom>
            <a:avLst/>
            <a:gdLst/>
            <a:ahLst/>
            <a:cxnLst/>
            <a:rect l="0" t="0" r="0" b="0"/>
            <a:pathLst>
              <a:path w="217443" h="226854">
                <a:moveTo>
                  <a:pt x="64830" y="156088"/>
                </a:moveTo>
                <a:cubicBezTo>
                  <a:pt x="50202" y="156088"/>
                  <a:pt x="36173" y="150661"/>
                  <a:pt x="25830" y="141001"/>
                </a:cubicBezTo>
                <a:cubicBezTo>
                  <a:pt x="15486" y="131342"/>
                  <a:pt x="9675" y="118240"/>
                  <a:pt x="9675" y="104579"/>
                </a:cubicBezTo>
                <a:cubicBezTo>
                  <a:pt x="9675" y="60809"/>
                  <a:pt x="56916" y="9300"/>
                  <a:pt x="64830" y="9300"/>
                </a:cubicBezTo>
                <a:cubicBezTo>
                  <a:pt x="72745" y="9300"/>
                  <a:pt x="119986" y="60809"/>
                  <a:pt x="119986" y="104579"/>
                </a:cubicBezTo>
                <a:moveTo>
                  <a:pt x="191285" y="175198"/>
                </a:moveTo>
                <a:lnTo>
                  <a:pt x="217443" y="175198"/>
                </a:lnTo>
                <a:lnTo>
                  <a:pt x="217443" y="226854"/>
                </a:lnTo>
                <a:lnTo>
                  <a:pt x="99309" y="226854"/>
                </a:lnTo>
                <a:lnTo>
                  <a:pt x="99309" y="175198"/>
                </a:lnTo>
                <a:lnTo>
                  <a:pt x="125460" y="175198"/>
                </a:lnTo>
                <a:lnTo>
                  <a:pt x="125460" y="127805"/>
                </a:lnTo>
                <a:lnTo>
                  <a:pt x="191285" y="127805"/>
                </a:lnTo>
                <a:close/>
                <a:moveTo>
                  <a:pt x="151090" y="149652"/>
                </a:moveTo>
                <a:lnTo>
                  <a:pt x="165664" y="149652"/>
                </a:lnTo>
                <a:moveTo>
                  <a:pt x="165664" y="172518"/>
                </a:moveTo>
                <a:lnTo>
                  <a:pt x="151090" y="172518"/>
                </a:lnTo>
                <a:moveTo>
                  <a:pt x="0" y="0"/>
                </a:moveTo>
                <a:moveTo>
                  <a:pt x="146227" y="226852"/>
                </a:moveTo>
                <a:lnTo>
                  <a:pt x="170525" y="226852"/>
                </a:lnTo>
                <a:lnTo>
                  <a:pt x="170525" y="198639"/>
                </a:lnTo>
                <a:lnTo>
                  <a:pt x="146227" y="198639"/>
                </a:lnTo>
                <a:close/>
                <a:moveTo>
                  <a:pt x="77237" y="71451"/>
                </a:moveTo>
                <a:lnTo>
                  <a:pt x="53705" y="71451"/>
                </a:lnTo>
                <a:lnTo>
                  <a:pt x="53705" y="87863"/>
                </a:lnTo>
                <a:lnTo>
                  <a:pt x="36653" y="87863"/>
                </a:lnTo>
                <a:lnTo>
                  <a:pt x="36653" y="111395"/>
                </a:lnTo>
                <a:lnTo>
                  <a:pt x="53705" y="111395"/>
                </a:lnTo>
                <a:lnTo>
                  <a:pt x="53705" y="127805"/>
                </a:lnTo>
                <a:lnTo>
                  <a:pt x="77237" y="127805"/>
                </a:lnTo>
                <a:lnTo>
                  <a:pt x="77237" y="111395"/>
                </a:lnTo>
                <a:lnTo>
                  <a:pt x="93007" y="111395"/>
                </a:lnTo>
                <a:lnTo>
                  <a:pt x="93007" y="87863"/>
                </a:lnTo>
                <a:lnTo>
                  <a:pt x="77237" y="87863"/>
                </a:lnTo>
                <a:close/>
              </a:path>
            </a:pathLst>
          </a:custGeom>
          <a:noFill/>
          <a:ln w="19050">
            <a:solidFill>
              <a:srgbClr val="FF7012"/>
            </a:solidFill>
          </a:ln>
        </p:spPr>
        <p:txBody>
          <a:bodyPr rtlCol="0" anchor="ctr"/>
          <a:lstStyle/>
          <a:p>
            <a:pPr algn="ctr"/>
            <a:endParaRPr/>
          </a:p>
        </p:txBody>
      </p:sp>
      <p:sp>
        <p:nvSpPr>
          <p:cNvPr id="21" name="TextBox 54">
            <a:extLst>
              <a:ext uri="{FF2B5EF4-FFF2-40B4-BE49-F238E27FC236}">
                <a16:creationId xmlns:a16="http://schemas.microsoft.com/office/drawing/2014/main" id="{2FC8A741-473C-B571-172C-4ADA15DAEF15}"/>
              </a:ext>
            </a:extLst>
          </p:cNvPr>
          <p:cNvSpPr txBox="1"/>
          <p:nvPr/>
        </p:nvSpPr>
        <p:spPr>
          <a:xfrm>
            <a:off x="5342416" y="5042670"/>
            <a:ext cx="1620651" cy="1292662"/>
          </a:xfrm>
          <a:prstGeom prst="rect">
            <a:avLst/>
          </a:prstGeom>
          <a:noFill/>
          <a:ln>
            <a:noFill/>
          </a:ln>
        </p:spPr>
        <p:txBody>
          <a:bodyPr wrap="square" lIns="0" tIns="0" rIns="0" bIns="0" anchor="t">
            <a:spAutoFit/>
          </a:bodyPr>
          <a:lstStyle/>
          <a:p>
            <a:pPr algn="ct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Límite de edad de Aceptación de Asegurados nuevos para </a:t>
            </a:r>
            <a:r>
              <a:rPr lang="es-MX" dirty="0">
                <a:solidFill>
                  <a:srgbClr val="EA2565"/>
                </a:solidFill>
                <a:latin typeface="Lato" panose="020F0502020204030203" pitchFamily="34" charset="0"/>
                <a:ea typeface="Lato" panose="020F0502020204030203" pitchFamily="34" charset="0"/>
                <a:cs typeface="Lato" panose="020F0502020204030203" pitchFamily="34" charset="0"/>
              </a:rPr>
              <a:t>Gastos Funerarios por Accidente</a:t>
            </a:r>
            <a:endParaRPr lang="es-MX" b="0" noProof="0" dirty="0">
              <a:solidFill>
                <a:srgbClr val="EA2565"/>
              </a:solidFill>
              <a:latin typeface="Lato" panose="020F0502020204030203" pitchFamily="34" charset="0"/>
              <a:ea typeface="Lato" panose="020F0502020204030203" pitchFamily="34" charset="0"/>
              <a:cs typeface="Lato" panose="020F0502020204030203" pitchFamily="34" charset="0"/>
            </a:endParaRPr>
          </a:p>
        </p:txBody>
      </p:sp>
      <p:pic>
        <p:nvPicPr>
          <p:cNvPr id="22" name="Imagen 21">
            <a:extLst>
              <a:ext uri="{FF2B5EF4-FFF2-40B4-BE49-F238E27FC236}">
                <a16:creationId xmlns:a16="http://schemas.microsoft.com/office/drawing/2014/main" id="{402E1B6C-2372-CB13-4D09-A72B110ED099}"/>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26" name="Grupo 25">
            <a:extLst>
              <a:ext uri="{FF2B5EF4-FFF2-40B4-BE49-F238E27FC236}">
                <a16:creationId xmlns:a16="http://schemas.microsoft.com/office/drawing/2014/main" id="{6F7E1F40-AB2C-D89B-B33C-7698B796C712}"/>
              </a:ext>
            </a:extLst>
          </p:cNvPr>
          <p:cNvGrpSpPr/>
          <p:nvPr/>
        </p:nvGrpSpPr>
        <p:grpSpPr>
          <a:xfrm>
            <a:off x="620624" y="1005789"/>
            <a:ext cx="2706068" cy="77400"/>
            <a:chOff x="620624" y="1005789"/>
            <a:chExt cx="2706068" cy="77400"/>
          </a:xfrm>
        </p:grpSpPr>
        <p:cxnSp>
          <p:nvCxnSpPr>
            <p:cNvPr id="27" name="Google Shape;215;g31dbd23bb8a_0_92">
              <a:extLst>
                <a:ext uri="{FF2B5EF4-FFF2-40B4-BE49-F238E27FC236}">
                  <a16:creationId xmlns:a16="http://schemas.microsoft.com/office/drawing/2014/main" id="{8B7B482D-EA87-3EEF-5620-417557224A31}"/>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28" name="Google Shape;215;g31dbd23bb8a_0_92">
              <a:extLst>
                <a:ext uri="{FF2B5EF4-FFF2-40B4-BE49-F238E27FC236}">
                  <a16:creationId xmlns:a16="http://schemas.microsoft.com/office/drawing/2014/main" id="{7665387C-3444-57B9-4BA9-2BA4D481AD9C}"/>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19926067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E8AFFC96-9BCB-C271-0237-AEA04F414BEB}"/>
            </a:ext>
          </a:extLst>
        </p:cNvPr>
        <p:cNvGrpSpPr/>
        <p:nvPr/>
      </p:nvGrpSpPr>
      <p:grpSpPr>
        <a:xfrm>
          <a:off x="0" y="0"/>
          <a:ext cx="0" cy="0"/>
          <a:chOff x="0" y="0"/>
          <a:chExt cx="0" cy="0"/>
        </a:xfrm>
      </p:grpSpPr>
      <p:sp>
        <p:nvSpPr>
          <p:cNvPr id="10" name="Rectángulo 9">
            <a:extLst>
              <a:ext uri="{FF2B5EF4-FFF2-40B4-BE49-F238E27FC236}">
                <a16:creationId xmlns:a16="http://schemas.microsoft.com/office/drawing/2014/main" id="{1039D531-7EDF-B853-CD1E-E15EF8C0B437}"/>
              </a:ext>
            </a:extLst>
          </p:cNvPr>
          <p:cNvSpPr/>
          <p:nvPr/>
        </p:nvSpPr>
        <p:spPr>
          <a:xfrm>
            <a:off x="2654098" y="2615452"/>
            <a:ext cx="5174257" cy="1666652"/>
          </a:xfrm>
          <a:prstGeom prst="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263" name="Google Shape;263;g31dbd23bb8a_0_164">
            <a:extLst>
              <a:ext uri="{FF2B5EF4-FFF2-40B4-BE49-F238E27FC236}">
                <a16:creationId xmlns:a16="http://schemas.microsoft.com/office/drawing/2014/main" id="{4D2F3087-0267-577D-9580-15A992C6E550}"/>
              </a:ext>
            </a:extLst>
          </p:cNvPr>
          <p:cNvGrpSpPr/>
          <p:nvPr/>
        </p:nvGrpSpPr>
        <p:grpSpPr>
          <a:xfrm>
            <a:off x="-9190" y="5982440"/>
            <a:ext cx="2967719" cy="883871"/>
            <a:chOff x="-9190" y="5982440"/>
            <a:chExt cx="2967719" cy="883871"/>
          </a:xfrm>
          <a:solidFill>
            <a:srgbClr val="EF3663"/>
          </a:solidFill>
        </p:grpSpPr>
        <p:sp>
          <p:nvSpPr>
            <p:cNvPr id="264" name="Google Shape;264;g31dbd23bb8a_0_164">
              <a:extLst>
                <a:ext uri="{FF2B5EF4-FFF2-40B4-BE49-F238E27FC236}">
                  <a16:creationId xmlns:a16="http://schemas.microsoft.com/office/drawing/2014/main" id="{12652ADC-312D-3226-6601-4DA4670C1DAB}"/>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A062D2D4-0D2F-7688-6C46-44968424E9B6}"/>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092C0FA8-1E60-1A5A-1C55-529CA91E6997}"/>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CF7F5870-39C4-A9B2-383E-C4DCCE83CB51}"/>
              </a:ext>
            </a:extLst>
          </p:cNvPr>
          <p:cNvSpPr txBox="1"/>
          <p:nvPr/>
        </p:nvSpPr>
        <p:spPr>
          <a:xfrm>
            <a:off x="591450" y="400460"/>
            <a:ext cx="819125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ACCIDENTES PERSONALES</a:t>
            </a:r>
            <a:r>
              <a:rPr lang="en-US" sz="3000" b="1" dirty="0">
                <a:solidFill>
                  <a:srgbClr val="EA2565"/>
                </a:solidFill>
                <a:latin typeface="Lato"/>
                <a:ea typeface="Lato"/>
                <a:cs typeface="Lato"/>
                <a:sym typeface="Lato"/>
              </a:rPr>
              <a:t> </a:t>
            </a:r>
            <a:r>
              <a:rPr lang="en-US" sz="3000" b="1" i="0" u="none" strike="noStrike" cap="none" dirty="0">
                <a:solidFill>
                  <a:srgbClr val="EA2565"/>
                </a:solidFill>
                <a:latin typeface="Lato"/>
                <a:ea typeface="Lato"/>
                <a:cs typeface="Lato"/>
                <a:sym typeface="Lato"/>
              </a:rPr>
              <a:t>INDIVIDUAL</a:t>
            </a:r>
            <a:endParaRPr sz="3000" b="1" i="0" u="none" strike="noStrike" cap="none" dirty="0">
              <a:solidFill>
                <a:srgbClr val="EA2565"/>
              </a:solidFill>
              <a:latin typeface="Lato"/>
              <a:ea typeface="Lato"/>
              <a:cs typeface="Lato"/>
              <a:sym typeface="Lato"/>
            </a:endParaRPr>
          </a:p>
        </p:txBody>
      </p:sp>
      <p:pic>
        <p:nvPicPr>
          <p:cNvPr id="269" name="Google Shape;269;g31dbd23bb8a_0_164">
            <a:extLst>
              <a:ext uri="{FF2B5EF4-FFF2-40B4-BE49-F238E27FC236}">
                <a16:creationId xmlns:a16="http://schemas.microsoft.com/office/drawing/2014/main" id="{49BD1F49-3690-0690-628C-5D6AB396443C}"/>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21" name="TextBox 19">
            <a:extLst>
              <a:ext uri="{FF2B5EF4-FFF2-40B4-BE49-F238E27FC236}">
                <a16:creationId xmlns:a16="http://schemas.microsoft.com/office/drawing/2014/main" id="{9DC7FBD1-D57E-297B-1403-E90F7053E836}"/>
              </a:ext>
            </a:extLst>
          </p:cNvPr>
          <p:cNvSpPr txBox="1"/>
          <p:nvPr/>
        </p:nvSpPr>
        <p:spPr>
          <a:xfrm>
            <a:off x="4754138" y="2799051"/>
            <a:ext cx="2097722" cy="276999"/>
          </a:xfrm>
          <a:prstGeom prst="rect">
            <a:avLst/>
          </a:prstGeom>
          <a:noFill/>
          <a:ln>
            <a:noFill/>
          </a:ln>
        </p:spPr>
        <p:txBody>
          <a:bodyPr wrap="square" lIns="0" tIns="0" rIns="0" bIns="0" anchor="t">
            <a:spAutoFit/>
          </a:bodyPr>
          <a:lstStyle/>
          <a:p>
            <a:pPr algn="r"/>
            <a:r>
              <a:rPr lang="es-MX" sz="1800" b="1" dirty="0">
                <a:solidFill>
                  <a:srgbClr val="EF3663"/>
                </a:solidFill>
                <a:latin typeface="Lato" panose="020F0502020204030203" pitchFamily="34" charset="0"/>
                <a:ea typeface="Lato" panose="020F0502020204030203" pitchFamily="34" charset="0"/>
                <a:cs typeface="Lato" panose="020F0502020204030203" pitchFamily="34" charset="0"/>
              </a:rPr>
              <a:t>Sumas Aseguradas</a:t>
            </a:r>
            <a:endParaRPr sz="1800" b="1" dirty="0">
              <a:solidFill>
                <a:srgbClr val="EF3663"/>
              </a:solidFill>
              <a:latin typeface="Lato" panose="020F0502020204030203" pitchFamily="34" charset="0"/>
              <a:ea typeface="Lato" panose="020F0502020204030203" pitchFamily="34" charset="0"/>
              <a:cs typeface="Lato" panose="020F0502020204030203" pitchFamily="34" charset="0"/>
            </a:endParaRPr>
          </a:p>
        </p:txBody>
      </p:sp>
      <p:sp>
        <p:nvSpPr>
          <p:cNvPr id="23" name="TextBox 21">
            <a:extLst>
              <a:ext uri="{FF2B5EF4-FFF2-40B4-BE49-F238E27FC236}">
                <a16:creationId xmlns:a16="http://schemas.microsoft.com/office/drawing/2014/main" id="{243B01E9-7F33-7AC8-F098-FC668D088F96}"/>
              </a:ext>
            </a:extLst>
          </p:cNvPr>
          <p:cNvSpPr txBox="1"/>
          <p:nvPr/>
        </p:nvSpPr>
        <p:spPr>
          <a:xfrm>
            <a:off x="3072853" y="3146403"/>
            <a:ext cx="3590236" cy="984885"/>
          </a:xfrm>
          <a:prstGeom prst="rect">
            <a:avLst/>
          </a:prstGeom>
          <a:noFill/>
          <a:ln>
            <a:noFill/>
          </a:ln>
        </p:spPr>
        <p:txBody>
          <a:bodyPr wrap="square" lIns="0" tIns="0" rIns="0" bIns="0" anchor="t">
            <a:spAutoFit/>
          </a:bodyPr>
          <a:lstStyle/>
          <a:p>
            <a:pPr algn="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El Asegurado podrá seleccionar entre las Sumas Aseguradas para cada Cobertura y </a:t>
            </a:r>
            <a:r>
              <a:rPr lang="es-MX" sz="1600" dirty="0">
                <a:solidFill>
                  <a:srgbClr val="F37132"/>
                </a:solidFill>
                <a:latin typeface="Lato" panose="020F0502020204030203" pitchFamily="34" charset="0"/>
                <a:ea typeface="Lato" panose="020F0502020204030203" pitchFamily="34" charset="0"/>
                <a:cs typeface="Lato" panose="020F0502020204030203" pitchFamily="34" charset="0"/>
              </a:rPr>
              <a:t>personalizar</a:t>
            </a: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 el producto de acuerdo con sus necesidades </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30" name="TextBox 21">
            <a:extLst>
              <a:ext uri="{FF2B5EF4-FFF2-40B4-BE49-F238E27FC236}">
                <a16:creationId xmlns:a16="http://schemas.microsoft.com/office/drawing/2014/main" id="{12A4B210-BDCD-0876-ACDF-217E5DB74A3F}"/>
              </a:ext>
            </a:extLst>
          </p:cNvPr>
          <p:cNvSpPr txBox="1"/>
          <p:nvPr/>
        </p:nvSpPr>
        <p:spPr>
          <a:xfrm>
            <a:off x="10276467" y="4263692"/>
            <a:ext cx="1120189" cy="280590"/>
          </a:xfrm>
          <a:prstGeom prst="rect">
            <a:avLst/>
          </a:prstGeom>
          <a:noFill/>
          <a:ln>
            <a:noFill/>
          </a:ln>
        </p:spPr>
        <p:txBody>
          <a:bodyPr wrap="square" lIns="0" tIns="0" rIns="0" bIns="0" anchor="t">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150,000</a:t>
            </a:r>
          </a:p>
        </p:txBody>
      </p:sp>
      <p:sp>
        <p:nvSpPr>
          <p:cNvPr id="32" name="TextBox 19">
            <a:extLst>
              <a:ext uri="{FF2B5EF4-FFF2-40B4-BE49-F238E27FC236}">
                <a16:creationId xmlns:a16="http://schemas.microsoft.com/office/drawing/2014/main" id="{B8ED4A4D-1841-B5F4-9899-ABA5BB129019}"/>
              </a:ext>
            </a:extLst>
          </p:cNvPr>
          <p:cNvSpPr txBox="1"/>
          <p:nvPr/>
        </p:nvSpPr>
        <p:spPr>
          <a:xfrm>
            <a:off x="6926704" y="1407107"/>
            <a:ext cx="2088713" cy="553998"/>
          </a:xfrm>
          <a:prstGeom prst="rect">
            <a:avLst/>
          </a:prstGeom>
          <a:noFill/>
          <a:ln>
            <a:noFill/>
          </a:ln>
        </p:spPr>
        <p:txBody>
          <a:bodyPr wrap="none" lIns="0" tIns="0" rIns="0" bIns="0" anchor="t">
            <a:spAutoFit/>
          </a:bodyPr>
          <a:lstStyle/>
          <a:p>
            <a:pPr algn="ctr"/>
            <a:r>
              <a:rPr lang="es-MX" sz="1800" b="1" dirty="0">
                <a:solidFill>
                  <a:schemeClr val="tx1"/>
                </a:solidFill>
                <a:latin typeface="Lato" panose="020F0502020204030203" pitchFamily="34" charset="0"/>
                <a:ea typeface="Lato" panose="020F0502020204030203" pitchFamily="34" charset="0"/>
                <a:cs typeface="Lato" panose="020F0502020204030203" pitchFamily="34" charset="0"/>
              </a:rPr>
              <a:t>Muerte Accidental y</a:t>
            </a:r>
          </a:p>
          <a:p>
            <a:pPr algn="ctr"/>
            <a:r>
              <a:rPr lang="es-MX" sz="1800" b="1" dirty="0">
                <a:solidFill>
                  <a:schemeClr val="tx1"/>
                </a:solidFill>
                <a:latin typeface="Lato" panose="020F0502020204030203" pitchFamily="34" charset="0"/>
                <a:ea typeface="Lato" panose="020F0502020204030203" pitchFamily="34" charset="0"/>
                <a:cs typeface="Lato" panose="020F0502020204030203" pitchFamily="34" charset="0"/>
              </a:rPr>
              <a:t>Pérdidas Orgánicas</a:t>
            </a:r>
            <a:endParaRPr sz="18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34" name="TextBox 19">
            <a:extLst>
              <a:ext uri="{FF2B5EF4-FFF2-40B4-BE49-F238E27FC236}">
                <a16:creationId xmlns:a16="http://schemas.microsoft.com/office/drawing/2014/main" id="{D7DED559-482D-55BB-1C7F-508391BAB9CE}"/>
              </a:ext>
            </a:extLst>
          </p:cNvPr>
          <p:cNvSpPr txBox="1"/>
          <p:nvPr/>
        </p:nvSpPr>
        <p:spPr>
          <a:xfrm>
            <a:off x="6458943" y="4661997"/>
            <a:ext cx="2984540" cy="553998"/>
          </a:xfrm>
          <a:prstGeom prst="rect">
            <a:avLst/>
          </a:prstGeom>
          <a:noFill/>
          <a:ln>
            <a:noFill/>
          </a:ln>
        </p:spPr>
        <p:txBody>
          <a:bodyPr wrap="square" lIns="0" tIns="0" rIns="0" bIns="0" anchor="t">
            <a:spAutoFit/>
          </a:bodyPr>
          <a:lstStyle/>
          <a:p>
            <a:pPr algn="ctr"/>
            <a:r>
              <a:rPr lang="es-MX" sz="1800" b="1" dirty="0">
                <a:solidFill>
                  <a:schemeClr val="bg1"/>
                </a:solidFill>
                <a:latin typeface="Lato" panose="020F0502020204030203" pitchFamily="34" charset="0"/>
                <a:ea typeface="Lato" panose="020F0502020204030203" pitchFamily="34" charset="0"/>
                <a:cs typeface="Lato" panose="020F0502020204030203" pitchFamily="34" charset="0"/>
              </a:rPr>
              <a:t>Reembolso de Gastos Médicos por Accidente</a:t>
            </a:r>
            <a:endParaRPr sz="18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2" name="TextBox 21">
            <a:extLst>
              <a:ext uri="{FF2B5EF4-FFF2-40B4-BE49-F238E27FC236}">
                <a16:creationId xmlns:a16="http://schemas.microsoft.com/office/drawing/2014/main" id="{A55966CF-112F-A9FC-0EB0-26544DDBD356}"/>
              </a:ext>
            </a:extLst>
          </p:cNvPr>
          <p:cNvSpPr txBox="1"/>
          <p:nvPr/>
        </p:nvSpPr>
        <p:spPr>
          <a:xfrm>
            <a:off x="9018019" y="2081424"/>
            <a:ext cx="1120189" cy="280590"/>
          </a:xfrm>
          <a:prstGeom prst="rect">
            <a:avLst/>
          </a:prstGeom>
          <a:noFill/>
          <a:ln>
            <a:noFill/>
          </a:ln>
        </p:spPr>
        <p:txBody>
          <a:bodyPr wrap="square" lIns="0" tIns="0" rIns="0" bIns="0" anchor="t">
            <a:spAutoFit/>
          </a:bodyPr>
          <a:lstStyle/>
          <a:p>
            <a:pPr>
              <a:lnSpc>
                <a:spcPct val="150000"/>
              </a:lnSpc>
            </a:pPr>
            <a:r>
              <a:rPr lang="es-MX" b="1" dirty="0">
                <a:solidFill>
                  <a:srgbClr val="EF3663"/>
                </a:solidFill>
                <a:latin typeface="Lato" panose="020F0502020204030203" pitchFamily="34" charset="0"/>
                <a:ea typeface="Lato" panose="020F0502020204030203" pitchFamily="34" charset="0"/>
                <a:cs typeface="Lato" panose="020F0502020204030203" pitchFamily="34" charset="0"/>
              </a:rPr>
              <a:t>1,000,000</a:t>
            </a:r>
          </a:p>
        </p:txBody>
      </p:sp>
      <p:sp>
        <p:nvSpPr>
          <p:cNvPr id="25" name="TextBox 21">
            <a:extLst>
              <a:ext uri="{FF2B5EF4-FFF2-40B4-BE49-F238E27FC236}">
                <a16:creationId xmlns:a16="http://schemas.microsoft.com/office/drawing/2014/main" id="{3F7AC63F-2ED1-4D78-110D-6DDCD05E9500}"/>
              </a:ext>
            </a:extLst>
          </p:cNvPr>
          <p:cNvSpPr txBox="1"/>
          <p:nvPr/>
        </p:nvSpPr>
        <p:spPr>
          <a:xfrm>
            <a:off x="9366126" y="2603105"/>
            <a:ext cx="1120189" cy="280590"/>
          </a:xfrm>
          <a:prstGeom prst="rect">
            <a:avLst/>
          </a:prstGeom>
          <a:noFill/>
          <a:ln>
            <a:noFill/>
          </a:ln>
        </p:spPr>
        <p:txBody>
          <a:bodyPr wrap="square" lIns="0" tIns="0" rIns="0" bIns="0" anchor="t">
            <a:spAutoFit/>
          </a:bodyPr>
          <a:lstStyle/>
          <a:p>
            <a:pPr>
              <a:lnSpc>
                <a:spcPct val="150000"/>
              </a:lnSpc>
            </a:pPr>
            <a:r>
              <a:rPr lang="es-MX" b="1" dirty="0">
                <a:solidFill>
                  <a:srgbClr val="EF3663"/>
                </a:solidFill>
                <a:latin typeface="Lato" panose="020F0502020204030203" pitchFamily="34" charset="0"/>
                <a:ea typeface="Lato" panose="020F0502020204030203" pitchFamily="34" charset="0"/>
                <a:cs typeface="Lato" panose="020F0502020204030203" pitchFamily="34" charset="0"/>
              </a:rPr>
              <a:t>500,000</a:t>
            </a:r>
          </a:p>
        </p:txBody>
      </p:sp>
      <p:sp>
        <p:nvSpPr>
          <p:cNvPr id="27" name="TextBox 21">
            <a:extLst>
              <a:ext uri="{FF2B5EF4-FFF2-40B4-BE49-F238E27FC236}">
                <a16:creationId xmlns:a16="http://schemas.microsoft.com/office/drawing/2014/main" id="{4EA0CC99-D3FB-ACE2-8310-A6EC3F9156DA}"/>
              </a:ext>
            </a:extLst>
          </p:cNvPr>
          <p:cNvSpPr txBox="1"/>
          <p:nvPr/>
        </p:nvSpPr>
        <p:spPr>
          <a:xfrm>
            <a:off x="9731682" y="3153134"/>
            <a:ext cx="1120189" cy="280590"/>
          </a:xfrm>
          <a:prstGeom prst="rect">
            <a:avLst/>
          </a:prstGeom>
          <a:noFill/>
          <a:ln>
            <a:noFill/>
          </a:ln>
        </p:spPr>
        <p:txBody>
          <a:bodyPr wrap="square" lIns="0" tIns="0" rIns="0" bIns="0" anchor="t">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250,000</a:t>
            </a:r>
          </a:p>
        </p:txBody>
      </p:sp>
      <p:sp>
        <p:nvSpPr>
          <p:cNvPr id="35" name="TextBox 21">
            <a:extLst>
              <a:ext uri="{FF2B5EF4-FFF2-40B4-BE49-F238E27FC236}">
                <a16:creationId xmlns:a16="http://schemas.microsoft.com/office/drawing/2014/main" id="{8CECCDDB-2658-D70F-7A78-3DDD28832882}"/>
              </a:ext>
            </a:extLst>
          </p:cNvPr>
          <p:cNvSpPr txBox="1"/>
          <p:nvPr/>
        </p:nvSpPr>
        <p:spPr>
          <a:xfrm>
            <a:off x="9988983" y="3703327"/>
            <a:ext cx="1120189" cy="280590"/>
          </a:xfrm>
          <a:prstGeom prst="rect">
            <a:avLst/>
          </a:prstGeom>
          <a:noFill/>
          <a:ln>
            <a:noFill/>
          </a:ln>
        </p:spPr>
        <p:txBody>
          <a:bodyPr wrap="square" lIns="0" tIns="0" rIns="0" bIns="0" anchor="t">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200,000</a:t>
            </a:r>
          </a:p>
        </p:txBody>
      </p:sp>
      <p:sp>
        <p:nvSpPr>
          <p:cNvPr id="38" name="TextBox 21">
            <a:extLst>
              <a:ext uri="{FF2B5EF4-FFF2-40B4-BE49-F238E27FC236}">
                <a16:creationId xmlns:a16="http://schemas.microsoft.com/office/drawing/2014/main" id="{A3FD7282-77F9-6CBD-85F0-6BDB080FB64C}"/>
              </a:ext>
            </a:extLst>
          </p:cNvPr>
          <p:cNvSpPr txBox="1"/>
          <p:nvPr/>
        </p:nvSpPr>
        <p:spPr>
          <a:xfrm>
            <a:off x="10527479" y="4789908"/>
            <a:ext cx="1120189" cy="280590"/>
          </a:xfrm>
          <a:prstGeom prst="rect">
            <a:avLst/>
          </a:prstGeom>
          <a:noFill/>
          <a:ln>
            <a:noFill/>
          </a:ln>
        </p:spPr>
        <p:txBody>
          <a:bodyPr wrap="square" lIns="0" tIns="0" rIns="0" bIns="0" anchor="ctr">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100,000</a:t>
            </a:r>
            <a:endParaRPr b="1" dirty="0">
              <a:solidFill>
                <a:srgbClr val="FF7012"/>
              </a:solidFill>
              <a:latin typeface="Lato" panose="020F0502020204030203" pitchFamily="34" charset="0"/>
              <a:ea typeface="Lato" panose="020F0502020204030203" pitchFamily="34" charset="0"/>
              <a:cs typeface="Lato" panose="020F0502020204030203" pitchFamily="34" charset="0"/>
            </a:endParaRPr>
          </a:p>
        </p:txBody>
      </p:sp>
      <p:pic>
        <p:nvPicPr>
          <p:cNvPr id="2" name="Imagen 1">
            <a:extLst>
              <a:ext uri="{FF2B5EF4-FFF2-40B4-BE49-F238E27FC236}">
                <a16:creationId xmlns:a16="http://schemas.microsoft.com/office/drawing/2014/main" id="{09AC00E6-5DAC-3CF0-B973-67BC90F40952}"/>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0E2F3552-B112-C9C6-AD18-BBDECD32B368}"/>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98003B47-7CB0-6374-927A-5F87AA4AB27B}"/>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7713E4D7-62C2-27B4-969D-D3A9EDEF4E59}"/>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grpSp>
        <p:nvGrpSpPr>
          <p:cNvPr id="13" name="Grupo 12">
            <a:extLst>
              <a:ext uri="{FF2B5EF4-FFF2-40B4-BE49-F238E27FC236}">
                <a16:creationId xmlns:a16="http://schemas.microsoft.com/office/drawing/2014/main" id="{45B675DE-0AE4-1E9C-F4F8-2CAA72BA0D30}"/>
              </a:ext>
            </a:extLst>
          </p:cNvPr>
          <p:cNvGrpSpPr/>
          <p:nvPr/>
        </p:nvGrpSpPr>
        <p:grpSpPr>
          <a:xfrm>
            <a:off x="5940224" y="2107931"/>
            <a:ext cx="4061674" cy="3613883"/>
            <a:chOff x="4991100" y="1969034"/>
            <a:chExt cx="4061674" cy="3613883"/>
          </a:xfrm>
        </p:grpSpPr>
        <p:grpSp>
          <p:nvGrpSpPr>
            <p:cNvPr id="9" name="Grupo 8">
              <a:extLst>
                <a:ext uri="{FF2B5EF4-FFF2-40B4-BE49-F238E27FC236}">
                  <a16:creationId xmlns:a16="http://schemas.microsoft.com/office/drawing/2014/main" id="{D7655597-72E0-AA44-9119-6069247BED56}"/>
                </a:ext>
              </a:extLst>
            </p:cNvPr>
            <p:cNvGrpSpPr/>
            <p:nvPr/>
          </p:nvGrpSpPr>
          <p:grpSpPr>
            <a:xfrm>
              <a:off x="4991100" y="1979191"/>
              <a:ext cx="4061674" cy="3603726"/>
              <a:chOff x="234821" y="2012406"/>
              <a:chExt cx="3817686" cy="3500572"/>
            </a:xfrm>
          </p:grpSpPr>
          <p:sp>
            <p:nvSpPr>
              <p:cNvPr id="7" name="Triángulo isósceles 6">
                <a:extLst>
                  <a:ext uri="{FF2B5EF4-FFF2-40B4-BE49-F238E27FC236}">
                    <a16:creationId xmlns:a16="http://schemas.microsoft.com/office/drawing/2014/main" id="{F85D004E-B81E-4CA8-EE97-142D7DD6E530}"/>
                  </a:ext>
                </a:extLst>
              </p:cNvPr>
              <p:cNvSpPr/>
              <p:nvPr/>
            </p:nvSpPr>
            <p:spPr>
              <a:xfrm>
                <a:off x="234821" y="2028786"/>
                <a:ext cx="3817686" cy="3484192"/>
              </a:xfrm>
              <a:prstGeom prst="triangle">
                <a:avLst/>
              </a:prstGeom>
              <a:solidFill>
                <a:schemeClr val="accent1"/>
              </a:solid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algn="ctr">
                  <a:buSzPts val="1800"/>
                </a:pPr>
                <a:endParaRPr lang="es-MX" sz="2000" dirty="0">
                  <a:latin typeface="Open Sans"/>
                  <a:ea typeface="Open Sans"/>
                  <a:cs typeface="Open Sans"/>
                </a:endParaRPr>
              </a:p>
            </p:txBody>
          </p:sp>
          <p:sp>
            <p:nvSpPr>
              <p:cNvPr id="8" name="Triángulo isósceles 7">
                <a:extLst>
                  <a:ext uri="{FF2B5EF4-FFF2-40B4-BE49-F238E27FC236}">
                    <a16:creationId xmlns:a16="http://schemas.microsoft.com/office/drawing/2014/main" id="{61729DE7-AC50-F88A-6527-2EF43B7C8527}"/>
                  </a:ext>
                </a:extLst>
              </p:cNvPr>
              <p:cNvSpPr/>
              <p:nvPr/>
            </p:nvSpPr>
            <p:spPr>
              <a:xfrm>
                <a:off x="1492991" y="2012406"/>
                <a:ext cx="1298757" cy="1202039"/>
              </a:xfrm>
              <a:prstGeom prst="triangle">
                <a:avLst/>
              </a:prstGeom>
              <a:solidFill>
                <a:schemeClr val="bg1"/>
              </a:solidFill>
              <a:ln>
                <a:noFill/>
              </a:ln>
              <a:effectLst/>
            </p:spPr>
            <p:txBody>
              <a:bodyPr spcFirstLastPara="1" wrap="square" lIns="91425" tIns="45700" rIns="91425" bIns="45700" anchor="ctr" anchorCtr="0">
                <a:noAutofit/>
              </a:bodyPr>
              <a:lstStyle/>
              <a:p>
                <a:pPr algn="ctr">
                  <a:buSzPts val="1800"/>
                </a:pPr>
                <a:endParaRPr lang="es-MX" sz="2000" dirty="0">
                  <a:latin typeface="Open Sans"/>
                  <a:ea typeface="Open Sans"/>
                  <a:cs typeface="Open Sans"/>
                </a:endParaRPr>
              </a:p>
            </p:txBody>
          </p:sp>
        </p:grpSp>
        <p:sp>
          <p:nvSpPr>
            <p:cNvPr id="6" name="Triángulo isósceles 5">
              <a:extLst>
                <a:ext uri="{FF2B5EF4-FFF2-40B4-BE49-F238E27FC236}">
                  <a16:creationId xmlns:a16="http://schemas.microsoft.com/office/drawing/2014/main" id="{18CE7A29-1895-29E7-7964-E1D7E49D6A90}"/>
                </a:ext>
              </a:extLst>
            </p:cNvPr>
            <p:cNvSpPr/>
            <p:nvPr/>
          </p:nvSpPr>
          <p:spPr>
            <a:xfrm>
              <a:off x="6370204" y="1969034"/>
              <a:ext cx="1299491" cy="1157876"/>
            </a:xfrm>
            <a:prstGeom prst="triangle">
              <a:avLst/>
            </a:prstGeom>
            <a:solidFill>
              <a:srgbClr val="EF3663"/>
            </a:solid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algn="ctr">
                <a:buSzPts val="1800"/>
              </a:pPr>
              <a:endParaRPr lang="es-MX" sz="2000">
                <a:latin typeface="Open Sans"/>
                <a:ea typeface="Open Sans"/>
                <a:cs typeface="Open Sans"/>
              </a:endParaRPr>
            </a:p>
          </p:txBody>
        </p:sp>
      </p:grpSp>
      <p:cxnSp>
        <p:nvCxnSpPr>
          <p:cNvPr id="33" name="Conector recto de flecha 32">
            <a:extLst>
              <a:ext uri="{FF2B5EF4-FFF2-40B4-BE49-F238E27FC236}">
                <a16:creationId xmlns:a16="http://schemas.microsoft.com/office/drawing/2014/main" id="{790EC603-6BF2-FFFE-76D0-1C33DBA90001}"/>
              </a:ext>
            </a:extLst>
          </p:cNvPr>
          <p:cNvCxnSpPr/>
          <p:nvPr/>
        </p:nvCxnSpPr>
        <p:spPr>
          <a:xfrm>
            <a:off x="8179448" y="2267529"/>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3" name="Conector recto de flecha 42">
            <a:extLst>
              <a:ext uri="{FF2B5EF4-FFF2-40B4-BE49-F238E27FC236}">
                <a16:creationId xmlns:a16="http://schemas.microsoft.com/office/drawing/2014/main" id="{8ABB51CA-6492-F14F-D661-D00E716B0617}"/>
              </a:ext>
            </a:extLst>
          </p:cNvPr>
          <p:cNvCxnSpPr/>
          <p:nvPr/>
        </p:nvCxnSpPr>
        <p:spPr>
          <a:xfrm>
            <a:off x="8499488" y="2792793"/>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5" name="Conector recto de flecha 44">
            <a:extLst>
              <a:ext uri="{FF2B5EF4-FFF2-40B4-BE49-F238E27FC236}">
                <a16:creationId xmlns:a16="http://schemas.microsoft.com/office/drawing/2014/main" id="{8CD174C8-BDA3-5B67-D9F5-88A57361AB26}"/>
              </a:ext>
            </a:extLst>
          </p:cNvPr>
          <p:cNvCxnSpPr/>
          <p:nvPr/>
        </p:nvCxnSpPr>
        <p:spPr>
          <a:xfrm>
            <a:off x="8814448" y="3342010"/>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8" name="Conector recto de flecha 47">
            <a:extLst>
              <a:ext uri="{FF2B5EF4-FFF2-40B4-BE49-F238E27FC236}">
                <a16:creationId xmlns:a16="http://schemas.microsoft.com/office/drawing/2014/main" id="{5E55571D-5688-CFF2-AE7B-94BA7DDE8021}"/>
              </a:ext>
            </a:extLst>
          </p:cNvPr>
          <p:cNvCxnSpPr/>
          <p:nvPr/>
        </p:nvCxnSpPr>
        <p:spPr>
          <a:xfrm>
            <a:off x="9124963" y="3895849"/>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51" name="Conector recto de flecha 50">
            <a:extLst>
              <a:ext uri="{FF2B5EF4-FFF2-40B4-BE49-F238E27FC236}">
                <a16:creationId xmlns:a16="http://schemas.microsoft.com/office/drawing/2014/main" id="{A0DAD850-37A4-6C4B-E28F-4C360C4D0406}"/>
              </a:ext>
            </a:extLst>
          </p:cNvPr>
          <p:cNvCxnSpPr/>
          <p:nvPr/>
        </p:nvCxnSpPr>
        <p:spPr>
          <a:xfrm>
            <a:off x="9455163" y="4457009"/>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53" name="Conector recto de flecha 52">
            <a:extLst>
              <a:ext uri="{FF2B5EF4-FFF2-40B4-BE49-F238E27FC236}">
                <a16:creationId xmlns:a16="http://schemas.microsoft.com/office/drawing/2014/main" id="{C6984566-9D05-251B-1467-565B9F02EAF2}"/>
              </a:ext>
            </a:extLst>
          </p:cNvPr>
          <p:cNvCxnSpPr/>
          <p:nvPr/>
        </p:nvCxnSpPr>
        <p:spPr>
          <a:xfrm>
            <a:off x="9737103" y="5001323"/>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11" name="TextBox 21">
            <a:extLst>
              <a:ext uri="{FF2B5EF4-FFF2-40B4-BE49-F238E27FC236}">
                <a16:creationId xmlns:a16="http://schemas.microsoft.com/office/drawing/2014/main" id="{1EFC6C7F-EF11-CA02-B354-DDB64B002A77}"/>
              </a:ext>
            </a:extLst>
          </p:cNvPr>
          <p:cNvSpPr txBox="1"/>
          <p:nvPr/>
        </p:nvSpPr>
        <p:spPr>
          <a:xfrm>
            <a:off x="10842967" y="5357193"/>
            <a:ext cx="1120189" cy="280590"/>
          </a:xfrm>
          <a:prstGeom prst="rect">
            <a:avLst/>
          </a:prstGeom>
          <a:noFill/>
          <a:ln>
            <a:noFill/>
          </a:ln>
        </p:spPr>
        <p:txBody>
          <a:bodyPr wrap="square" lIns="0" tIns="0" rIns="0" bIns="0" anchor="ctr">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50,000</a:t>
            </a:r>
            <a:endParaRPr b="1" dirty="0">
              <a:solidFill>
                <a:srgbClr val="FF7012"/>
              </a:solidFill>
              <a:latin typeface="Lato" panose="020F0502020204030203" pitchFamily="34" charset="0"/>
              <a:ea typeface="Lato" panose="020F0502020204030203" pitchFamily="34" charset="0"/>
              <a:cs typeface="Lato" panose="020F0502020204030203" pitchFamily="34" charset="0"/>
            </a:endParaRPr>
          </a:p>
        </p:txBody>
      </p:sp>
      <p:cxnSp>
        <p:nvCxnSpPr>
          <p:cNvPr id="12" name="Conector recto de flecha 11">
            <a:extLst>
              <a:ext uri="{FF2B5EF4-FFF2-40B4-BE49-F238E27FC236}">
                <a16:creationId xmlns:a16="http://schemas.microsoft.com/office/drawing/2014/main" id="{C70CE5F1-DCD5-C634-907B-C1ADFFEE619E}"/>
              </a:ext>
            </a:extLst>
          </p:cNvPr>
          <p:cNvCxnSpPr/>
          <p:nvPr/>
        </p:nvCxnSpPr>
        <p:spPr>
          <a:xfrm>
            <a:off x="10052591" y="5568608"/>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grpSp>
        <p:nvGrpSpPr>
          <p:cNvPr id="14" name="Grupo 13">
            <a:extLst>
              <a:ext uri="{FF2B5EF4-FFF2-40B4-BE49-F238E27FC236}">
                <a16:creationId xmlns:a16="http://schemas.microsoft.com/office/drawing/2014/main" id="{CA982830-7077-992E-DA0E-9671007C1D2D}"/>
              </a:ext>
            </a:extLst>
          </p:cNvPr>
          <p:cNvGrpSpPr/>
          <p:nvPr/>
        </p:nvGrpSpPr>
        <p:grpSpPr>
          <a:xfrm>
            <a:off x="1416869" y="3142656"/>
            <a:ext cx="2426234" cy="2503886"/>
            <a:chOff x="4991100" y="1969034"/>
            <a:chExt cx="4061674" cy="3613883"/>
          </a:xfrm>
        </p:grpSpPr>
        <p:grpSp>
          <p:nvGrpSpPr>
            <p:cNvPr id="15" name="Grupo 14">
              <a:extLst>
                <a:ext uri="{FF2B5EF4-FFF2-40B4-BE49-F238E27FC236}">
                  <a16:creationId xmlns:a16="http://schemas.microsoft.com/office/drawing/2014/main" id="{A1807441-C6BA-9A92-3A4B-DBAE7609548B}"/>
                </a:ext>
              </a:extLst>
            </p:cNvPr>
            <p:cNvGrpSpPr/>
            <p:nvPr/>
          </p:nvGrpSpPr>
          <p:grpSpPr>
            <a:xfrm>
              <a:off x="4991100" y="1979193"/>
              <a:ext cx="4061674" cy="3603724"/>
              <a:chOff x="234821" y="2012408"/>
              <a:chExt cx="3817686" cy="3500570"/>
            </a:xfrm>
          </p:grpSpPr>
          <p:sp>
            <p:nvSpPr>
              <p:cNvPr id="17" name="Triángulo isósceles 16">
                <a:extLst>
                  <a:ext uri="{FF2B5EF4-FFF2-40B4-BE49-F238E27FC236}">
                    <a16:creationId xmlns:a16="http://schemas.microsoft.com/office/drawing/2014/main" id="{DDAF5B56-64D7-9FA9-1DAE-2E81299954AC}"/>
                  </a:ext>
                </a:extLst>
              </p:cNvPr>
              <p:cNvSpPr/>
              <p:nvPr/>
            </p:nvSpPr>
            <p:spPr>
              <a:xfrm>
                <a:off x="234821" y="2028786"/>
                <a:ext cx="3817686" cy="3484192"/>
              </a:xfrm>
              <a:prstGeom prst="triangle">
                <a:avLst/>
              </a:prstGeom>
              <a:solidFill>
                <a:schemeClr val="accent1"/>
              </a:solid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algn="ctr">
                  <a:buSzPts val="1800"/>
                </a:pPr>
                <a:endParaRPr lang="es-MX" sz="2000" dirty="0">
                  <a:latin typeface="Open Sans"/>
                  <a:ea typeface="Open Sans"/>
                  <a:cs typeface="Open Sans"/>
                </a:endParaRPr>
              </a:p>
            </p:txBody>
          </p:sp>
          <p:sp>
            <p:nvSpPr>
              <p:cNvPr id="18" name="Triángulo isósceles 17">
                <a:extLst>
                  <a:ext uri="{FF2B5EF4-FFF2-40B4-BE49-F238E27FC236}">
                    <a16:creationId xmlns:a16="http://schemas.microsoft.com/office/drawing/2014/main" id="{6F6330EE-01B7-74ED-D5ED-620D205F8B87}"/>
                  </a:ext>
                </a:extLst>
              </p:cNvPr>
              <p:cNvSpPr/>
              <p:nvPr/>
            </p:nvSpPr>
            <p:spPr>
              <a:xfrm>
                <a:off x="1107549" y="2012408"/>
                <a:ext cx="2078792" cy="1906570"/>
              </a:xfrm>
              <a:prstGeom prst="triangle">
                <a:avLst/>
              </a:prstGeom>
              <a:solidFill>
                <a:schemeClr val="bg1"/>
              </a:solidFill>
              <a:ln>
                <a:noFill/>
              </a:ln>
              <a:effectLst/>
            </p:spPr>
            <p:txBody>
              <a:bodyPr spcFirstLastPara="1" wrap="square" lIns="91425" tIns="45700" rIns="91425" bIns="45700" anchor="ctr" anchorCtr="0">
                <a:noAutofit/>
              </a:bodyPr>
              <a:lstStyle/>
              <a:p>
                <a:pPr algn="ctr">
                  <a:buSzPts val="1800"/>
                </a:pPr>
                <a:endParaRPr lang="es-MX" sz="2000" dirty="0">
                  <a:latin typeface="Open Sans"/>
                  <a:ea typeface="Open Sans"/>
                  <a:cs typeface="Open Sans"/>
                </a:endParaRPr>
              </a:p>
            </p:txBody>
          </p:sp>
        </p:grpSp>
        <p:sp>
          <p:nvSpPr>
            <p:cNvPr id="16" name="Triángulo isósceles 15">
              <a:extLst>
                <a:ext uri="{FF2B5EF4-FFF2-40B4-BE49-F238E27FC236}">
                  <a16:creationId xmlns:a16="http://schemas.microsoft.com/office/drawing/2014/main" id="{DC8C1B99-0693-1333-7181-B7256156F3A6}"/>
                </a:ext>
              </a:extLst>
            </p:cNvPr>
            <p:cNvSpPr/>
            <p:nvPr/>
          </p:nvSpPr>
          <p:spPr>
            <a:xfrm>
              <a:off x="5973254" y="1969034"/>
              <a:ext cx="2105087" cy="1879728"/>
            </a:xfrm>
            <a:prstGeom prst="triangle">
              <a:avLst/>
            </a:prstGeom>
            <a:solidFill>
              <a:srgbClr val="EF3663"/>
            </a:solid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algn="ctr">
                <a:buSzPts val="1800"/>
              </a:pPr>
              <a:endParaRPr lang="es-MX" sz="2000">
                <a:latin typeface="Open Sans"/>
                <a:ea typeface="Open Sans"/>
                <a:cs typeface="Open Sans"/>
              </a:endParaRPr>
            </a:p>
          </p:txBody>
        </p:sp>
      </p:grpSp>
      <p:sp>
        <p:nvSpPr>
          <p:cNvPr id="19" name="TextBox 21">
            <a:extLst>
              <a:ext uri="{FF2B5EF4-FFF2-40B4-BE49-F238E27FC236}">
                <a16:creationId xmlns:a16="http://schemas.microsoft.com/office/drawing/2014/main" id="{FBC08950-C125-2B52-63A8-FA67281C85AA}"/>
              </a:ext>
            </a:extLst>
          </p:cNvPr>
          <p:cNvSpPr txBox="1"/>
          <p:nvPr/>
        </p:nvSpPr>
        <p:spPr>
          <a:xfrm>
            <a:off x="1025630" y="3202069"/>
            <a:ext cx="790004" cy="240515"/>
          </a:xfrm>
          <a:prstGeom prst="rect">
            <a:avLst/>
          </a:prstGeom>
          <a:noFill/>
          <a:ln>
            <a:noFill/>
          </a:ln>
        </p:spPr>
        <p:txBody>
          <a:bodyPr wrap="square" lIns="0" tIns="0" rIns="0" bIns="0" anchor="t">
            <a:spAutoFit/>
          </a:bodyPr>
          <a:lstStyle/>
          <a:p>
            <a:pPr algn="r">
              <a:lnSpc>
                <a:spcPct val="150000"/>
              </a:lnSpc>
            </a:pPr>
            <a:r>
              <a:rPr lang="es-MX" sz="1200" b="1" dirty="0">
                <a:solidFill>
                  <a:srgbClr val="EF3663"/>
                </a:solidFill>
                <a:latin typeface="Lato" panose="020F0502020204030203" pitchFamily="34" charset="0"/>
                <a:ea typeface="Lato" panose="020F0502020204030203" pitchFamily="34" charset="0"/>
                <a:cs typeface="Lato" panose="020F0502020204030203" pitchFamily="34" charset="0"/>
              </a:rPr>
              <a:t>30,000</a:t>
            </a:r>
          </a:p>
        </p:txBody>
      </p:sp>
      <p:cxnSp>
        <p:nvCxnSpPr>
          <p:cNvPr id="20" name="Conector recto de flecha 19">
            <a:extLst>
              <a:ext uri="{FF2B5EF4-FFF2-40B4-BE49-F238E27FC236}">
                <a16:creationId xmlns:a16="http://schemas.microsoft.com/office/drawing/2014/main" id="{A81CC3E8-CC79-A570-2FFD-0EF95C5BF21E}"/>
              </a:ext>
            </a:extLst>
          </p:cNvPr>
          <p:cNvCxnSpPr>
            <a:cxnSpLocks/>
          </p:cNvCxnSpPr>
          <p:nvPr/>
        </p:nvCxnSpPr>
        <p:spPr>
          <a:xfrm flipH="1">
            <a:off x="1919187" y="3360427"/>
            <a:ext cx="499684"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31" name="TextBox 21">
            <a:extLst>
              <a:ext uri="{FF2B5EF4-FFF2-40B4-BE49-F238E27FC236}">
                <a16:creationId xmlns:a16="http://schemas.microsoft.com/office/drawing/2014/main" id="{207CCBF0-C5B2-B248-AAE0-459B49848E42}"/>
              </a:ext>
            </a:extLst>
          </p:cNvPr>
          <p:cNvSpPr txBox="1"/>
          <p:nvPr/>
        </p:nvSpPr>
        <p:spPr>
          <a:xfrm>
            <a:off x="485763" y="4080889"/>
            <a:ext cx="790004" cy="240515"/>
          </a:xfrm>
          <a:prstGeom prst="rect">
            <a:avLst/>
          </a:prstGeom>
          <a:noFill/>
          <a:ln>
            <a:noFill/>
          </a:ln>
        </p:spPr>
        <p:txBody>
          <a:bodyPr wrap="square" lIns="0" tIns="0" rIns="0" bIns="0" anchor="t">
            <a:spAutoFit/>
          </a:bodyPr>
          <a:lstStyle/>
          <a:p>
            <a:pPr algn="r">
              <a:lnSpc>
                <a:spcPct val="150000"/>
              </a:lnSpc>
            </a:pPr>
            <a:r>
              <a:rPr lang="es-MX" sz="1200" b="1" dirty="0">
                <a:solidFill>
                  <a:srgbClr val="EF3663"/>
                </a:solidFill>
                <a:latin typeface="Lato" panose="020F0502020204030203" pitchFamily="34" charset="0"/>
                <a:ea typeface="Lato" panose="020F0502020204030203" pitchFamily="34" charset="0"/>
                <a:cs typeface="Lato" panose="020F0502020204030203" pitchFamily="34" charset="0"/>
              </a:rPr>
              <a:t>10,000</a:t>
            </a:r>
          </a:p>
        </p:txBody>
      </p:sp>
      <p:cxnSp>
        <p:nvCxnSpPr>
          <p:cNvPr id="39" name="Conector recto de flecha 38">
            <a:extLst>
              <a:ext uri="{FF2B5EF4-FFF2-40B4-BE49-F238E27FC236}">
                <a16:creationId xmlns:a16="http://schemas.microsoft.com/office/drawing/2014/main" id="{59490EF6-9AE5-FC25-3C29-37C7477BCD27}"/>
              </a:ext>
            </a:extLst>
          </p:cNvPr>
          <p:cNvCxnSpPr>
            <a:cxnSpLocks/>
          </p:cNvCxnSpPr>
          <p:nvPr/>
        </p:nvCxnSpPr>
        <p:spPr>
          <a:xfrm flipH="1">
            <a:off x="1395928" y="4239044"/>
            <a:ext cx="499684"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40" name="TextBox 21">
            <a:extLst>
              <a:ext uri="{FF2B5EF4-FFF2-40B4-BE49-F238E27FC236}">
                <a16:creationId xmlns:a16="http://schemas.microsoft.com/office/drawing/2014/main" id="{40886647-C190-B5CD-C568-85BCB326AEED}"/>
              </a:ext>
            </a:extLst>
          </p:cNvPr>
          <p:cNvSpPr txBox="1"/>
          <p:nvPr/>
        </p:nvSpPr>
        <p:spPr>
          <a:xfrm>
            <a:off x="757705" y="3618526"/>
            <a:ext cx="790004" cy="240515"/>
          </a:xfrm>
          <a:prstGeom prst="rect">
            <a:avLst/>
          </a:prstGeom>
          <a:noFill/>
          <a:ln>
            <a:noFill/>
          </a:ln>
        </p:spPr>
        <p:txBody>
          <a:bodyPr wrap="square" lIns="0" tIns="0" rIns="0" bIns="0" anchor="t">
            <a:spAutoFit/>
          </a:bodyPr>
          <a:lstStyle/>
          <a:p>
            <a:pPr algn="r">
              <a:lnSpc>
                <a:spcPct val="150000"/>
              </a:lnSpc>
            </a:pPr>
            <a:r>
              <a:rPr lang="es-MX" sz="1200" b="1" dirty="0">
                <a:solidFill>
                  <a:srgbClr val="EF3663"/>
                </a:solidFill>
                <a:latin typeface="Lato" panose="020F0502020204030203" pitchFamily="34" charset="0"/>
                <a:ea typeface="Lato" panose="020F0502020204030203" pitchFamily="34" charset="0"/>
                <a:cs typeface="Lato" panose="020F0502020204030203" pitchFamily="34" charset="0"/>
              </a:rPr>
              <a:t>20,000</a:t>
            </a:r>
          </a:p>
        </p:txBody>
      </p:sp>
      <p:cxnSp>
        <p:nvCxnSpPr>
          <p:cNvPr id="42" name="Conector recto de flecha 41">
            <a:extLst>
              <a:ext uri="{FF2B5EF4-FFF2-40B4-BE49-F238E27FC236}">
                <a16:creationId xmlns:a16="http://schemas.microsoft.com/office/drawing/2014/main" id="{B05DB825-4230-CFF3-CBD5-66AF387AE55C}"/>
              </a:ext>
            </a:extLst>
          </p:cNvPr>
          <p:cNvCxnSpPr>
            <a:cxnSpLocks/>
          </p:cNvCxnSpPr>
          <p:nvPr/>
        </p:nvCxnSpPr>
        <p:spPr>
          <a:xfrm flipH="1">
            <a:off x="1651262" y="3776884"/>
            <a:ext cx="499684"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46" name="TextBox 19">
            <a:extLst>
              <a:ext uri="{FF2B5EF4-FFF2-40B4-BE49-F238E27FC236}">
                <a16:creationId xmlns:a16="http://schemas.microsoft.com/office/drawing/2014/main" id="{B506823B-4575-1704-4F51-27FBFFA45BFF}"/>
              </a:ext>
            </a:extLst>
          </p:cNvPr>
          <p:cNvSpPr txBox="1"/>
          <p:nvPr/>
        </p:nvSpPr>
        <p:spPr>
          <a:xfrm>
            <a:off x="6681868" y="4733486"/>
            <a:ext cx="2509085" cy="830997"/>
          </a:xfrm>
          <a:prstGeom prst="rect">
            <a:avLst/>
          </a:prstGeom>
          <a:noFill/>
          <a:ln>
            <a:noFill/>
          </a:ln>
        </p:spPr>
        <p:txBody>
          <a:bodyPr wrap="square" lIns="0" tIns="0" rIns="0" bIns="0" anchor="t">
            <a:spAutoFit/>
          </a:bodyPr>
          <a:lstStyle/>
          <a:p>
            <a:pPr algn="ctr"/>
            <a:r>
              <a:rPr lang="es-MX" sz="1800" b="1" dirty="0">
                <a:solidFill>
                  <a:schemeClr val="bg1"/>
                </a:solidFill>
                <a:latin typeface="Lato" panose="020F0502020204030203" pitchFamily="34" charset="0"/>
                <a:ea typeface="Lato" panose="020F0502020204030203" pitchFamily="34" charset="0"/>
                <a:cs typeface="Lato" panose="020F0502020204030203" pitchFamily="34" charset="0"/>
              </a:rPr>
              <a:t>Reembolso de Gastos Médicos por Accidente</a:t>
            </a:r>
          </a:p>
          <a:p>
            <a:pPr algn="ctr"/>
            <a:r>
              <a:rPr lang="es-MX" sz="1600" i="1" dirty="0">
                <a:solidFill>
                  <a:schemeClr val="bg1"/>
                </a:solidFill>
                <a:latin typeface="Lato" panose="020F0502020204030203" pitchFamily="34" charset="0"/>
                <a:ea typeface="Lato" panose="020F0502020204030203" pitchFamily="34" charset="0"/>
                <a:cs typeface="Lato" panose="020F0502020204030203" pitchFamily="34" charset="0"/>
              </a:rPr>
              <a:t>(aplica deducible)</a:t>
            </a:r>
            <a:endParaRPr sz="1600" i="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9" name="TextBox 19">
            <a:extLst>
              <a:ext uri="{FF2B5EF4-FFF2-40B4-BE49-F238E27FC236}">
                <a16:creationId xmlns:a16="http://schemas.microsoft.com/office/drawing/2014/main" id="{259A121D-0207-D45C-77D2-65279D6DB4A3}"/>
              </a:ext>
            </a:extLst>
          </p:cNvPr>
          <p:cNvSpPr txBox="1"/>
          <p:nvPr/>
        </p:nvSpPr>
        <p:spPr>
          <a:xfrm>
            <a:off x="2038968" y="3885066"/>
            <a:ext cx="1195101" cy="492443"/>
          </a:xfrm>
          <a:prstGeom prst="rect">
            <a:avLst/>
          </a:prstGeom>
          <a:noFill/>
          <a:ln>
            <a:noFill/>
          </a:ln>
        </p:spPr>
        <p:txBody>
          <a:bodyPr wrap="square" lIns="0" tIns="0" rIns="0" bIns="0" anchor="t">
            <a:spAutoFit/>
          </a:bodyPr>
          <a:lstStyle/>
          <a:p>
            <a:pPr algn="ctr"/>
            <a:r>
              <a:rPr lang="es-MX" sz="1600" b="1" dirty="0">
                <a:solidFill>
                  <a:schemeClr val="bg1"/>
                </a:solidFill>
                <a:latin typeface="Lato" panose="020F0502020204030203" pitchFamily="34" charset="0"/>
                <a:ea typeface="Lato" panose="020F0502020204030203" pitchFamily="34" charset="0"/>
                <a:cs typeface="Lato" panose="020F0502020204030203" pitchFamily="34" charset="0"/>
              </a:rPr>
              <a:t>Gastos Funerarios</a:t>
            </a:r>
            <a:endParaRPr sz="16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54" name="TextBox 19">
            <a:extLst>
              <a:ext uri="{FF2B5EF4-FFF2-40B4-BE49-F238E27FC236}">
                <a16:creationId xmlns:a16="http://schemas.microsoft.com/office/drawing/2014/main" id="{98C6C6F8-C501-8713-E602-DE4F927EBD4F}"/>
              </a:ext>
            </a:extLst>
          </p:cNvPr>
          <p:cNvSpPr txBox="1"/>
          <p:nvPr/>
        </p:nvSpPr>
        <p:spPr>
          <a:xfrm>
            <a:off x="1970788" y="5085806"/>
            <a:ext cx="1331462" cy="492443"/>
          </a:xfrm>
          <a:prstGeom prst="rect">
            <a:avLst/>
          </a:prstGeom>
          <a:noFill/>
          <a:ln>
            <a:noFill/>
          </a:ln>
        </p:spPr>
        <p:txBody>
          <a:bodyPr wrap="square" lIns="0" tIns="0" rIns="0" bIns="0" anchor="t">
            <a:spAutoFit/>
          </a:bodyPr>
          <a:lstStyle/>
          <a:p>
            <a:pPr algn="ctr"/>
            <a:r>
              <a:rPr lang="es-MX" sz="1600" b="1" dirty="0">
                <a:solidFill>
                  <a:schemeClr val="bg1"/>
                </a:solidFill>
                <a:latin typeface="Lato" panose="020F0502020204030203" pitchFamily="34" charset="0"/>
                <a:ea typeface="Lato" panose="020F0502020204030203" pitchFamily="34" charset="0"/>
                <a:cs typeface="Lato" panose="020F0502020204030203" pitchFamily="34" charset="0"/>
              </a:rPr>
              <a:t>Indemnización Diaria</a:t>
            </a:r>
            <a:endParaRPr sz="16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55" name="TextBox 21">
            <a:extLst>
              <a:ext uri="{FF2B5EF4-FFF2-40B4-BE49-F238E27FC236}">
                <a16:creationId xmlns:a16="http://schemas.microsoft.com/office/drawing/2014/main" id="{52D8E9FC-08BF-F10C-1BA1-E8B832717B37}"/>
              </a:ext>
            </a:extLst>
          </p:cNvPr>
          <p:cNvSpPr txBox="1"/>
          <p:nvPr/>
        </p:nvSpPr>
        <p:spPr>
          <a:xfrm>
            <a:off x="3747956" y="4401466"/>
            <a:ext cx="515763" cy="280590"/>
          </a:xfrm>
          <a:prstGeom prst="rect">
            <a:avLst/>
          </a:prstGeom>
          <a:noFill/>
          <a:ln>
            <a:noFill/>
          </a:ln>
        </p:spPr>
        <p:txBody>
          <a:bodyPr wrap="square" lIns="0" tIns="0" rIns="0" bIns="0" anchor="ctr">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5,000</a:t>
            </a:r>
            <a:endParaRPr b="1" dirty="0">
              <a:solidFill>
                <a:srgbClr val="FF7012"/>
              </a:solidFill>
              <a:latin typeface="Lato" panose="020F0502020204030203" pitchFamily="34" charset="0"/>
              <a:ea typeface="Lato" panose="020F0502020204030203" pitchFamily="34" charset="0"/>
              <a:cs typeface="Lato" panose="020F0502020204030203" pitchFamily="34" charset="0"/>
            </a:endParaRPr>
          </a:p>
        </p:txBody>
      </p:sp>
      <p:cxnSp>
        <p:nvCxnSpPr>
          <p:cNvPr id="56" name="Conector recto de flecha 55">
            <a:extLst>
              <a:ext uri="{FF2B5EF4-FFF2-40B4-BE49-F238E27FC236}">
                <a16:creationId xmlns:a16="http://schemas.microsoft.com/office/drawing/2014/main" id="{3032B288-4878-83FC-BDB0-D26CDB545CFA}"/>
              </a:ext>
            </a:extLst>
          </p:cNvPr>
          <p:cNvCxnSpPr>
            <a:cxnSpLocks/>
          </p:cNvCxnSpPr>
          <p:nvPr/>
        </p:nvCxnSpPr>
        <p:spPr>
          <a:xfrm>
            <a:off x="3372724" y="4578224"/>
            <a:ext cx="283154"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59" name="TextBox 21">
            <a:extLst>
              <a:ext uri="{FF2B5EF4-FFF2-40B4-BE49-F238E27FC236}">
                <a16:creationId xmlns:a16="http://schemas.microsoft.com/office/drawing/2014/main" id="{2AC14B64-9697-6840-EB82-6ECCA084603C}"/>
              </a:ext>
            </a:extLst>
          </p:cNvPr>
          <p:cNvSpPr txBox="1"/>
          <p:nvPr/>
        </p:nvSpPr>
        <p:spPr>
          <a:xfrm>
            <a:off x="3894766" y="4590160"/>
            <a:ext cx="515763" cy="280590"/>
          </a:xfrm>
          <a:prstGeom prst="rect">
            <a:avLst/>
          </a:prstGeom>
          <a:noFill/>
          <a:ln>
            <a:noFill/>
          </a:ln>
        </p:spPr>
        <p:txBody>
          <a:bodyPr wrap="square" lIns="0" tIns="0" rIns="0" bIns="0" anchor="ctr">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2,500</a:t>
            </a:r>
            <a:endParaRPr b="1" dirty="0">
              <a:solidFill>
                <a:srgbClr val="FF7012"/>
              </a:solidFill>
              <a:latin typeface="Lato" panose="020F0502020204030203" pitchFamily="34" charset="0"/>
              <a:ea typeface="Lato" panose="020F0502020204030203" pitchFamily="34" charset="0"/>
              <a:cs typeface="Lato" panose="020F0502020204030203" pitchFamily="34" charset="0"/>
            </a:endParaRPr>
          </a:p>
        </p:txBody>
      </p:sp>
      <p:cxnSp>
        <p:nvCxnSpPr>
          <p:cNvPr id="60" name="Conector recto de flecha 59">
            <a:extLst>
              <a:ext uri="{FF2B5EF4-FFF2-40B4-BE49-F238E27FC236}">
                <a16:creationId xmlns:a16="http://schemas.microsoft.com/office/drawing/2014/main" id="{AF3E1B4A-3CA6-B128-72EF-97B15439707E}"/>
              </a:ext>
            </a:extLst>
          </p:cNvPr>
          <p:cNvCxnSpPr>
            <a:cxnSpLocks/>
          </p:cNvCxnSpPr>
          <p:nvPr/>
        </p:nvCxnSpPr>
        <p:spPr>
          <a:xfrm>
            <a:off x="3498162" y="4774220"/>
            <a:ext cx="283154"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61" name="TextBox 21">
            <a:extLst>
              <a:ext uri="{FF2B5EF4-FFF2-40B4-BE49-F238E27FC236}">
                <a16:creationId xmlns:a16="http://schemas.microsoft.com/office/drawing/2014/main" id="{1455E319-3026-B799-479C-77B114CB184A}"/>
              </a:ext>
            </a:extLst>
          </p:cNvPr>
          <p:cNvSpPr txBox="1"/>
          <p:nvPr/>
        </p:nvSpPr>
        <p:spPr>
          <a:xfrm>
            <a:off x="4012502" y="4786178"/>
            <a:ext cx="515763" cy="280590"/>
          </a:xfrm>
          <a:prstGeom prst="rect">
            <a:avLst/>
          </a:prstGeom>
          <a:noFill/>
          <a:ln>
            <a:noFill/>
          </a:ln>
        </p:spPr>
        <p:txBody>
          <a:bodyPr wrap="square" lIns="0" tIns="0" rIns="0" bIns="0" anchor="ctr">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1,000</a:t>
            </a:r>
            <a:endParaRPr b="1" dirty="0">
              <a:solidFill>
                <a:srgbClr val="FF7012"/>
              </a:solidFill>
              <a:latin typeface="Lato" panose="020F0502020204030203" pitchFamily="34" charset="0"/>
              <a:ea typeface="Lato" panose="020F0502020204030203" pitchFamily="34" charset="0"/>
              <a:cs typeface="Lato" panose="020F0502020204030203" pitchFamily="34" charset="0"/>
            </a:endParaRPr>
          </a:p>
        </p:txBody>
      </p:sp>
      <p:cxnSp>
        <p:nvCxnSpPr>
          <p:cNvPr id="62" name="Conector recto de flecha 61">
            <a:extLst>
              <a:ext uri="{FF2B5EF4-FFF2-40B4-BE49-F238E27FC236}">
                <a16:creationId xmlns:a16="http://schemas.microsoft.com/office/drawing/2014/main" id="{ADE351E9-53A6-30D3-C04E-ABC3068F47D6}"/>
              </a:ext>
            </a:extLst>
          </p:cNvPr>
          <p:cNvCxnSpPr>
            <a:cxnSpLocks/>
          </p:cNvCxnSpPr>
          <p:nvPr/>
        </p:nvCxnSpPr>
        <p:spPr>
          <a:xfrm>
            <a:off x="3611612" y="4973235"/>
            <a:ext cx="283154"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63" name="TextBox 21">
            <a:extLst>
              <a:ext uri="{FF2B5EF4-FFF2-40B4-BE49-F238E27FC236}">
                <a16:creationId xmlns:a16="http://schemas.microsoft.com/office/drawing/2014/main" id="{A4855A54-599D-7898-48F4-172E27941119}"/>
              </a:ext>
            </a:extLst>
          </p:cNvPr>
          <p:cNvSpPr txBox="1"/>
          <p:nvPr/>
        </p:nvSpPr>
        <p:spPr>
          <a:xfrm>
            <a:off x="4197659" y="4980311"/>
            <a:ext cx="515763" cy="280590"/>
          </a:xfrm>
          <a:prstGeom prst="rect">
            <a:avLst/>
          </a:prstGeom>
          <a:noFill/>
          <a:ln>
            <a:noFill/>
          </a:ln>
        </p:spPr>
        <p:txBody>
          <a:bodyPr wrap="square" lIns="0" tIns="0" rIns="0" bIns="0" anchor="ctr">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500</a:t>
            </a:r>
            <a:endParaRPr b="1" dirty="0">
              <a:solidFill>
                <a:srgbClr val="FF7012"/>
              </a:solidFill>
              <a:latin typeface="Lato" panose="020F0502020204030203" pitchFamily="34" charset="0"/>
              <a:ea typeface="Lato" panose="020F0502020204030203" pitchFamily="34" charset="0"/>
              <a:cs typeface="Lato" panose="020F0502020204030203" pitchFamily="34" charset="0"/>
            </a:endParaRPr>
          </a:p>
        </p:txBody>
      </p:sp>
      <p:cxnSp>
        <p:nvCxnSpPr>
          <p:cNvPr id="256" name="Conector recto de flecha 255">
            <a:extLst>
              <a:ext uri="{FF2B5EF4-FFF2-40B4-BE49-F238E27FC236}">
                <a16:creationId xmlns:a16="http://schemas.microsoft.com/office/drawing/2014/main" id="{0413F6FB-B75E-AD7C-647D-ED63F08A6A94}"/>
              </a:ext>
            </a:extLst>
          </p:cNvPr>
          <p:cNvCxnSpPr>
            <a:cxnSpLocks/>
          </p:cNvCxnSpPr>
          <p:nvPr/>
        </p:nvCxnSpPr>
        <p:spPr>
          <a:xfrm>
            <a:off x="3729348" y="5162411"/>
            <a:ext cx="283154"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257" name="TextBox 21">
            <a:extLst>
              <a:ext uri="{FF2B5EF4-FFF2-40B4-BE49-F238E27FC236}">
                <a16:creationId xmlns:a16="http://schemas.microsoft.com/office/drawing/2014/main" id="{970CD615-B4F8-DD23-947C-500A3F06BD8C}"/>
              </a:ext>
            </a:extLst>
          </p:cNvPr>
          <p:cNvSpPr txBox="1"/>
          <p:nvPr/>
        </p:nvSpPr>
        <p:spPr>
          <a:xfrm>
            <a:off x="4306805" y="5177569"/>
            <a:ext cx="515763" cy="280590"/>
          </a:xfrm>
          <a:prstGeom prst="rect">
            <a:avLst/>
          </a:prstGeom>
          <a:noFill/>
          <a:ln>
            <a:noFill/>
          </a:ln>
        </p:spPr>
        <p:txBody>
          <a:bodyPr wrap="square" lIns="0" tIns="0" rIns="0" bIns="0" anchor="ctr">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250</a:t>
            </a:r>
            <a:endParaRPr b="1" dirty="0">
              <a:solidFill>
                <a:srgbClr val="FF7012"/>
              </a:solidFill>
              <a:latin typeface="Lato" panose="020F0502020204030203" pitchFamily="34" charset="0"/>
              <a:ea typeface="Lato" panose="020F0502020204030203" pitchFamily="34" charset="0"/>
              <a:cs typeface="Lato" panose="020F0502020204030203" pitchFamily="34" charset="0"/>
            </a:endParaRPr>
          </a:p>
        </p:txBody>
      </p:sp>
      <p:cxnSp>
        <p:nvCxnSpPr>
          <p:cNvPr id="258" name="Conector recto de flecha 257">
            <a:extLst>
              <a:ext uri="{FF2B5EF4-FFF2-40B4-BE49-F238E27FC236}">
                <a16:creationId xmlns:a16="http://schemas.microsoft.com/office/drawing/2014/main" id="{F957234C-B549-371E-CD18-6B5C15409C41}"/>
              </a:ext>
            </a:extLst>
          </p:cNvPr>
          <p:cNvCxnSpPr>
            <a:cxnSpLocks/>
          </p:cNvCxnSpPr>
          <p:nvPr/>
        </p:nvCxnSpPr>
        <p:spPr>
          <a:xfrm>
            <a:off x="3827345" y="5372892"/>
            <a:ext cx="283154"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259" name="TextBox 21">
            <a:extLst>
              <a:ext uri="{FF2B5EF4-FFF2-40B4-BE49-F238E27FC236}">
                <a16:creationId xmlns:a16="http://schemas.microsoft.com/office/drawing/2014/main" id="{C732A268-0018-B4FD-4FFD-FDF26FC1E276}"/>
              </a:ext>
            </a:extLst>
          </p:cNvPr>
          <p:cNvSpPr txBox="1"/>
          <p:nvPr/>
        </p:nvSpPr>
        <p:spPr>
          <a:xfrm>
            <a:off x="4404183" y="5360355"/>
            <a:ext cx="515763" cy="280590"/>
          </a:xfrm>
          <a:prstGeom prst="rect">
            <a:avLst/>
          </a:prstGeom>
          <a:noFill/>
          <a:ln>
            <a:noFill/>
          </a:ln>
        </p:spPr>
        <p:txBody>
          <a:bodyPr wrap="square" lIns="0" tIns="0" rIns="0" bIns="0" anchor="ctr">
            <a:spAutoFit/>
          </a:bodyPr>
          <a:lstStyle/>
          <a:p>
            <a:pPr>
              <a:lnSpc>
                <a:spcPct val="150000"/>
              </a:lnSpc>
            </a:pPr>
            <a:r>
              <a:rPr lang="es-MX" b="1" dirty="0">
                <a:solidFill>
                  <a:srgbClr val="FF7012"/>
                </a:solidFill>
                <a:latin typeface="Lato" panose="020F0502020204030203" pitchFamily="34" charset="0"/>
                <a:ea typeface="Lato" panose="020F0502020204030203" pitchFamily="34" charset="0"/>
                <a:cs typeface="Lato" panose="020F0502020204030203" pitchFamily="34" charset="0"/>
              </a:rPr>
              <a:t>150</a:t>
            </a:r>
            <a:endParaRPr b="1" dirty="0">
              <a:solidFill>
                <a:srgbClr val="FF7012"/>
              </a:solidFill>
              <a:latin typeface="Lato" panose="020F0502020204030203" pitchFamily="34" charset="0"/>
              <a:ea typeface="Lato" panose="020F0502020204030203" pitchFamily="34" charset="0"/>
              <a:cs typeface="Lato" panose="020F0502020204030203" pitchFamily="34" charset="0"/>
            </a:endParaRPr>
          </a:p>
        </p:txBody>
      </p:sp>
      <p:cxnSp>
        <p:nvCxnSpPr>
          <p:cNvPr id="260" name="Conector recto de flecha 259">
            <a:extLst>
              <a:ext uri="{FF2B5EF4-FFF2-40B4-BE49-F238E27FC236}">
                <a16:creationId xmlns:a16="http://schemas.microsoft.com/office/drawing/2014/main" id="{6A41ACDC-65F1-1D9D-4B46-B188A6BDA598}"/>
              </a:ext>
            </a:extLst>
          </p:cNvPr>
          <p:cNvCxnSpPr>
            <a:cxnSpLocks/>
          </p:cNvCxnSpPr>
          <p:nvPr/>
        </p:nvCxnSpPr>
        <p:spPr>
          <a:xfrm>
            <a:off x="3917290" y="5558131"/>
            <a:ext cx="283154"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83807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84C0D9F9-5A05-95B9-340F-97829C5AE495}"/>
            </a:ext>
          </a:extLst>
        </p:cNvPr>
        <p:cNvGrpSpPr/>
        <p:nvPr/>
      </p:nvGrpSpPr>
      <p:grpSpPr>
        <a:xfrm>
          <a:off x="0" y="0"/>
          <a:ext cx="0" cy="0"/>
          <a:chOff x="0" y="0"/>
          <a:chExt cx="0" cy="0"/>
        </a:xfrm>
      </p:grpSpPr>
      <p:cxnSp>
        <p:nvCxnSpPr>
          <p:cNvPr id="13" name="Conector: angular 12">
            <a:extLst>
              <a:ext uri="{FF2B5EF4-FFF2-40B4-BE49-F238E27FC236}">
                <a16:creationId xmlns:a16="http://schemas.microsoft.com/office/drawing/2014/main" id="{72C38003-1C17-4F47-C406-B418A292FCA4}"/>
              </a:ext>
            </a:extLst>
          </p:cNvPr>
          <p:cNvCxnSpPr>
            <a:cxnSpLocks/>
          </p:cNvCxnSpPr>
          <p:nvPr/>
        </p:nvCxnSpPr>
        <p:spPr>
          <a:xfrm rot="10800000" flipH="1" flipV="1">
            <a:off x="6850735" y="3113745"/>
            <a:ext cx="2861180" cy="2798216"/>
          </a:xfrm>
          <a:prstGeom prst="bentConnector3">
            <a:avLst>
              <a:gd name="adj1" fmla="val -7990"/>
            </a:avLst>
          </a:prstGeom>
          <a:ln w="31750">
            <a:solidFill>
              <a:schemeClr val="tx1">
                <a:lumMod val="50000"/>
                <a:lumOff val="50000"/>
              </a:schemeClr>
            </a:solidFill>
            <a:prstDash val="sysDash"/>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Google Shape;703;g31dbd23bb8a_0_563">
            <a:extLst>
              <a:ext uri="{FF2B5EF4-FFF2-40B4-BE49-F238E27FC236}">
                <a16:creationId xmlns:a16="http://schemas.microsoft.com/office/drawing/2014/main" id="{4372AEA5-2836-EBCE-E452-1FAC9677F353}"/>
              </a:ext>
            </a:extLst>
          </p:cNvPr>
          <p:cNvSpPr/>
          <p:nvPr/>
        </p:nvSpPr>
        <p:spPr>
          <a:xfrm>
            <a:off x="6806990" y="2401532"/>
            <a:ext cx="4349814" cy="1404648"/>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9" name="Google Shape;703;g31dbd23bb8a_0_563">
            <a:extLst>
              <a:ext uri="{FF2B5EF4-FFF2-40B4-BE49-F238E27FC236}">
                <a16:creationId xmlns:a16="http://schemas.microsoft.com/office/drawing/2014/main" id="{618DAD1E-B708-480A-C395-70398B687203}"/>
              </a:ext>
            </a:extLst>
          </p:cNvPr>
          <p:cNvSpPr/>
          <p:nvPr/>
        </p:nvSpPr>
        <p:spPr>
          <a:xfrm>
            <a:off x="6826096" y="4036858"/>
            <a:ext cx="4349814" cy="1404648"/>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8" name="Google Shape;703;g31dbd23bb8a_0_563">
            <a:extLst>
              <a:ext uri="{FF2B5EF4-FFF2-40B4-BE49-F238E27FC236}">
                <a16:creationId xmlns:a16="http://schemas.microsoft.com/office/drawing/2014/main" id="{900DF428-2D2F-3A83-F541-EA0ED47601F0}"/>
              </a:ext>
            </a:extLst>
          </p:cNvPr>
          <p:cNvSpPr/>
          <p:nvPr/>
        </p:nvSpPr>
        <p:spPr>
          <a:xfrm>
            <a:off x="1914513" y="4784729"/>
            <a:ext cx="4349814" cy="1404648"/>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7" name="Google Shape;703;g31dbd23bb8a_0_563">
            <a:extLst>
              <a:ext uri="{FF2B5EF4-FFF2-40B4-BE49-F238E27FC236}">
                <a16:creationId xmlns:a16="http://schemas.microsoft.com/office/drawing/2014/main" id="{3D573412-FE34-0BF7-1F5A-D8E1998227E4}"/>
              </a:ext>
            </a:extLst>
          </p:cNvPr>
          <p:cNvSpPr/>
          <p:nvPr/>
        </p:nvSpPr>
        <p:spPr>
          <a:xfrm>
            <a:off x="1914514" y="3174371"/>
            <a:ext cx="4349814" cy="1404648"/>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grpSp>
        <p:nvGrpSpPr>
          <p:cNvPr id="185" name="Google Shape;185;g31dbd23bb8a_0_92">
            <a:extLst>
              <a:ext uri="{FF2B5EF4-FFF2-40B4-BE49-F238E27FC236}">
                <a16:creationId xmlns:a16="http://schemas.microsoft.com/office/drawing/2014/main" id="{FF8ACD3F-6F7A-F53C-F47A-C255A49B1111}"/>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33D67938-4112-E84F-0A32-8B70400C4F79}"/>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BB35E66A-8BBD-C940-0A5F-ADD9F9FC9B70}"/>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368C2FDE-66C9-A0F0-8C7D-2C92F36CB9D9}"/>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9" name="Google Shape;189;g31dbd23bb8a_0_92">
            <a:extLst>
              <a:ext uri="{FF2B5EF4-FFF2-40B4-BE49-F238E27FC236}">
                <a16:creationId xmlns:a16="http://schemas.microsoft.com/office/drawing/2014/main" id="{776512C0-B35E-567D-5833-D68A7A2990BE}"/>
              </a:ext>
            </a:extLst>
          </p:cNvPr>
          <p:cNvPicPr preferRelativeResize="0"/>
          <p:nvPr/>
        </p:nvPicPr>
        <p:blipFill rotWithShape="1">
          <a:blip r:embed="rId3">
            <a:alphaModFix/>
          </a:blip>
          <a:srcRect/>
          <a:stretch/>
        </p:blipFill>
        <p:spPr>
          <a:xfrm rot="10800000" flipH="1">
            <a:off x="-6130" y="5328444"/>
            <a:ext cx="1516173" cy="1516178"/>
          </a:xfrm>
          <a:prstGeom prst="rect">
            <a:avLst/>
          </a:prstGeom>
          <a:noFill/>
          <a:ln>
            <a:noFill/>
          </a:ln>
        </p:spPr>
      </p:pic>
      <p:sp>
        <p:nvSpPr>
          <p:cNvPr id="16" name="Google Shape;703;g31dbd23bb8a_0_563">
            <a:extLst>
              <a:ext uri="{FF2B5EF4-FFF2-40B4-BE49-F238E27FC236}">
                <a16:creationId xmlns:a16="http://schemas.microsoft.com/office/drawing/2014/main" id="{5AD39C8B-28B8-3A45-0907-479E1852CA11}"/>
              </a:ext>
            </a:extLst>
          </p:cNvPr>
          <p:cNvSpPr/>
          <p:nvPr/>
        </p:nvSpPr>
        <p:spPr>
          <a:xfrm>
            <a:off x="1914514" y="1564013"/>
            <a:ext cx="4349814" cy="1404648"/>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39" name="TextBox 22">
            <a:extLst>
              <a:ext uri="{FF2B5EF4-FFF2-40B4-BE49-F238E27FC236}">
                <a16:creationId xmlns:a16="http://schemas.microsoft.com/office/drawing/2014/main" id="{D7B1E7B6-28BB-6209-EB44-1AB117F292E4}"/>
              </a:ext>
            </a:extLst>
          </p:cNvPr>
          <p:cNvSpPr txBox="1"/>
          <p:nvPr/>
        </p:nvSpPr>
        <p:spPr>
          <a:xfrm>
            <a:off x="2438856" y="3296950"/>
            <a:ext cx="1869101" cy="276999"/>
          </a:xfrm>
          <a:prstGeom prst="rect">
            <a:avLst/>
          </a:prstGeom>
          <a:noFill/>
          <a:ln>
            <a:noFill/>
          </a:ln>
        </p:spPr>
        <p:txBody>
          <a:bodyPr wrap="none" lIns="0" tIns="0" rIns="0" bIns="0" anchor="t">
            <a:spAutoFit/>
          </a:bodyPr>
          <a:lstStyle/>
          <a:p>
            <a:pPr algn="l"/>
            <a:r>
              <a:rPr lang="es-MX" sz="18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Gastos Funerarios</a:t>
            </a:r>
          </a:p>
        </p:txBody>
      </p:sp>
      <p:sp>
        <p:nvSpPr>
          <p:cNvPr id="40" name="TextBox 24">
            <a:extLst>
              <a:ext uri="{FF2B5EF4-FFF2-40B4-BE49-F238E27FC236}">
                <a16:creationId xmlns:a16="http://schemas.microsoft.com/office/drawing/2014/main" id="{9729A585-A319-0D32-540D-12E35B21D0F5}"/>
              </a:ext>
            </a:extLst>
          </p:cNvPr>
          <p:cNvSpPr txBox="1"/>
          <p:nvPr/>
        </p:nvSpPr>
        <p:spPr>
          <a:xfrm>
            <a:off x="2442530" y="4860397"/>
            <a:ext cx="1992533"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PPr>
            <a:lvl1pPr>
              <a:defRPr sz="18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a:t>Pérdidas Orgánicas</a:t>
            </a:r>
          </a:p>
        </p:txBody>
      </p:sp>
      <p:sp>
        <p:nvSpPr>
          <p:cNvPr id="41" name="TextBox 27">
            <a:extLst>
              <a:ext uri="{FF2B5EF4-FFF2-40B4-BE49-F238E27FC236}">
                <a16:creationId xmlns:a16="http://schemas.microsoft.com/office/drawing/2014/main" id="{B3AA5925-094A-5AFA-53C0-599AF84362E6}"/>
              </a:ext>
            </a:extLst>
          </p:cNvPr>
          <p:cNvSpPr txBox="1"/>
          <p:nvPr/>
        </p:nvSpPr>
        <p:spPr>
          <a:xfrm>
            <a:off x="8108371" y="2440794"/>
            <a:ext cx="2494273"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Reembolso de GM por </a:t>
            </a:r>
            <a:r>
              <a:rPr lang="es-MX" sz="1600" b="1" noProof="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Acc</a:t>
            </a:r>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a:t>
            </a:r>
          </a:p>
        </p:txBody>
      </p:sp>
      <p:sp>
        <p:nvSpPr>
          <p:cNvPr id="42" name="TextBox 29">
            <a:extLst>
              <a:ext uri="{FF2B5EF4-FFF2-40B4-BE49-F238E27FC236}">
                <a16:creationId xmlns:a16="http://schemas.microsoft.com/office/drawing/2014/main" id="{09538140-8548-B571-4CDE-29153D02078D}"/>
              </a:ext>
            </a:extLst>
          </p:cNvPr>
          <p:cNvSpPr txBox="1"/>
          <p:nvPr/>
        </p:nvSpPr>
        <p:spPr>
          <a:xfrm>
            <a:off x="2513062" y="1710388"/>
            <a:ext cx="1922001" cy="276999"/>
          </a:xfrm>
          <a:prstGeom prst="rect">
            <a:avLst/>
          </a:prstGeom>
          <a:noFill/>
          <a:ln>
            <a:noFill/>
          </a:ln>
        </p:spPr>
        <p:txBody>
          <a:bodyPr wrap="none" lIns="0" tIns="0" rIns="0" bIns="0" anchor="t">
            <a:spAutoFit/>
          </a:bodyPr>
          <a:lstStyle/>
          <a:p>
            <a:pPr algn="l"/>
            <a:r>
              <a:rPr lang="es-MX" sz="18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Muerte Accidental</a:t>
            </a:r>
          </a:p>
        </p:txBody>
      </p:sp>
      <p:sp>
        <p:nvSpPr>
          <p:cNvPr id="55" name="Elipse 54">
            <a:extLst>
              <a:ext uri="{FF2B5EF4-FFF2-40B4-BE49-F238E27FC236}">
                <a16:creationId xmlns:a16="http://schemas.microsoft.com/office/drawing/2014/main" id="{18213180-F4B7-6E88-A862-D4BA07CC85E8}"/>
              </a:ext>
            </a:extLst>
          </p:cNvPr>
          <p:cNvSpPr/>
          <p:nvPr/>
        </p:nvSpPr>
        <p:spPr>
          <a:xfrm>
            <a:off x="1599426" y="1899168"/>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2" name="Rounded Rectangle 41">
            <a:extLst>
              <a:ext uri="{FF2B5EF4-FFF2-40B4-BE49-F238E27FC236}">
                <a16:creationId xmlns:a16="http://schemas.microsoft.com/office/drawing/2014/main" id="{D9A905C8-70E4-382F-A5EF-A053E5633CF9}"/>
              </a:ext>
            </a:extLst>
          </p:cNvPr>
          <p:cNvSpPr/>
          <p:nvPr/>
        </p:nvSpPr>
        <p:spPr>
          <a:xfrm>
            <a:off x="1735491" y="2032330"/>
            <a:ext cx="375570" cy="375570"/>
          </a:xfrm>
          <a:custGeom>
            <a:avLst/>
            <a:gdLst/>
            <a:ahLst/>
            <a:cxnLst/>
            <a:rect l="0" t="0" r="0" b="0"/>
            <a:pathLst>
              <a:path w="256718" h="256718">
                <a:moveTo>
                  <a:pt x="178587" y="139521"/>
                </a:moveTo>
                <a:cubicBezTo>
                  <a:pt x="178587" y="136438"/>
                  <a:pt x="176088" y="133940"/>
                  <a:pt x="173006" y="133940"/>
                </a:cubicBezTo>
                <a:lnTo>
                  <a:pt x="145101" y="133940"/>
                </a:lnTo>
                <a:lnTo>
                  <a:pt x="145101" y="106036"/>
                </a:lnTo>
                <a:cubicBezTo>
                  <a:pt x="145101" y="102953"/>
                  <a:pt x="142603" y="100455"/>
                  <a:pt x="139521" y="100455"/>
                </a:cubicBezTo>
                <a:lnTo>
                  <a:pt x="117197" y="100455"/>
                </a:lnTo>
                <a:cubicBezTo>
                  <a:pt x="114115" y="100455"/>
                  <a:pt x="111616" y="102953"/>
                  <a:pt x="111616" y="106036"/>
                </a:cubicBezTo>
                <a:lnTo>
                  <a:pt x="111616" y="133940"/>
                </a:lnTo>
                <a:lnTo>
                  <a:pt x="83712" y="133940"/>
                </a:lnTo>
                <a:cubicBezTo>
                  <a:pt x="80630" y="133940"/>
                  <a:pt x="78131" y="136438"/>
                  <a:pt x="78131" y="139521"/>
                </a:cubicBezTo>
                <a:lnTo>
                  <a:pt x="78131" y="161844"/>
                </a:lnTo>
                <a:cubicBezTo>
                  <a:pt x="78131" y="164926"/>
                  <a:pt x="80630" y="167425"/>
                  <a:pt x="83712" y="167425"/>
                </a:cubicBezTo>
                <a:lnTo>
                  <a:pt x="111616" y="167425"/>
                </a:lnTo>
                <a:lnTo>
                  <a:pt x="111616" y="195329"/>
                </a:lnTo>
                <a:cubicBezTo>
                  <a:pt x="111616" y="198411"/>
                  <a:pt x="114115" y="200910"/>
                  <a:pt x="117197" y="200910"/>
                </a:cubicBezTo>
                <a:lnTo>
                  <a:pt x="139521" y="200910"/>
                </a:lnTo>
                <a:cubicBezTo>
                  <a:pt x="142603" y="200910"/>
                  <a:pt x="145101" y="198411"/>
                  <a:pt x="145101" y="195329"/>
                </a:cubicBezTo>
                <a:lnTo>
                  <a:pt x="145101" y="167425"/>
                </a:lnTo>
                <a:lnTo>
                  <a:pt x="173006" y="167425"/>
                </a:lnTo>
                <a:cubicBezTo>
                  <a:pt x="176088" y="167425"/>
                  <a:pt x="178587" y="164926"/>
                  <a:pt x="178587" y="161844"/>
                </a:cubicBezTo>
                <a:close/>
                <a:moveTo>
                  <a:pt x="223233" y="122778"/>
                </a:moveTo>
                <a:lnTo>
                  <a:pt x="223233" y="245557"/>
                </a:lnTo>
                <a:cubicBezTo>
                  <a:pt x="223233" y="251721"/>
                  <a:pt x="218236" y="256718"/>
                  <a:pt x="212072" y="256718"/>
                </a:cubicBezTo>
                <a:lnTo>
                  <a:pt x="44646" y="256718"/>
                </a:lnTo>
                <a:cubicBezTo>
                  <a:pt x="38482" y="256718"/>
                  <a:pt x="33485" y="251721"/>
                  <a:pt x="33485" y="245557"/>
                </a:cubicBezTo>
                <a:lnTo>
                  <a:pt x="33485" y="122778"/>
                </a:lnTo>
                <a:moveTo>
                  <a:pt x="0" y="117197"/>
                </a:moveTo>
                <a:lnTo>
                  <a:pt x="128359" y="0"/>
                </a:lnTo>
                <a:lnTo>
                  <a:pt x="256718" y="117197"/>
                </a:lnTo>
              </a:path>
            </a:pathLst>
          </a:custGeom>
          <a:noFill/>
          <a:ln w="9525">
            <a:solidFill>
              <a:srgbClr val="EA2565"/>
            </a:solidFill>
          </a:ln>
        </p:spPr>
        <p:txBody>
          <a:bodyPr rtlCol="0" anchor="ctr"/>
          <a:lstStyle/>
          <a:p>
            <a:pPr algn="ctr"/>
            <a:endParaRPr/>
          </a:p>
        </p:txBody>
      </p:sp>
      <p:sp>
        <p:nvSpPr>
          <p:cNvPr id="56" name="Elipse 55">
            <a:extLst>
              <a:ext uri="{FF2B5EF4-FFF2-40B4-BE49-F238E27FC236}">
                <a16:creationId xmlns:a16="http://schemas.microsoft.com/office/drawing/2014/main" id="{27CA5280-E847-DE74-3449-9AE445BD6F46}"/>
              </a:ext>
            </a:extLst>
          </p:cNvPr>
          <p:cNvSpPr/>
          <p:nvPr/>
        </p:nvSpPr>
        <p:spPr>
          <a:xfrm>
            <a:off x="1585751" y="3552845"/>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7" name="Elipse 56">
            <a:extLst>
              <a:ext uri="{FF2B5EF4-FFF2-40B4-BE49-F238E27FC236}">
                <a16:creationId xmlns:a16="http://schemas.microsoft.com/office/drawing/2014/main" id="{9578F6F3-A031-19D2-C919-C0230EABC666}"/>
              </a:ext>
            </a:extLst>
          </p:cNvPr>
          <p:cNvSpPr/>
          <p:nvPr/>
        </p:nvSpPr>
        <p:spPr>
          <a:xfrm>
            <a:off x="1615252" y="5163203"/>
            <a:ext cx="647700" cy="647700"/>
          </a:xfrm>
          <a:prstGeom prst="ellipse">
            <a:avLst/>
          </a:prstGeom>
          <a:solidFill>
            <a:schemeClr val="bg1"/>
          </a:solidFill>
          <a:ln>
            <a:solidFill>
              <a:schemeClr val="bg1"/>
            </a:solid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8" name="Elipse 57">
            <a:extLst>
              <a:ext uri="{FF2B5EF4-FFF2-40B4-BE49-F238E27FC236}">
                <a16:creationId xmlns:a16="http://schemas.microsoft.com/office/drawing/2014/main" id="{2BE05991-642D-C2C2-974E-B540FC7AABFC}"/>
              </a:ext>
            </a:extLst>
          </p:cNvPr>
          <p:cNvSpPr/>
          <p:nvPr/>
        </p:nvSpPr>
        <p:spPr>
          <a:xfrm>
            <a:off x="10808891" y="2763550"/>
            <a:ext cx="647700" cy="647700"/>
          </a:xfrm>
          <a:prstGeom prst="ellipse">
            <a:avLst/>
          </a:prstGeom>
          <a:solidFill>
            <a:schemeClr val="bg1"/>
          </a:solidFill>
          <a:ln>
            <a:solidFill>
              <a:schemeClr val="bg1"/>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8" name="Rounded Rectangle 37">
            <a:extLst>
              <a:ext uri="{FF2B5EF4-FFF2-40B4-BE49-F238E27FC236}">
                <a16:creationId xmlns:a16="http://schemas.microsoft.com/office/drawing/2014/main" id="{321FAFF7-12C0-81F1-9E19-4D5798049C1E}"/>
              </a:ext>
            </a:extLst>
          </p:cNvPr>
          <p:cNvSpPr/>
          <p:nvPr/>
        </p:nvSpPr>
        <p:spPr>
          <a:xfrm>
            <a:off x="1702766" y="3689223"/>
            <a:ext cx="375570" cy="375570"/>
          </a:xfrm>
          <a:custGeom>
            <a:avLst/>
            <a:gdLst/>
            <a:ahLst/>
            <a:cxnLst/>
            <a:rect l="0" t="0" r="0" b="0"/>
            <a:pathLst>
              <a:path w="256718" h="256718">
                <a:moveTo>
                  <a:pt x="50227" y="145101"/>
                </a:moveTo>
                <a:cubicBezTo>
                  <a:pt x="65638" y="145101"/>
                  <a:pt x="78131" y="157595"/>
                  <a:pt x="78131" y="173006"/>
                </a:cubicBezTo>
                <a:cubicBezTo>
                  <a:pt x="78131" y="188417"/>
                  <a:pt x="65638" y="200910"/>
                  <a:pt x="50227" y="200910"/>
                </a:cubicBezTo>
                <a:cubicBezTo>
                  <a:pt x="34816" y="200910"/>
                  <a:pt x="22323" y="188417"/>
                  <a:pt x="22323" y="173006"/>
                </a:cubicBezTo>
                <a:cubicBezTo>
                  <a:pt x="22323" y="157595"/>
                  <a:pt x="34816" y="145101"/>
                  <a:pt x="50227" y="145101"/>
                </a:cubicBezTo>
                <a:close/>
                <a:moveTo>
                  <a:pt x="0" y="256718"/>
                </a:moveTo>
                <a:lnTo>
                  <a:pt x="0" y="145101"/>
                </a:lnTo>
                <a:moveTo>
                  <a:pt x="256718" y="256718"/>
                </a:moveTo>
                <a:lnTo>
                  <a:pt x="256718" y="173006"/>
                </a:lnTo>
                <a:moveTo>
                  <a:pt x="0" y="200910"/>
                </a:moveTo>
                <a:lnTo>
                  <a:pt x="256718" y="200910"/>
                </a:lnTo>
                <a:lnTo>
                  <a:pt x="256718" y="234395"/>
                </a:lnTo>
                <a:lnTo>
                  <a:pt x="0" y="234395"/>
                </a:lnTo>
                <a:close/>
                <a:moveTo>
                  <a:pt x="100455" y="150682"/>
                </a:moveTo>
                <a:cubicBezTo>
                  <a:pt x="100455" y="147600"/>
                  <a:pt x="102953" y="145101"/>
                  <a:pt x="106036" y="145101"/>
                </a:cubicBezTo>
                <a:lnTo>
                  <a:pt x="212072" y="145101"/>
                </a:lnTo>
                <a:cubicBezTo>
                  <a:pt x="224400" y="145101"/>
                  <a:pt x="234395" y="155096"/>
                  <a:pt x="234395" y="167425"/>
                </a:cubicBezTo>
                <a:lnTo>
                  <a:pt x="234395" y="200910"/>
                </a:lnTo>
                <a:lnTo>
                  <a:pt x="100455" y="200910"/>
                </a:lnTo>
                <a:close/>
                <a:moveTo>
                  <a:pt x="122778" y="11161"/>
                </a:moveTo>
                <a:cubicBezTo>
                  <a:pt x="122778" y="4997"/>
                  <a:pt x="127775" y="0"/>
                  <a:pt x="133940" y="0"/>
                </a:cubicBezTo>
                <a:lnTo>
                  <a:pt x="245557" y="0"/>
                </a:lnTo>
                <a:cubicBezTo>
                  <a:pt x="251721" y="0"/>
                  <a:pt x="256718" y="4997"/>
                  <a:pt x="256718" y="11161"/>
                </a:cubicBezTo>
                <a:lnTo>
                  <a:pt x="256718" y="78131"/>
                </a:lnTo>
                <a:cubicBezTo>
                  <a:pt x="256718" y="84296"/>
                  <a:pt x="251721" y="89293"/>
                  <a:pt x="245557" y="89293"/>
                </a:cubicBezTo>
                <a:lnTo>
                  <a:pt x="133940" y="89293"/>
                </a:lnTo>
                <a:cubicBezTo>
                  <a:pt x="127775" y="89293"/>
                  <a:pt x="122778" y="84296"/>
                  <a:pt x="122778" y="78131"/>
                </a:cubicBezTo>
                <a:close/>
                <a:moveTo>
                  <a:pt x="122778" y="44646"/>
                </a:moveTo>
                <a:lnTo>
                  <a:pt x="147892" y="44646"/>
                </a:lnTo>
                <a:cubicBezTo>
                  <a:pt x="149649" y="44646"/>
                  <a:pt x="151303" y="43819"/>
                  <a:pt x="152357" y="42414"/>
                </a:cubicBezTo>
                <a:lnTo>
                  <a:pt x="162536" y="28830"/>
                </a:lnTo>
                <a:cubicBezTo>
                  <a:pt x="163640" y="27358"/>
                  <a:pt x="165399" y="26525"/>
                  <a:pt x="167238" y="26603"/>
                </a:cubicBezTo>
                <a:cubicBezTo>
                  <a:pt x="169076" y="26681"/>
                  <a:pt x="170758" y="27660"/>
                  <a:pt x="171733" y="29221"/>
                </a:cubicBezTo>
                <a:lnTo>
                  <a:pt x="191601" y="61020"/>
                </a:lnTo>
                <a:cubicBezTo>
                  <a:pt x="192501" y="62465"/>
                  <a:pt x="194012" y="63420"/>
                  <a:pt x="195703" y="63613"/>
                </a:cubicBezTo>
                <a:cubicBezTo>
                  <a:pt x="197394" y="63807"/>
                  <a:pt x="199082" y="63218"/>
                  <a:pt x="200285" y="62014"/>
                </a:cubicBezTo>
                <a:lnTo>
                  <a:pt x="216012" y="46287"/>
                </a:lnTo>
                <a:cubicBezTo>
                  <a:pt x="217060" y="45241"/>
                  <a:pt x="218482" y="44655"/>
                  <a:pt x="219963" y="44657"/>
                </a:cubicBezTo>
                <a:lnTo>
                  <a:pt x="256718" y="44657"/>
                </a:lnTo>
              </a:path>
            </a:pathLst>
          </a:custGeom>
          <a:noFill/>
          <a:ln w="9525">
            <a:solidFill>
              <a:srgbClr val="EA2565"/>
            </a:solidFill>
          </a:ln>
        </p:spPr>
        <p:txBody>
          <a:bodyPr rtlCol="0" anchor="ctr"/>
          <a:lstStyle/>
          <a:p>
            <a:pPr algn="ctr"/>
            <a:endParaRPr/>
          </a:p>
        </p:txBody>
      </p:sp>
      <p:sp>
        <p:nvSpPr>
          <p:cNvPr id="49" name="Rounded Rectangle 38">
            <a:extLst>
              <a:ext uri="{FF2B5EF4-FFF2-40B4-BE49-F238E27FC236}">
                <a16:creationId xmlns:a16="http://schemas.microsoft.com/office/drawing/2014/main" id="{1AA0DB92-BABF-F302-D41D-090E1BA11A84}"/>
              </a:ext>
            </a:extLst>
          </p:cNvPr>
          <p:cNvSpPr/>
          <p:nvPr/>
        </p:nvSpPr>
        <p:spPr>
          <a:xfrm>
            <a:off x="10944479" y="2906801"/>
            <a:ext cx="370646" cy="361198"/>
          </a:xfrm>
          <a:custGeom>
            <a:avLst/>
            <a:gdLst/>
            <a:ahLst/>
            <a:cxnLst/>
            <a:rect l="0" t="0" r="0" b="0"/>
            <a:pathLst>
              <a:path w="253354" h="246896">
                <a:moveTo>
                  <a:pt x="133940" y="45986"/>
                </a:moveTo>
                <a:lnTo>
                  <a:pt x="133940" y="124117"/>
                </a:lnTo>
                <a:lnTo>
                  <a:pt x="89293" y="124117"/>
                </a:lnTo>
                <a:lnTo>
                  <a:pt x="89293" y="45986"/>
                </a:lnTo>
                <a:cubicBezTo>
                  <a:pt x="89293" y="33657"/>
                  <a:pt x="99288" y="23662"/>
                  <a:pt x="111616" y="23662"/>
                </a:cubicBezTo>
                <a:cubicBezTo>
                  <a:pt x="123945" y="23662"/>
                  <a:pt x="133940" y="33657"/>
                  <a:pt x="133940" y="45986"/>
                </a:cubicBezTo>
                <a:close/>
                <a:moveTo>
                  <a:pt x="22323" y="23662"/>
                </a:moveTo>
                <a:lnTo>
                  <a:pt x="44646" y="23662"/>
                </a:lnTo>
                <a:cubicBezTo>
                  <a:pt x="50811" y="23662"/>
                  <a:pt x="55808" y="28660"/>
                  <a:pt x="55808" y="34824"/>
                </a:cubicBezTo>
                <a:lnTo>
                  <a:pt x="55808" y="179926"/>
                </a:lnTo>
                <a:lnTo>
                  <a:pt x="22323" y="179926"/>
                </a:lnTo>
                <a:close/>
                <a:moveTo>
                  <a:pt x="0" y="90632"/>
                </a:moveTo>
                <a:lnTo>
                  <a:pt x="0" y="45986"/>
                </a:lnTo>
                <a:cubicBezTo>
                  <a:pt x="0" y="33657"/>
                  <a:pt x="9994" y="23662"/>
                  <a:pt x="22323" y="23662"/>
                </a:cubicBezTo>
                <a:moveTo>
                  <a:pt x="11161" y="179926"/>
                </a:moveTo>
                <a:lnTo>
                  <a:pt x="234395" y="179926"/>
                </a:lnTo>
                <a:cubicBezTo>
                  <a:pt x="234395" y="179926"/>
                  <a:pt x="245557" y="179926"/>
                  <a:pt x="245557" y="191088"/>
                </a:cubicBezTo>
                <a:lnTo>
                  <a:pt x="245557" y="235734"/>
                </a:lnTo>
                <a:cubicBezTo>
                  <a:pt x="245557" y="235734"/>
                  <a:pt x="245557" y="246896"/>
                  <a:pt x="234395" y="246896"/>
                </a:cubicBezTo>
                <a:lnTo>
                  <a:pt x="11161" y="246896"/>
                </a:lnTo>
                <a:cubicBezTo>
                  <a:pt x="11161" y="246896"/>
                  <a:pt x="0" y="246896"/>
                  <a:pt x="0" y="235734"/>
                </a:cubicBezTo>
                <a:lnTo>
                  <a:pt x="0" y="191088"/>
                </a:lnTo>
                <a:cubicBezTo>
                  <a:pt x="0" y="191088"/>
                  <a:pt x="0" y="179926"/>
                  <a:pt x="11161" y="179926"/>
                </a:cubicBezTo>
                <a:moveTo>
                  <a:pt x="89293" y="179926"/>
                </a:moveTo>
                <a:lnTo>
                  <a:pt x="89293" y="124117"/>
                </a:lnTo>
                <a:lnTo>
                  <a:pt x="133940" y="124117"/>
                </a:lnTo>
                <a:lnTo>
                  <a:pt x="133940" y="179926"/>
                </a:lnTo>
                <a:moveTo>
                  <a:pt x="195329" y="39512"/>
                </a:moveTo>
                <a:cubicBezTo>
                  <a:pt x="194345" y="48761"/>
                  <a:pt x="186049" y="55459"/>
                  <a:pt x="176800" y="54473"/>
                </a:cubicBezTo>
                <a:cubicBezTo>
                  <a:pt x="167552" y="53486"/>
                  <a:pt x="160855" y="45188"/>
                  <a:pt x="161844" y="35940"/>
                </a:cubicBezTo>
                <a:lnTo>
                  <a:pt x="163072" y="24778"/>
                </a:lnTo>
                <a:cubicBezTo>
                  <a:pt x="164089" y="15532"/>
                  <a:pt x="172409" y="8860"/>
                  <a:pt x="181656" y="9878"/>
                </a:cubicBezTo>
                <a:cubicBezTo>
                  <a:pt x="190903" y="10895"/>
                  <a:pt x="197574" y="19215"/>
                  <a:pt x="196557" y="28462"/>
                </a:cubicBezTo>
                <a:close/>
                <a:moveTo>
                  <a:pt x="251138" y="45986"/>
                </a:moveTo>
                <a:cubicBezTo>
                  <a:pt x="250149" y="55230"/>
                  <a:pt x="241854" y="61924"/>
                  <a:pt x="232610" y="60938"/>
                </a:cubicBezTo>
                <a:cubicBezTo>
                  <a:pt x="223365" y="59952"/>
                  <a:pt x="216669" y="51659"/>
                  <a:pt x="217652" y="42414"/>
                </a:cubicBezTo>
                <a:lnTo>
                  <a:pt x="218880" y="31252"/>
                </a:lnTo>
                <a:cubicBezTo>
                  <a:pt x="219864" y="22004"/>
                  <a:pt x="228161" y="15305"/>
                  <a:pt x="237409" y="16291"/>
                </a:cubicBezTo>
                <a:cubicBezTo>
                  <a:pt x="246658" y="17278"/>
                  <a:pt x="253354" y="25576"/>
                  <a:pt x="252365" y="34824"/>
                </a:cubicBezTo>
                <a:close/>
                <a:moveTo>
                  <a:pt x="181154" y="179926"/>
                </a:moveTo>
                <a:lnTo>
                  <a:pt x="188632" y="110277"/>
                </a:lnTo>
                <a:lnTo>
                  <a:pt x="202138" y="89293"/>
                </a:lnTo>
                <a:lnTo>
                  <a:pt x="210844" y="112621"/>
                </a:lnTo>
                <a:lnTo>
                  <a:pt x="203589" y="179926"/>
                </a:lnTo>
                <a:moveTo>
                  <a:pt x="202138" y="89293"/>
                </a:moveTo>
                <a:lnTo>
                  <a:pt x="195776" y="39512"/>
                </a:lnTo>
                <a:moveTo>
                  <a:pt x="202138" y="89293"/>
                </a:moveTo>
                <a:lnTo>
                  <a:pt x="217987" y="41967"/>
                </a:lnTo>
                <a:moveTo>
                  <a:pt x="37056" y="23662"/>
                </a:moveTo>
                <a:lnTo>
                  <a:pt x="37056" y="0"/>
                </a:lnTo>
                <a:moveTo>
                  <a:pt x="25895" y="0"/>
                </a:moveTo>
                <a:lnTo>
                  <a:pt x="48218" y="0"/>
                </a:lnTo>
              </a:path>
            </a:pathLst>
          </a:custGeom>
          <a:noFill/>
          <a:ln w="9525">
            <a:solidFill>
              <a:srgbClr val="EA2565"/>
            </a:solidFill>
          </a:ln>
        </p:spPr>
        <p:txBody>
          <a:bodyPr rtlCol="0" anchor="ctr"/>
          <a:lstStyle/>
          <a:p>
            <a:pPr algn="ctr"/>
            <a:endParaRPr/>
          </a:p>
        </p:txBody>
      </p:sp>
      <p:sp>
        <p:nvSpPr>
          <p:cNvPr id="50" name="Rounded Rectangle 39">
            <a:extLst>
              <a:ext uri="{FF2B5EF4-FFF2-40B4-BE49-F238E27FC236}">
                <a16:creationId xmlns:a16="http://schemas.microsoft.com/office/drawing/2014/main" id="{A459C548-EB56-B4CE-6E0B-B251BDA97D92}"/>
              </a:ext>
            </a:extLst>
          </p:cNvPr>
          <p:cNvSpPr/>
          <p:nvPr/>
        </p:nvSpPr>
        <p:spPr>
          <a:xfrm>
            <a:off x="1738609" y="5294714"/>
            <a:ext cx="377622" cy="378486"/>
          </a:xfrm>
          <a:custGeom>
            <a:avLst/>
            <a:gdLst/>
            <a:ahLst/>
            <a:cxnLst/>
            <a:rect l="0" t="0" r="0" b="0"/>
            <a:pathLst>
              <a:path w="258121" h="258711">
                <a:moveTo>
                  <a:pt x="165578" y="187634"/>
                </a:moveTo>
                <a:cubicBezTo>
                  <a:pt x="165578" y="206485"/>
                  <a:pt x="157559" y="224564"/>
                  <a:pt x="143285" y="237893"/>
                </a:cubicBezTo>
                <a:cubicBezTo>
                  <a:pt x="129013" y="251222"/>
                  <a:pt x="109654" y="258711"/>
                  <a:pt x="89469" y="258711"/>
                </a:cubicBezTo>
                <a:cubicBezTo>
                  <a:pt x="69284" y="258711"/>
                  <a:pt x="49925" y="251222"/>
                  <a:pt x="35652" y="237893"/>
                </a:cubicBezTo>
                <a:cubicBezTo>
                  <a:pt x="21379" y="224564"/>
                  <a:pt x="13360" y="206485"/>
                  <a:pt x="13360" y="187634"/>
                </a:cubicBezTo>
                <a:cubicBezTo>
                  <a:pt x="13360" y="127236"/>
                  <a:pt x="78547" y="56159"/>
                  <a:pt x="89469" y="56159"/>
                </a:cubicBezTo>
                <a:cubicBezTo>
                  <a:pt x="100390" y="56159"/>
                  <a:pt x="165578" y="127236"/>
                  <a:pt x="165578" y="187634"/>
                </a:cubicBezTo>
                <a:close/>
                <a:moveTo>
                  <a:pt x="165578" y="101474"/>
                </a:moveTo>
                <a:lnTo>
                  <a:pt x="165578" y="58222"/>
                </a:lnTo>
                <a:lnTo>
                  <a:pt x="244330" y="58222"/>
                </a:lnTo>
                <a:lnTo>
                  <a:pt x="244330" y="219335"/>
                </a:lnTo>
                <a:cubicBezTo>
                  <a:pt x="244330" y="241082"/>
                  <a:pt x="226701" y="258711"/>
                  <a:pt x="204954" y="258711"/>
                </a:cubicBezTo>
                <a:cubicBezTo>
                  <a:pt x="195068" y="258711"/>
                  <a:pt x="186034" y="255069"/>
                  <a:pt x="179118" y="249051"/>
                </a:cubicBezTo>
                <a:cubicBezTo>
                  <a:pt x="179118" y="249051"/>
                  <a:pt x="174501" y="244818"/>
                  <a:pt x="172333" y="241024"/>
                </a:cubicBezTo>
                <a:moveTo>
                  <a:pt x="258121" y="58223"/>
                </a:moveTo>
                <a:lnTo>
                  <a:pt x="151788" y="58223"/>
                </a:lnTo>
                <a:lnTo>
                  <a:pt x="151788" y="9169"/>
                </a:lnTo>
                <a:lnTo>
                  <a:pt x="258121" y="9169"/>
                </a:lnTo>
                <a:close/>
                <a:moveTo>
                  <a:pt x="244330" y="105929"/>
                </a:moveTo>
                <a:lnTo>
                  <a:pt x="206804" y="105929"/>
                </a:lnTo>
                <a:lnTo>
                  <a:pt x="206804" y="176380"/>
                </a:lnTo>
                <a:lnTo>
                  <a:pt x="244330" y="176380"/>
                </a:lnTo>
                <a:close/>
                <a:moveTo>
                  <a:pt x="186737" y="58223"/>
                </a:moveTo>
                <a:lnTo>
                  <a:pt x="186737" y="9068"/>
                </a:lnTo>
                <a:moveTo>
                  <a:pt x="223173" y="58223"/>
                </a:moveTo>
                <a:lnTo>
                  <a:pt x="223173" y="9068"/>
                </a:lnTo>
                <a:moveTo>
                  <a:pt x="62321" y="147822"/>
                </a:moveTo>
                <a:lnTo>
                  <a:pt x="116621" y="147822"/>
                </a:lnTo>
                <a:moveTo>
                  <a:pt x="0" y="0"/>
                </a:moveTo>
                <a:moveTo>
                  <a:pt x="89467" y="120675"/>
                </a:moveTo>
                <a:lnTo>
                  <a:pt x="89467" y="174976"/>
                </a:lnTo>
                <a:moveTo>
                  <a:pt x="116621" y="207779"/>
                </a:moveTo>
                <a:lnTo>
                  <a:pt x="62321" y="207779"/>
                </a:lnTo>
              </a:path>
            </a:pathLst>
          </a:custGeom>
          <a:noFill/>
          <a:ln w="9525">
            <a:solidFill>
              <a:srgbClr val="EA2565"/>
            </a:solidFill>
          </a:ln>
        </p:spPr>
        <p:txBody>
          <a:bodyPr rtlCol="0" anchor="ctr"/>
          <a:lstStyle/>
          <a:p>
            <a:pPr algn="ctr"/>
            <a:endParaRPr/>
          </a:p>
        </p:txBody>
      </p:sp>
      <p:sp>
        <p:nvSpPr>
          <p:cNvPr id="131" name="TextBox 35">
            <a:extLst>
              <a:ext uri="{FF2B5EF4-FFF2-40B4-BE49-F238E27FC236}">
                <a16:creationId xmlns:a16="http://schemas.microsoft.com/office/drawing/2014/main" id="{46CBE884-4945-DCC1-38E1-5EA6C825F782}"/>
              </a:ext>
            </a:extLst>
          </p:cNvPr>
          <p:cNvSpPr txBox="1"/>
          <p:nvPr/>
        </p:nvSpPr>
        <p:spPr>
          <a:xfrm>
            <a:off x="8715769" y="4146185"/>
            <a:ext cx="1936428" cy="246221"/>
          </a:xfrm>
          <a:prstGeom prst="rect">
            <a:avLst/>
          </a:prstGeom>
          <a:noFill/>
          <a:ln>
            <a:noFill/>
          </a:ln>
        </p:spPr>
        <p:txBody>
          <a:bodyPr wrap="none" lIns="0" tIns="0" rIns="0" bIns="0" anchor="t">
            <a:spAutoFit/>
          </a:bodyPr>
          <a:lstStyle/>
          <a:p>
            <a:pPr algn="l"/>
            <a:r>
              <a:rPr lang="es-MX" sz="1600" b="1" dirty="0">
                <a:solidFill>
                  <a:srgbClr val="FFFFFF"/>
                </a:solidFill>
                <a:latin typeface="Lato Black" panose="020F0502020204030203" pitchFamily="34" charset="0"/>
                <a:ea typeface="Lato Black" panose="020F0502020204030203" pitchFamily="34" charset="0"/>
                <a:cs typeface="Lato Black" panose="020F0502020204030203" pitchFamily="34" charset="0"/>
              </a:rPr>
              <a:t>Indemnización Diaria</a:t>
            </a:r>
            <a:endParaRPr sz="1600" b="1"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32" name="Elipse 131">
            <a:extLst>
              <a:ext uri="{FF2B5EF4-FFF2-40B4-BE49-F238E27FC236}">
                <a16:creationId xmlns:a16="http://schemas.microsoft.com/office/drawing/2014/main" id="{DB436D8D-2CD7-E468-A89B-8736AAF3FC12}"/>
              </a:ext>
            </a:extLst>
          </p:cNvPr>
          <p:cNvSpPr/>
          <p:nvPr/>
        </p:nvSpPr>
        <p:spPr>
          <a:xfrm>
            <a:off x="10842622" y="4420253"/>
            <a:ext cx="647700" cy="647700"/>
          </a:xfrm>
          <a:prstGeom prst="ellipse">
            <a:avLst/>
          </a:prstGeom>
          <a:solidFill>
            <a:schemeClr val="bg1"/>
          </a:solidFill>
          <a:ln>
            <a:solidFill>
              <a:schemeClr val="bg1"/>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dirty="0"/>
              <a:t>&lt;</a:t>
            </a:r>
          </a:p>
        </p:txBody>
      </p:sp>
      <p:sp>
        <p:nvSpPr>
          <p:cNvPr id="137" name="Rounded Rectangle 44">
            <a:extLst>
              <a:ext uri="{FF2B5EF4-FFF2-40B4-BE49-F238E27FC236}">
                <a16:creationId xmlns:a16="http://schemas.microsoft.com/office/drawing/2014/main" id="{43546C01-B13C-1E95-B3AA-E7785332E4B8}"/>
              </a:ext>
            </a:extLst>
          </p:cNvPr>
          <p:cNvSpPr/>
          <p:nvPr/>
        </p:nvSpPr>
        <p:spPr>
          <a:xfrm>
            <a:off x="10969733" y="4547032"/>
            <a:ext cx="387600" cy="387600"/>
          </a:xfrm>
          <a:custGeom>
            <a:avLst/>
            <a:gdLst/>
            <a:ahLst/>
            <a:cxnLst/>
            <a:rect l="0" t="0" r="0" b="0"/>
            <a:pathLst>
              <a:path w="225396" h="227486">
                <a:moveTo>
                  <a:pt x="200896" y="137197"/>
                </a:moveTo>
                <a:cubicBezTo>
                  <a:pt x="214427" y="137197"/>
                  <a:pt x="225396" y="148166"/>
                  <a:pt x="225396" y="161697"/>
                </a:cubicBezTo>
                <a:cubicBezTo>
                  <a:pt x="225396" y="175228"/>
                  <a:pt x="214427" y="186196"/>
                  <a:pt x="200896" y="186196"/>
                </a:cubicBezTo>
                <a:cubicBezTo>
                  <a:pt x="187365" y="186196"/>
                  <a:pt x="176397" y="175228"/>
                  <a:pt x="176397" y="161697"/>
                </a:cubicBezTo>
                <a:cubicBezTo>
                  <a:pt x="176397" y="148166"/>
                  <a:pt x="187365" y="137197"/>
                  <a:pt x="200896" y="137197"/>
                </a:cubicBezTo>
                <a:close/>
                <a:moveTo>
                  <a:pt x="112698" y="0"/>
                </a:moveTo>
                <a:cubicBezTo>
                  <a:pt x="126228" y="0"/>
                  <a:pt x="137197" y="10968"/>
                  <a:pt x="137197" y="24499"/>
                </a:cubicBezTo>
                <a:cubicBezTo>
                  <a:pt x="137197" y="38030"/>
                  <a:pt x="126228" y="48999"/>
                  <a:pt x="112698" y="48999"/>
                </a:cubicBezTo>
                <a:cubicBezTo>
                  <a:pt x="99167" y="48999"/>
                  <a:pt x="88198" y="38030"/>
                  <a:pt x="88198" y="24499"/>
                </a:cubicBezTo>
                <a:cubicBezTo>
                  <a:pt x="88198" y="10968"/>
                  <a:pt x="99167" y="0"/>
                  <a:pt x="112698" y="0"/>
                </a:cubicBezTo>
                <a:close/>
                <a:moveTo>
                  <a:pt x="112698" y="68589"/>
                </a:moveTo>
                <a:lnTo>
                  <a:pt x="135610" y="68589"/>
                </a:lnTo>
                <a:cubicBezTo>
                  <a:pt x="148263" y="68588"/>
                  <a:pt x="159497" y="76684"/>
                  <a:pt x="163500" y="88688"/>
                </a:cubicBezTo>
                <a:lnTo>
                  <a:pt x="167224" y="99860"/>
                </a:lnTo>
                <a:cubicBezTo>
                  <a:pt x="169936" y="108002"/>
                  <a:pt x="168955" y="116923"/>
                  <a:pt x="164539" y="124281"/>
                </a:cubicBezTo>
                <a:lnTo>
                  <a:pt x="160472" y="131062"/>
                </a:lnTo>
                <a:cubicBezTo>
                  <a:pt x="156889" y="137032"/>
                  <a:pt x="149145" y="138967"/>
                  <a:pt x="143175" y="135384"/>
                </a:cubicBezTo>
                <a:cubicBezTo>
                  <a:pt x="137205" y="131801"/>
                  <a:pt x="135270" y="124057"/>
                  <a:pt x="138853" y="118088"/>
                </a:cubicBezTo>
                <a:lnTo>
                  <a:pt x="146997" y="102888"/>
                </a:lnTo>
                <a:moveTo>
                  <a:pt x="78398" y="102888"/>
                </a:moveTo>
                <a:lnTo>
                  <a:pt x="86552" y="118097"/>
                </a:lnTo>
                <a:cubicBezTo>
                  <a:pt x="90135" y="124067"/>
                  <a:pt x="88200" y="131811"/>
                  <a:pt x="82230" y="135394"/>
                </a:cubicBezTo>
                <a:cubicBezTo>
                  <a:pt x="76260" y="138977"/>
                  <a:pt x="68516" y="137042"/>
                  <a:pt x="64933" y="131072"/>
                </a:cubicBezTo>
                <a:lnTo>
                  <a:pt x="60856" y="124291"/>
                </a:lnTo>
                <a:cubicBezTo>
                  <a:pt x="56440" y="116933"/>
                  <a:pt x="55459" y="108012"/>
                  <a:pt x="58171" y="99870"/>
                </a:cubicBezTo>
                <a:lnTo>
                  <a:pt x="61895" y="88698"/>
                </a:lnTo>
                <a:cubicBezTo>
                  <a:pt x="65895" y="76690"/>
                  <a:pt x="77130" y="68590"/>
                  <a:pt x="89786" y="68589"/>
                </a:cubicBezTo>
                <a:lnTo>
                  <a:pt x="112698" y="68589"/>
                </a:lnTo>
                <a:moveTo>
                  <a:pt x="83298" y="205796"/>
                </a:moveTo>
                <a:lnTo>
                  <a:pt x="0" y="205796"/>
                </a:lnTo>
                <a:moveTo>
                  <a:pt x="225396" y="205796"/>
                </a:moveTo>
                <a:lnTo>
                  <a:pt x="156797" y="205796"/>
                </a:lnTo>
                <a:moveTo>
                  <a:pt x="19599" y="137197"/>
                </a:moveTo>
                <a:lnTo>
                  <a:pt x="19599" y="156797"/>
                </a:lnTo>
                <a:moveTo>
                  <a:pt x="39199" y="137197"/>
                </a:moveTo>
                <a:lnTo>
                  <a:pt x="39199" y="156797"/>
                </a:lnTo>
                <a:moveTo>
                  <a:pt x="107798" y="156797"/>
                </a:moveTo>
                <a:lnTo>
                  <a:pt x="107798" y="137197"/>
                </a:lnTo>
                <a:moveTo>
                  <a:pt x="154822" y="164162"/>
                </a:moveTo>
                <a:cubicBezTo>
                  <a:pt x="157540" y="168877"/>
                  <a:pt x="157441" y="174707"/>
                  <a:pt x="154562" y="179327"/>
                </a:cubicBezTo>
                <a:lnTo>
                  <a:pt x="130063" y="218526"/>
                </a:lnTo>
                <a:cubicBezTo>
                  <a:pt x="125733" y="225413"/>
                  <a:pt x="116640" y="227486"/>
                  <a:pt x="109753" y="223156"/>
                </a:cubicBezTo>
                <a:cubicBezTo>
                  <a:pt x="102866" y="218827"/>
                  <a:pt x="100792" y="209733"/>
                  <a:pt x="105122" y="202846"/>
                </a:cubicBezTo>
                <a:lnTo>
                  <a:pt x="115569" y="186187"/>
                </a:lnTo>
                <a:lnTo>
                  <a:pt x="14699" y="186187"/>
                </a:lnTo>
                <a:cubicBezTo>
                  <a:pt x="6581" y="186187"/>
                  <a:pt x="0" y="179605"/>
                  <a:pt x="0" y="171487"/>
                </a:cubicBezTo>
                <a:cubicBezTo>
                  <a:pt x="0" y="163368"/>
                  <a:pt x="6581" y="156787"/>
                  <a:pt x="14699" y="156787"/>
                </a:cubicBezTo>
                <a:lnTo>
                  <a:pt x="141568" y="156787"/>
                </a:lnTo>
                <a:cubicBezTo>
                  <a:pt x="147008" y="156611"/>
                  <a:pt x="152103" y="159446"/>
                  <a:pt x="154822" y="164162"/>
                </a:cubicBezTo>
                <a:close/>
              </a:path>
            </a:pathLst>
          </a:custGeom>
          <a:noFill/>
          <a:ln w="9525">
            <a:solidFill>
              <a:srgbClr val="EA2565"/>
            </a:solidFill>
          </a:ln>
        </p:spPr>
        <p:txBody>
          <a:bodyPr rtlCol="0" anchor="ctr"/>
          <a:lstStyle/>
          <a:p>
            <a:pPr algn="ctr"/>
            <a:endParaRPr/>
          </a:p>
        </p:txBody>
      </p:sp>
      <p:sp>
        <p:nvSpPr>
          <p:cNvPr id="141" name="TextBox 26"/>
          <p:cNvSpPr txBox="1"/>
          <p:nvPr/>
        </p:nvSpPr>
        <p:spPr>
          <a:xfrm>
            <a:off x="2513063" y="2027973"/>
            <a:ext cx="3615678" cy="738664"/>
          </a:xfrm>
          <a:prstGeom prst="rect">
            <a:avLst/>
          </a:prstGeom>
          <a:noFill/>
          <a:ln>
            <a:noFill/>
          </a:ln>
        </p:spPr>
        <p:txBody>
          <a:bodyPr wrap="square" lIns="0" tIns="0" rIns="0" bIns="0" anchor="t">
            <a:spAutoFit/>
          </a:bodyPr>
          <a:lstStyle/>
          <a:p>
            <a:r>
              <a:rPr lang="es-MX" sz="1600" b="0" noProof="0" dirty="0">
                <a:solidFill>
                  <a:srgbClr val="FFFFFF"/>
                </a:solidFill>
                <a:latin typeface="Lato" panose="020F0502020204030203" pitchFamily="34" charset="0"/>
                <a:ea typeface="Lato" panose="020F0502020204030203" pitchFamily="34" charset="0"/>
                <a:cs typeface="Lato" panose="020F0502020204030203" pitchFamily="34" charset="0"/>
              </a:rPr>
              <a:t>Se paga la Suma Asegurada en caso de que el Asegurado falle</a:t>
            </a:r>
            <a:r>
              <a:rPr lang="es-MX" sz="1600" dirty="0" err="1">
                <a:solidFill>
                  <a:srgbClr val="FFFFFF"/>
                </a:solidFill>
                <a:latin typeface="Lato" panose="020F0502020204030203" pitchFamily="34" charset="0"/>
                <a:ea typeface="Lato" panose="020F0502020204030203" pitchFamily="34" charset="0"/>
                <a:cs typeface="Lato" panose="020F0502020204030203" pitchFamily="34" charset="0"/>
              </a:rPr>
              <a:t>zca</a:t>
            </a:r>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 </a:t>
            </a:r>
            <a:r>
              <a:rPr lang="es-MX" sz="1600" b="0" noProof="0" dirty="0">
                <a:solidFill>
                  <a:srgbClr val="FFFFFF"/>
                </a:solidFill>
                <a:latin typeface="Lato" panose="020F0502020204030203" pitchFamily="34" charset="0"/>
                <a:ea typeface="Lato" panose="020F0502020204030203" pitchFamily="34" charset="0"/>
                <a:cs typeface="Lato" panose="020F0502020204030203" pitchFamily="34" charset="0"/>
              </a:rPr>
              <a:t>dentro de los 90 días posteriores a un Accidente</a:t>
            </a:r>
          </a:p>
        </p:txBody>
      </p:sp>
      <p:sp>
        <p:nvSpPr>
          <p:cNvPr id="142" name="TextBox 28"/>
          <p:cNvSpPr txBox="1"/>
          <p:nvPr/>
        </p:nvSpPr>
        <p:spPr>
          <a:xfrm>
            <a:off x="6942577" y="2726277"/>
            <a:ext cx="3660067" cy="984885"/>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r">
              <a:defRPr sz="1050">
                <a:solidFill>
                  <a:srgbClr val="FFFFFF"/>
                </a:solidFill>
                <a:latin typeface="Lato" panose="020F0502020204030203" pitchFamily="34" charset="0"/>
                <a:ea typeface="Lato" panose="020F0502020204030203" pitchFamily="34" charset="0"/>
                <a:cs typeface="Lato" panose="020F0502020204030203" pitchFamily="34" charset="0"/>
              </a:defRPr>
            </a:lvl1pPr>
          </a:lstStyle>
          <a:p>
            <a:r>
              <a:rPr lang="es-MX" sz="1600" noProof="0" dirty="0"/>
              <a:t>Se reembolsarán los gastos médicos derivados de un accidente cubierto,</a:t>
            </a:r>
            <a:r>
              <a:rPr lang="es-MX" sz="1600" dirty="0"/>
              <a:t> </a:t>
            </a:r>
            <a:r>
              <a:rPr lang="es-MX" sz="1600" noProof="0" dirty="0"/>
              <a:t>hasta el límite de la Suma Asegurada, descontando el deducible contratado</a:t>
            </a:r>
          </a:p>
        </p:txBody>
      </p:sp>
      <p:sp>
        <p:nvSpPr>
          <p:cNvPr id="2" name="TextBox 26">
            <a:extLst>
              <a:ext uri="{FF2B5EF4-FFF2-40B4-BE49-F238E27FC236}">
                <a16:creationId xmlns:a16="http://schemas.microsoft.com/office/drawing/2014/main" id="{C9B9C180-07DF-9521-3B97-F2ED2DEAD67D}"/>
              </a:ext>
            </a:extLst>
          </p:cNvPr>
          <p:cNvSpPr txBox="1"/>
          <p:nvPr/>
        </p:nvSpPr>
        <p:spPr>
          <a:xfrm>
            <a:off x="2438856" y="3606505"/>
            <a:ext cx="3572397" cy="738664"/>
          </a:xfrm>
          <a:prstGeom prst="rect">
            <a:avLst/>
          </a:prstGeom>
          <a:noFill/>
          <a:ln>
            <a:noFill/>
          </a:ln>
        </p:spPr>
        <p:txBody>
          <a:bodyPr wrap="square" lIns="0" tIns="0" rIns="0" bIns="0" anchor="t">
            <a:spAutoFit/>
          </a:bodyPr>
          <a:lstStyle/>
          <a:p>
            <a:r>
              <a:rPr lang="es-MX" sz="1600" dirty="0">
                <a:solidFill>
                  <a:srgbClr val="FFFFFF"/>
                </a:solidFill>
                <a:latin typeface="Lato" panose="020F0502020204030203" pitchFamily="34" charset="0"/>
                <a:ea typeface="Lato" panose="020F0502020204030203" pitchFamily="34" charset="0"/>
                <a:cs typeface="Lato" panose="020F0502020204030203" pitchFamily="34" charset="0"/>
              </a:rPr>
              <a:t>D</a:t>
            </a:r>
            <a:r>
              <a:rPr lang="es-MX" sz="1600" b="0" noProof="0" dirty="0" err="1">
                <a:solidFill>
                  <a:srgbClr val="FFFFFF"/>
                </a:solidFill>
                <a:latin typeface="Lato" panose="020F0502020204030203" pitchFamily="34" charset="0"/>
                <a:ea typeface="Lato" panose="020F0502020204030203" pitchFamily="34" charset="0"/>
                <a:cs typeface="Lato" panose="020F0502020204030203" pitchFamily="34" charset="0"/>
              </a:rPr>
              <a:t>isponible</a:t>
            </a:r>
            <a:r>
              <a:rPr lang="es-MX" sz="1600" b="0" noProof="0" dirty="0">
                <a:solidFill>
                  <a:srgbClr val="FFFFFF"/>
                </a:solidFill>
                <a:latin typeface="Lato" panose="020F0502020204030203" pitchFamily="34" charset="0"/>
                <a:ea typeface="Lato" panose="020F0502020204030203" pitchFamily="34" charset="0"/>
                <a:cs typeface="Lato" panose="020F0502020204030203" pitchFamily="34" charset="0"/>
              </a:rPr>
              <a:t> para asegurados menores a 12 años, se paga la Suma Asegurada en caso de Muerte Accidental del menor</a:t>
            </a:r>
          </a:p>
        </p:txBody>
      </p:sp>
      <p:sp>
        <p:nvSpPr>
          <p:cNvPr id="3" name="TextBox 26">
            <a:extLst>
              <a:ext uri="{FF2B5EF4-FFF2-40B4-BE49-F238E27FC236}">
                <a16:creationId xmlns:a16="http://schemas.microsoft.com/office/drawing/2014/main" id="{4E1775CF-0241-4AEB-F285-848B20DF9982}"/>
              </a:ext>
            </a:extLst>
          </p:cNvPr>
          <p:cNvSpPr txBox="1"/>
          <p:nvPr/>
        </p:nvSpPr>
        <p:spPr>
          <a:xfrm>
            <a:off x="2438856" y="5169952"/>
            <a:ext cx="3805869" cy="984885"/>
          </a:xfrm>
          <a:prstGeom prst="rect">
            <a:avLst/>
          </a:prstGeom>
          <a:noFill/>
          <a:ln>
            <a:noFill/>
          </a:ln>
        </p:spPr>
        <p:txBody>
          <a:bodyPr wrap="square" lIns="0" tIns="0" rIns="0" bIns="0" anchor="t">
            <a:spAutoFit/>
          </a:bodyPr>
          <a:lstStyle/>
          <a:p>
            <a:r>
              <a:rPr lang="es-MX" sz="1600" b="0" noProof="0" dirty="0">
                <a:solidFill>
                  <a:srgbClr val="FFFFFF"/>
                </a:solidFill>
                <a:latin typeface="Lato" panose="020F0502020204030203" pitchFamily="34" charset="0"/>
                <a:ea typeface="Lato" panose="020F0502020204030203" pitchFamily="34" charset="0"/>
                <a:cs typeface="Lato" panose="020F0502020204030203" pitchFamily="34" charset="0"/>
              </a:rPr>
              <a:t>Se pagará un porcentaje de la Suma Asegurada contratada en caso de que el Asegurado sufra de una pérdida orgánica en caso de Accidente</a:t>
            </a:r>
          </a:p>
        </p:txBody>
      </p:sp>
      <p:sp>
        <p:nvSpPr>
          <p:cNvPr id="4" name="TextBox 26">
            <a:extLst>
              <a:ext uri="{FF2B5EF4-FFF2-40B4-BE49-F238E27FC236}">
                <a16:creationId xmlns:a16="http://schemas.microsoft.com/office/drawing/2014/main" id="{4F3172FE-6AAF-44F1-027B-6E3847967786}"/>
              </a:ext>
            </a:extLst>
          </p:cNvPr>
          <p:cNvSpPr txBox="1"/>
          <p:nvPr/>
        </p:nvSpPr>
        <p:spPr>
          <a:xfrm>
            <a:off x="6942577" y="4406443"/>
            <a:ext cx="3709620" cy="984885"/>
          </a:xfrm>
          <a:prstGeom prst="rect">
            <a:avLst/>
          </a:prstGeom>
          <a:noFill/>
          <a:ln>
            <a:noFill/>
          </a:ln>
        </p:spPr>
        <p:txBody>
          <a:bodyPr wrap="square" lIns="0" tIns="0" rIns="0" bIns="0" anchor="t">
            <a:spAutoFit/>
          </a:bodyPr>
          <a:lstStyle/>
          <a:p>
            <a:pPr algn="r"/>
            <a:r>
              <a:rPr lang="es-MX" sz="1600" b="0" noProof="0" dirty="0">
                <a:solidFill>
                  <a:srgbClr val="FFFFFF"/>
                </a:solidFill>
                <a:latin typeface="Lato" panose="020F0502020204030203" pitchFamily="34" charset="0"/>
                <a:ea typeface="Lato" panose="020F0502020204030203" pitchFamily="34" charset="0"/>
                <a:cs typeface="Lato" panose="020F0502020204030203" pitchFamily="34" charset="0"/>
              </a:rPr>
              <a:t>Se pagará una renta por cada día de hospitalización del Asegurado a causa de un accidente y siempre que haya estado al menos 2 días hospitalizado</a:t>
            </a:r>
          </a:p>
        </p:txBody>
      </p:sp>
      <p:sp>
        <p:nvSpPr>
          <p:cNvPr id="5" name="TextBox 16">
            <a:extLst>
              <a:ext uri="{FF2B5EF4-FFF2-40B4-BE49-F238E27FC236}">
                <a16:creationId xmlns:a16="http://schemas.microsoft.com/office/drawing/2014/main" id="{091DA03C-C9B7-E25C-5E78-64446EEA06C0}"/>
              </a:ext>
            </a:extLst>
          </p:cNvPr>
          <p:cNvSpPr txBox="1"/>
          <p:nvPr/>
        </p:nvSpPr>
        <p:spPr>
          <a:xfrm rot="16200000">
            <a:off x="-482436" y="3513633"/>
            <a:ext cx="3077766" cy="738664"/>
          </a:xfrm>
          <a:prstGeom prst="rect">
            <a:avLst/>
          </a:prstGeom>
          <a:noFill/>
          <a:ln>
            <a:noFill/>
          </a:ln>
        </p:spPr>
        <p:txBody>
          <a:bodyPr wrap="none" lIns="0" tIns="0" rIns="0" bIns="0" anchor="t">
            <a:spAutoFit/>
          </a:bodyPr>
          <a:lstStyle/>
          <a:p>
            <a:pPr algn="ctr"/>
            <a:r>
              <a:rPr lang="es-MX" sz="4800" b="1" dirty="0">
                <a:solidFill>
                  <a:srgbClr val="484848"/>
                </a:solidFill>
                <a:latin typeface="Lato Black" panose="020F0502020204030203" pitchFamily="34" charset="0"/>
                <a:ea typeface="Lato Black" panose="020F0502020204030203" pitchFamily="34" charset="0"/>
                <a:cs typeface="Lato Black" panose="020F0502020204030203" pitchFamily="34" charset="0"/>
              </a:rPr>
              <a:t>Coberturas</a:t>
            </a:r>
            <a:endParaRPr sz="4800" b="1" dirty="0">
              <a:solidFill>
                <a:srgbClr val="484848"/>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6" name="Google Shape;214;g31dbd23bb8a_0_92">
            <a:extLst>
              <a:ext uri="{FF2B5EF4-FFF2-40B4-BE49-F238E27FC236}">
                <a16:creationId xmlns:a16="http://schemas.microsoft.com/office/drawing/2014/main" id="{A2C0790D-E5E2-F33F-640F-02E75320E1A6}"/>
              </a:ext>
            </a:extLst>
          </p:cNvPr>
          <p:cNvSpPr txBox="1"/>
          <p:nvPr/>
        </p:nvSpPr>
        <p:spPr>
          <a:xfrm>
            <a:off x="620624" y="402750"/>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ACCIDENTES PERSONALES</a:t>
            </a:r>
            <a:r>
              <a:rPr lang="en-US" sz="3000" b="1" i="0" u="none" strike="noStrike" cap="none" dirty="0">
                <a:solidFill>
                  <a:srgbClr val="EA2565"/>
                </a:solidFill>
                <a:latin typeface="Lato"/>
                <a:ea typeface="Lato"/>
                <a:cs typeface="Lato"/>
                <a:sym typeface="Lato"/>
              </a:rPr>
              <a:t> INDIVIDUAL</a:t>
            </a:r>
            <a:endParaRPr sz="3000" b="1" i="0" u="none" strike="noStrike" cap="none" dirty="0">
              <a:solidFill>
                <a:srgbClr val="EA2565"/>
              </a:solidFill>
              <a:latin typeface="Lato"/>
              <a:ea typeface="Lato"/>
              <a:cs typeface="Lato"/>
              <a:sym typeface="Lato"/>
            </a:endParaRPr>
          </a:p>
        </p:txBody>
      </p:sp>
      <p:sp>
        <p:nvSpPr>
          <p:cNvPr id="11" name="Google Shape;147;g31dbd23bb8a_0_50">
            <a:extLst>
              <a:ext uri="{FF2B5EF4-FFF2-40B4-BE49-F238E27FC236}">
                <a16:creationId xmlns:a16="http://schemas.microsoft.com/office/drawing/2014/main" id="{829F1EAE-3060-12CB-03D5-F1B5658C2CF5}"/>
              </a:ext>
            </a:extLst>
          </p:cNvPr>
          <p:cNvSpPr/>
          <p:nvPr/>
        </p:nvSpPr>
        <p:spPr>
          <a:xfrm>
            <a:off x="8689633" y="5562382"/>
            <a:ext cx="2467171" cy="623122"/>
          </a:xfrm>
          <a:prstGeom prst="roundRect">
            <a:avLst>
              <a:gd name="adj" fmla="val 50000"/>
            </a:avLst>
          </a:prstGeom>
          <a:solidFill>
            <a:srgbClr val="EF366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b="0" i="0" u="none" strike="noStrike" cap="none" dirty="0">
              <a:solidFill>
                <a:schemeClr val="lt1"/>
              </a:solidFill>
              <a:latin typeface="Open Sans"/>
              <a:ea typeface="Open Sans"/>
              <a:cs typeface="Open Sans"/>
              <a:sym typeface="Open Sans"/>
            </a:endParaRPr>
          </a:p>
        </p:txBody>
      </p:sp>
      <p:sp>
        <p:nvSpPr>
          <p:cNvPr id="12" name="TextBox 26">
            <a:extLst>
              <a:ext uri="{FF2B5EF4-FFF2-40B4-BE49-F238E27FC236}">
                <a16:creationId xmlns:a16="http://schemas.microsoft.com/office/drawing/2014/main" id="{29A81307-B80A-34CB-F9F3-3B2262B26C74}"/>
              </a:ext>
            </a:extLst>
          </p:cNvPr>
          <p:cNvSpPr txBox="1"/>
          <p:nvPr/>
        </p:nvSpPr>
        <p:spPr>
          <a:xfrm>
            <a:off x="8943626" y="5627721"/>
            <a:ext cx="2307601" cy="492443"/>
          </a:xfrm>
          <a:prstGeom prst="rect">
            <a:avLst/>
          </a:prstGeom>
          <a:noFill/>
          <a:ln>
            <a:noFill/>
          </a:ln>
        </p:spPr>
        <p:txBody>
          <a:bodyPr wrap="square" lIns="0" tIns="0" rIns="0" bIns="0" anchor="t">
            <a:spAutoFit/>
          </a:bodyPr>
          <a:lstStyle/>
          <a:p>
            <a:r>
              <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rPr>
              <a:t>Deducibles desde 100 hasta 20,000 pesos</a:t>
            </a:r>
          </a:p>
        </p:txBody>
      </p:sp>
      <p:pic>
        <p:nvPicPr>
          <p:cNvPr id="21" name="Imagen 20">
            <a:extLst>
              <a:ext uri="{FF2B5EF4-FFF2-40B4-BE49-F238E27FC236}">
                <a16:creationId xmlns:a16="http://schemas.microsoft.com/office/drawing/2014/main" id="{4C525F41-873B-00F9-7991-3134E60D0D1F}"/>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22" name="Grupo 21">
            <a:extLst>
              <a:ext uri="{FF2B5EF4-FFF2-40B4-BE49-F238E27FC236}">
                <a16:creationId xmlns:a16="http://schemas.microsoft.com/office/drawing/2014/main" id="{E4BAEA38-F952-3450-7C25-BBBE3399D218}"/>
              </a:ext>
            </a:extLst>
          </p:cNvPr>
          <p:cNvGrpSpPr/>
          <p:nvPr/>
        </p:nvGrpSpPr>
        <p:grpSpPr>
          <a:xfrm>
            <a:off x="620624" y="1005789"/>
            <a:ext cx="2706068" cy="77400"/>
            <a:chOff x="620624" y="1005789"/>
            <a:chExt cx="2706068" cy="77400"/>
          </a:xfrm>
        </p:grpSpPr>
        <p:cxnSp>
          <p:nvCxnSpPr>
            <p:cNvPr id="23" name="Google Shape;215;g31dbd23bb8a_0_92">
              <a:extLst>
                <a:ext uri="{FF2B5EF4-FFF2-40B4-BE49-F238E27FC236}">
                  <a16:creationId xmlns:a16="http://schemas.microsoft.com/office/drawing/2014/main" id="{50EE54D2-F60F-341C-38E4-840689784F5A}"/>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24" name="Google Shape;215;g31dbd23bb8a_0_92">
              <a:extLst>
                <a:ext uri="{FF2B5EF4-FFF2-40B4-BE49-F238E27FC236}">
                  <a16:creationId xmlns:a16="http://schemas.microsoft.com/office/drawing/2014/main" id="{1B4B7E7D-EE78-33EB-A7FD-AB10AEBBDEB9}"/>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26297689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184">
          <a:extLst>
            <a:ext uri="{FF2B5EF4-FFF2-40B4-BE49-F238E27FC236}">
              <a16:creationId xmlns:a16="http://schemas.microsoft.com/office/drawing/2014/main" id="{6B7671AF-EC26-8029-D8DF-7871FD24510A}"/>
            </a:ext>
          </a:extLst>
        </p:cNvPr>
        <p:cNvGrpSpPr/>
        <p:nvPr/>
      </p:nvGrpSpPr>
      <p:grpSpPr>
        <a:xfrm>
          <a:off x="0" y="0"/>
          <a:ext cx="0" cy="0"/>
          <a:chOff x="0" y="0"/>
          <a:chExt cx="0" cy="0"/>
        </a:xfrm>
      </p:grpSpPr>
      <p:grpSp>
        <p:nvGrpSpPr>
          <p:cNvPr id="185" name="Google Shape;185;g31dbd23bb8a_0_92">
            <a:extLst>
              <a:ext uri="{FF2B5EF4-FFF2-40B4-BE49-F238E27FC236}">
                <a16:creationId xmlns:a16="http://schemas.microsoft.com/office/drawing/2014/main" id="{C872F501-EAA9-539F-6004-4C5C3140AAB0}"/>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1732C488-BAA4-970E-2948-EF670CE25F99}"/>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D5E615B9-6C5C-BEF7-3A13-E0EDDD49473F}"/>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ED9CAB26-9C9D-6717-BB87-B42DEDDAF725}"/>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4" name="Google Shape;214;g31dbd23bb8a_0_92">
            <a:extLst>
              <a:ext uri="{FF2B5EF4-FFF2-40B4-BE49-F238E27FC236}">
                <a16:creationId xmlns:a16="http://schemas.microsoft.com/office/drawing/2014/main" id="{E0EACD44-3FC0-2206-D331-0A08317D1C75}"/>
              </a:ext>
            </a:extLst>
          </p:cNvPr>
          <p:cNvSpPr txBox="1"/>
          <p:nvPr/>
        </p:nvSpPr>
        <p:spPr>
          <a:xfrm>
            <a:off x="620625" y="402750"/>
            <a:ext cx="4684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PROCESO DE</a:t>
            </a:r>
            <a:r>
              <a:rPr lang="en-US" sz="3000" b="1" i="0" u="none" strike="noStrike" cap="none" dirty="0">
                <a:solidFill>
                  <a:srgbClr val="EA2565"/>
                </a:solidFill>
                <a:latin typeface="Lato"/>
                <a:ea typeface="Lato"/>
                <a:cs typeface="Lato"/>
                <a:sym typeface="Lato"/>
              </a:rPr>
              <a:t> SINIESTRO</a:t>
            </a:r>
            <a:endParaRPr sz="3000" b="1" i="0" u="none" strike="noStrike" cap="none" dirty="0">
              <a:solidFill>
                <a:srgbClr val="EA2565"/>
              </a:solidFill>
              <a:latin typeface="Lato"/>
              <a:ea typeface="Lato"/>
              <a:cs typeface="Lato"/>
              <a:sym typeface="Lato"/>
            </a:endParaRPr>
          </a:p>
        </p:txBody>
      </p:sp>
      <p:grpSp>
        <p:nvGrpSpPr>
          <p:cNvPr id="165" name="Grupo 164">
            <a:extLst>
              <a:ext uri="{FF2B5EF4-FFF2-40B4-BE49-F238E27FC236}">
                <a16:creationId xmlns:a16="http://schemas.microsoft.com/office/drawing/2014/main" id="{E8A5A1B8-5F00-F781-483A-E5B8A4E6D6D0}"/>
              </a:ext>
            </a:extLst>
          </p:cNvPr>
          <p:cNvGrpSpPr/>
          <p:nvPr/>
        </p:nvGrpSpPr>
        <p:grpSpPr>
          <a:xfrm>
            <a:off x="1933958" y="1295614"/>
            <a:ext cx="2160935" cy="415528"/>
            <a:chOff x="780385" y="2061025"/>
            <a:chExt cx="2256249" cy="413467"/>
          </a:xfrm>
          <a:solidFill>
            <a:srgbClr val="C30269"/>
          </a:solidFill>
          <a:effectLst>
            <a:outerShdw blurRad="50800" dist="38100" dir="2700000" algn="tl" rotWithShape="0">
              <a:prstClr val="black">
                <a:alpha val="40000"/>
              </a:prstClr>
            </a:outerShdw>
          </a:effectLst>
        </p:grpSpPr>
        <p:sp>
          <p:nvSpPr>
            <p:cNvPr id="164" name="Rectángulo 163">
              <a:extLst>
                <a:ext uri="{FF2B5EF4-FFF2-40B4-BE49-F238E27FC236}">
                  <a16:creationId xmlns:a16="http://schemas.microsoft.com/office/drawing/2014/main" id="{8A8FC1D4-3E18-4285-DDAC-16B8D44A4A5A}"/>
                </a:ext>
              </a:extLst>
            </p:cNvPr>
            <p:cNvSpPr/>
            <p:nvPr/>
          </p:nvSpPr>
          <p:spPr>
            <a:xfrm>
              <a:off x="1943262" y="2061025"/>
              <a:ext cx="1093372"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31" name="Group 18">
              <a:extLst>
                <a:ext uri="{FF2B5EF4-FFF2-40B4-BE49-F238E27FC236}">
                  <a16:creationId xmlns:a16="http://schemas.microsoft.com/office/drawing/2014/main" id="{EAC43F59-02C1-40B1-D92E-23CB6DD0FF80}"/>
                </a:ext>
              </a:extLst>
            </p:cNvPr>
            <p:cNvGrpSpPr/>
            <p:nvPr/>
          </p:nvGrpSpPr>
          <p:grpSpPr>
            <a:xfrm>
              <a:off x="780385" y="2061025"/>
              <a:ext cx="1162878" cy="413467"/>
              <a:chOff x="469458" y="568518"/>
              <a:chExt cx="1162878" cy="413467"/>
            </a:xfrm>
            <a:grpFill/>
            <a:effectLst/>
          </p:grpSpPr>
          <p:sp>
            <p:nvSpPr>
              <p:cNvPr id="32" name="Rounded Rectangle 16">
                <a:extLst>
                  <a:ext uri="{FF2B5EF4-FFF2-40B4-BE49-F238E27FC236}">
                    <a16:creationId xmlns:a16="http://schemas.microsoft.com/office/drawing/2014/main" id="{69C623CD-DDCD-9078-083C-DF35A8F31F79}"/>
                  </a:ext>
                </a:extLst>
              </p:cNvPr>
              <p:cNvSpPr/>
              <p:nvPr/>
            </p:nvSpPr>
            <p:spPr>
              <a:xfrm>
                <a:off x="469458" y="568518"/>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sp>
            <p:nvSpPr>
              <p:cNvPr id="33" name="Rounded Rectangle 17">
                <a:extLst>
                  <a:ext uri="{FF2B5EF4-FFF2-40B4-BE49-F238E27FC236}">
                    <a16:creationId xmlns:a16="http://schemas.microsoft.com/office/drawing/2014/main" id="{61032A72-A958-E461-3478-C465A675D89C}"/>
                  </a:ext>
                </a:extLst>
              </p:cNvPr>
              <p:cNvSpPr/>
              <p:nvPr/>
            </p:nvSpPr>
            <p:spPr>
              <a:xfrm>
                <a:off x="469458" y="568518"/>
                <a:ext cx="1162878" cy="413467"/>
              </a:xfrm>
              <a:custGeom>
                <a:avLst/>
                <a:gdLst/>
                <a:ahLst/>
                <a:cxnLst/>
                <a:rect l="0" t="0" r="0" b="0"/>
                <a:pathLst>
                  <a:path w="1162878" h="413467">
                    <a:moveTo>
                      <a:pt x="206733" y="0"/>
                    </a:moveTo>
                    <a:lnTo>
                      <a:pt x="1162878" y="0"/>
                    </a:lnTo>
                    <a:moveTo>
                      <a:pt x="1162878" y="413467"/>
                    </a:moveTo>
                    <a:lnTo>
                      <a:pt x="206733" y="413467"/>
                    </a:lnTo>
                    <a:moveTo>
                      <a:pt x="206733" y="413467"/>
                    </a:moveTo>
                    <a:cubicBezTo>
                      <a:pt x="92557" y="413467"/>
                      <a:pt x="0" y="320910"/>
                      <a:pt x="0" y="206733"/>
                    </a:cubicBezTo>
                    <a:cubicBezTo>
                      <a:pt x="0" y="92557"/>
                      <a:pt x="92557" y="0"/>
                      <a:pt x="206733" y="0"/>
                    </a:cubicBezTo>
                    <a:moveTo>
                      <a:pt x="1162878" y="0"/>
                    </a:moveTo>
                    <a:lnTo>
                      <a:pt x="1162878" y="413467"/>
                    </a:lnTo>
                  </a:path>
                </a:pathLst>
              </a:custGeom>
              <a:grpFill/>
              <a:ln w="6459">
                <a:noFill/>
              </a:ln>
            </p:spPr>
            <p:txBody>
              <a:bodyPr rtlCol="0" anchor="ctr"/>
              <a:lstStyle/>
              <a:p>
                <a:pPr algn="ctr"/>
                <a:endParaRPr/>
              </a:p>
            </p:txBody>
          </p:sp>
        </p:grpSp>
      </p:grpSp>
      <p:sp>
        <p:nvSpPr>
          <p:cNvPr id="133" name="Rounded Rectangle 31">
            <a:extLst>
              <a:ext uri="{FF2B5EF4-FFF2-40B4-BE49-F238E27FC236}">
                <a16:creationId xmlns:a16="http://schemas.microsoft.com/office/drawing/2014/main" id="{9CB59CD1-0A38-B182-7BAD-BFB4C5096DD9}"/>
              </a:ext>
            </a:extLst>
          </p:cNvPr>
          <p:cNvSpPr/>
          <p:nvPr/>
        </p:nvSpPr>
        <p:spPr>
          <a:xfrm>
            <a:off x="5759922" y="2056910"/>
            <a:ext cx="287984" cy="288752"/>
          </a:xfrm>
          <a:custGeom>
            <a:avLst/>
            <a:gdLst/>
            <a:ahLst/>
            <a:cxnLst/>
            <a:rect l="0" t="0" r="0" b="0"/>
            <a:pathLst>
              <a:path w="152802" h="153209">
                <a:moveTo>
                  <a:pt x="17649" y="12927"/>
                </a:moveTo>
                <a:cubicBezTo>
                  <a:pt x="15039" y="12930"/>
                  <a:pt x="12924" y="15046"/>
                  <a:pt x="12920" y="17656"/>
                </a:cubicBezTo>
                <a:lnTo>
                  <a:pt x="12920" y="118406"/>
                </a:lnTo>
                <a:cubicBezTo>
                  <a:pt x="12920" y="121019"/>
                  <a:pt x="15037" y="123138"/>
                  <a:pt x="17649" y="123142"/>
                </a:cubicBezTo>
                <a:lnTo>
                  <a:pt x="85374" y="123142"/>
                </a:lnTo>
                <a:cubicBezTo>
                  <a:pt x="81882" y="126935"/>
                  <a:pt x="79077" y="131307"/>
                  <a:pt x="77085" y="136063"/>
                </a:cubicBezTo>
                <a:lnTo>
                  <a:pt x="17649" y="136063"/>
                </a:lnTo>
                <a:cubicBezTo>
                  <a:pt x="7901" y="136059"/>
                  <a:pt x="0" y="128155"/>
                  <a:pt x="0" y="118406"/>
                </a:cubicBezTo>
                <a:lnTo>
                  <a:pt x="0" y="17656"/>
                </a:lnTo>
                <a:cubicBezTo>
                  <a:pt x="0" y="7907"/>
                  <a:pt x="7901" y="3"/>
                  <a:pt x="17649" y="0"/>
                </a:cubicBezTo>
                <a:lnTo>
                  <a:pt x="84819" y="0"/>
                </a:lnTo>
                <a:cubicBezTo>
                  <a:pt x="86532" y="0"/>
                  <a:pt x="88175" y="681"/>
                  <a:pt x="89386" y="1892"/>
                </a:cubicBezTo>
                <a:lnTo>
                  <a:pt x="122974" y="35474"/>
                </a:lnTo>
                <a:cubicBezTo>
                  <a:pt x="124187" y="36687"/>
                  <a:pt x="124868" y="38332"/>
                  <a:pt x="124867" y="40048"/>
                </a:cubicBezTo>
                <a:lnTo>
                  <a:pt x="124867" y="60786"/>
                </a:lnTo>
                <a:cubicBezTo>
                  <a:pt x="120626" y="59765"/>
                  <a:pt x="116211" y="59709"/>
                  <a:pt x="111946" y="60624"/>
                </a:cubicBezTo>
                <a:lnTo>
                  <a:pt x="111946" y="42722"/>
                </a:lnTo>
                <a:lnTo>
                  <a:pt x="82144" y="12920"/>
                </a:lnTo>
                <a:lnTo>
                  <a:pt x="17649" y="12920"/>
                </a:lnTo>
                <a:close/>
                <a:moveTo>
                  <a:pt x="137381" y="89024"/>
                </a:moveTo>
                <a:cubicBezTo>
                  <a:pt x="137382" y="99712"/>
                  <a:pt x="128719" y="108376"/>
                  <a:pt x="118032" y="108376"/>
                </a:cubicBezTo>
                <a:cubicBezTo>
                  <a:pt x="107344" y="108376"/>
                  <a:pt x="98681" y="99712"/>
                  <a:pt x="98683" y="89024"/>
                </a:cubicBezTo>
                <a:cubicBezTo>
                  <a:pt x="98684" y="78339"/>
                  <a:pt x="107347" y="69678"/>
                  <a:pt x="118032" y="69678"/>
                </a:cubicBezTo>
                <a:cubicBezTo>
                  <a:pt x="128717" y="69678"/>
                  <a:pt x="137379" y="78339"/>
                  <a:pt x="137381" y="89024"/>
                </a:cubicBezTo>
                <a:close/>
                <a:moveTo>
                  <a:pt x="83927" y="146787"/>
                </a:moveTo>
                <a:cubicBezTo>
                  <a:pt x="87019" y="130388"/>
                  <a:pt x="101344" y="118511"/>
                  <a:pt x="118032" y="118511"/>
                </a:cubicBezTo>
                <a:cubicBezTo>
                  <a:pt x="134719" y="118511"/>
                  <a:pt x="149045" y="130388"/>
                  <a:pt x="152136" y="146787"/>
                </a:cubicBezTo>
                <a:cubicBezTo>
                  <a:pt x="152802" y="150289"/>
                  <a:pt x="149843" y="153209"/>
                  <a:pt x="146277" y="153209"/>
                </a:cubicBezTo>
                <a:lnTo>
                  <a:pt x="89793" y="153209"/>
                </a:lnTo>
                <a:cubicBezTo>
                  <a:pt x="86227" y="153209"/>
                  <a:pt x="83275" y="150289"/>
                  <a:pt x="83933" y="146787"/>
                </a:cubicBezTo>
                <a:close/>
                <a:moveTo>
                  <a:pt x="49105" y="29401"/>
                </a:moveTo>
                <a:lnTo>
                  <a:pt x="64494" y="29401"/>
                </a:lnTo>
                <a:cubicBezTo>
                  <a:pt x="66278" y="29401"/>
                  <a:pt x="67724" y="30847"/>
                  <a:pt x="67724" y="32631"/>
                </a:cubicBezTo>
                <a:lnTo>
                  <a:pt x="67724" y="48640"/>
                </a:lnTo>
                <a:lnTo>
                  <a:pt x="83727" y="48640"/>
                </a:lnTo>
                <a:cubicBezTo>
                  <a:pt x="85511" y="48640"/>
                  <a:pt x="86957" y="50086"/>
                  <a:pt x="86957" y="51870"/>
                </a:cubicBezTo>
                <a:lnTo>
                  <a:pt x="86957" y="67259"/>
                </a:lnTo>
                <a:cubicBezTo>
                  <a:pt x="86957" y="69043"/>
                  <a:pt x="85511" y="70489"/>
                  <a:pt x="83727" y="70489"/>
                </a:cubicBezTo>
                <a:lnTo>
                  <a:pt x="67724" y="70489"/>
                </a:lnTo>
                <a:lnTo>
                  <a:pt x="67724" y="86492"/>
                </a:lnTo>
                <a:cubicBezTo>
                  <a:pt x="67724" y="88276"/>
                  <a:pt x="66278" y="89722"/>
                  <a:pt x="64494" y="89722"/>
                </a:cubicBezTo>
                <a:lnTo>
                  <a:pt x="49105" y="89722"/>
                </a:lnTo>
                <a:cubicBezTo>
                  <a:pt x="47321" y="89722"/>
                  <a:pt x="45875" y="88276"/>
                  <a:pt x="45875" y="86492"/>
                </a:cubicBezTo>
                <a:lnTo>
                  <a:pt x="45875" y="70489"/>
                </a:lnTo>
                <a:lnTo>
                  <a:pt x="29860" y="70489"/>
                </a:lnTo>
                <a:cubicBezTo>
                  <a:pt x="28076" y="70489"/>
                  <a:pt x="26629" y="69043"/>
                  <a:pt x="26629" y="67259"/>
                </a:cubicBezTo>
                <a:lnTo>
                  <a:pt x="26629" y="51870"/>
                </a:lnTo>
                <a:cubicBezTo>
                  <a:pt x="26629" y="50086"/>
                  <a:pt x="28076" y="48640"/>
                  <a:pt x="29860" y="48640"/>
                </a:cubicBezTo>
                <a:lnTo>
                  <a:pt x="45875" y="48640"/>
                </a:lnTo>
                <a:lnTo>
                  <a:pt x="45875" y="32631"/>
                </a:lnTo>
                <a:cubicBezTo>
                  <a:pt x="45875" y="30847"/>
                  <a:pt x="47321" y="29401"/>
                  <a:pt x="49105" y="29401"/>
                </a:cubicBezTo>
                <a:close/>
              </a:path>
            </a:pathLst>
          </a:custGeom>
          <a:solidFill>
            <a:srgbClr val="FFFFFF"/>
          </a:solidFill>
          <a:ln>
            <a:noFill/>
          </a:ln>
        </p:spPr>
        <p:txBody>
          <a:bodyPr rtlCol="0" anchor="ctr"/>
          <a:lstStyle/>
          <a:p>
            <a:pPr algn="ctr"/>
            <a:endParaRPr/>
          </a:p>
        </p:txBody>
      </p:sp>
      <p:sp>
        <p:nvSpPr>
          <p:cNvPr id="134" name="Rounded Rectangle 32">
            <a:extLst>
              <a:ext uri="{FF2B5EF4-FFF2-40B4-BE49-F238E27FC236}">
                <a16:creationId xmlns:a16="http://schemas.microsoft.com/office/drawing/2014/main" id="{D3B759CF-1D61-23F4-4C45-D59D5453BFE9}"/>
              </a:ext>
            </a:extLst>
          </p:cNvPr>
          <p:cNvSpPr/>
          <p:nvPr/>
        </p:nvSpPr>
        <p:spPr>
          <a:xfrm>
            <a:off x="6222047" y="2061404"/>
            <a:ext cx="148958" cy="153105"/>
          </a:xfrm>
          <a:custGeom>
            <a:avLst/>
            <a:gdLst/>
            <a:ahLst/>
            <a:cxnLst/>
            <a:rect l="0" t="0" r="0" b="0"/>
            <a:pathLst>
              <a:path w="148958" h="153105">
                <a:moveTo>
                  <a:pt x="0" y="0"/>
                </a:moveTo>
                <a:moveTo>
                  <a:pt x="95356" y="80703"/>
                </a:moveTo>
                <a:lnTo>
                  <a:pt x="66154" y="89037"/>
                </a:lnTo>
                <a:cubicBezTo>
                  <a:pt x="65091" y="89339"/>
                  <a:pt x="63947" y="89076"/>
                  <a:pt x="63121" y="88340"/>
                </a:cubicBezTo>
                <a:cubicBezTo>
                  <a:pt x="62296" y="87604"/>
                  <a:pt x="61905" y="86497"/>
                  <a:pt x="62084" y="85406"/>
                </a:cubicBezTo>
                <a:lnTo>
                  <a:pt x="66116" y="61212"/>
                </a:lnTo>
                <a:lnTo>
                  <a:pt x="66116" y="15763"/>
                </a:lnTo>
                <a:cubicBezTo>
                  <a:pt x="66119" y="10381"/>
                  <a:pt x="70483" y="6021"/>
                  <a:pt x="75864" y="6021"/>
                </a:cubicBezTo>
                <a:lnTo>
                  <a:pt x="139209" y="6021"/>
                </a:lnTo>
                <a:cubicBezTo>
                  <a:pt x="144591" y="6021"/>
                  <a:pt x="148954" y="10381"/>
                  <a:pt x="148958" y="15763"/>
                </a:cubicBezTo>
                <a:lnTo>
                  <a:pt x="148958" y="70954"/>
                </a:lnTo>
                <a:cubicBezTo>
                  <a:pt x="148958" y="76339"/>
                  <a:pt x="144593" y="80703"/>
                  <a:pt x="139209" y="80703"/>
                </a:cubicBezTo>
                <a:close/>
                <a:moveTo>
                  <a:pt x="112657" y="19329"/>
                </a:moveTo>
                <a:lnTo>
                  <a:pt x="102578" y="19329"/>
                </a:lnTo>
                <a:cubicBezTo>
                  <a:pt x="100794" y="19329"/>
                  <a:pt x="99348" y="20775"/>
                  <a:pt x="99348" y="22559"/>
                </a:cubicBezTo>
                <a:lnTo>
                  <a:pt x="99348" y="33374"/>
                </a:lnTo>
                <a:lnTo>
                  <a:pt x="88540" y="33374"/>
                </a:lnTo>
                <a:cubicBezTo>
                  <a:pt x="86756" y="33374"/>
                  <a:pt x="85310" y="34820"/>
                  <a:pt x="85310" y="36604"/>
                </a:cubicBezTo>
                <a:lnTo>
                  <a:pt x="85310" y="46683"/>
                </a:lnTo>
                <a:cubicBezTo>
                  <a:pt x="85310" y="48467"/>
                  <a:pt x="86756" y="49913"/>
                  <a:pt x="88540" y="49913"/>
                </a:cubicBezTo>
                <a:lnTo>
                  <a:pt x="99348" y="49913"/>
                </a:lnTo>
                <a:lnTo>
                  <a:pt x="99348" y="60721"/>
                </a:lnTo>
                <a:cubicBezTo>
                  <a:pt x="99348" y="62505"/>
                  <a:pt x="100794" y="63951"/>
                  <a:pt x="102578" y="63951"/>
                </a:cubicBezTo>
                <a:lnTo>
                  <a:pt x="112657" y="63951"/>
                </a:lnTo>
                <a:cubicBezTo>
                  <a:pt x="114441" y="63951"/>
                  <a:pt x="115887" y="62505"/>
                  <a:pt x="115887" y="60721"/>
                </a:cubicBezTo>
                <a:lnTo>
                  <a:pt x="115887" y="49913"/>
                </a:lnTo>
                <a:lnTo>
                  <a:pt x="126695" y="49913"/>
                </a:lnTo>
                <a:cubicBezTo>
                  <a:pt x="128479" y="49913"/>
                  <a:pt x="129925" y="48467"/>
                  <a:pt x="129925" y="46683"/>
                </a:cubicBezTo>
                <a:lnTo>
                  <a:pt x="129925" y="36604"/>
                </a:lnTo>
                <a:cubicBezTo>
                  <a:pt x="129925" y="34820"/>
                  <a:pt x="128479" y="33374"/>
                  <a:pt x="126695" y="33374"/>
                </a:cubicBezTo>
                <a:lnTo>
                  <a:pt x="115880" y="33374"/>
                </a:lnTo>
                <a:lnTo>
                  <a:pt x="115880" y="22566"/>
                </a:lnTo>
                <a:cubicBezTo>
                  <a:pt x="115880" y="20782"/>
                  <a:pt x="114434" y="19336"/>
                  <a:pt x="112650" y="19336"/>
                </a:cubicBezTo>
                <a:close/>
                <a:moveTo>
                  <a:pt x="96712" y="90394"/>
                </a:moveTo>
                <a:lnTo>
                  <a:pt x="101280" y="90394"/>
                </a:lnTo>
                <a:lnTo>
                  <a:pt x="101280" y="115506"/>
                </a:lnTo>
                <a:cubicBezTo>
                  <a:pt x="101280" y="115764"/>
                  <a:pt x="101267" y="116022"/>
                  <a:pt x="101241" y="116268"/>
                </a:cubicBezTo>
                <a:lnTo>
                  <a:pt x="113257" y="133511"/>
                </a:lnTo>
                <a:cubicBezTo>
                  <a:pt x="113387" y="133692"/>
                  <a:pt x="113503" y="133879"/>
                  <a:pt x="113600" y="134073"/>
                </a:cubicBezTo>
                <a:cubicBezTo>
                  <a:pt x="115525" y="137826"/>
                  <a:pt x="115990" y="142484"/>
                  <a:pt x="113968" y="146470"/>
                </a:cubicBezTo>
                <a:cubicBezTo>
                  <a:pt x="111810" y="150721"/>
                  <a:pt x="107411" y="153105"/>
                  <a:pt x="101965" y="153105"/>
                </a:cubicBezTo>
                <a:lnTo>
                  <a:pt x="14400" y="153105"/>
                </a:lnTo>
                <a:cubicBezTo>
                  <a:pt x="9160" y="153105"/>
                  <a:pt x="4929" y="150560"/>
                  <a:pt x="2810" y="146496"/>
                </a:cubicBezTo>
                <a:cubicBezTo>
                  <a:pt x="768" y="142575"/>
                  <a:pt x="1001" y="137826"/>
                  <a:pt x="3281" y="133860"/>
                </a:cubicBezTo>
                <a:cubicBezTo>
                  <a:pt x="3340" y="133758"/>
                  <a:pt x="3403" y="133659"/>
                  <a:pt x="3469" y="133563"/>
                </a:cubicBezTo>
                <a:lnTo>
                  <a:pt x="15098" y="116397"/>
                </a:lnTo>
                <a:cubicBezTo>
                  <a:pt x="15058" y="116102"/>
                  <a:pt x="15038" y="115804"/>
                  <a:pt x="15039" y="115506"/>
                </a:cubicBezTo>
                <a:lnTo>
                  <a:pt x="15039" y="74773"/>
                </a:lnTo>
                <a:cubicBezTo>
                  <a:pt x="15039" y="66706"/>
                  <a:pt x="21580" y="60168"/>
                  <a:pt x="29646" y="60172"/>
                </a:cubicBezTo>
                <a:lnTo>
                  <a:pt x="56425" y="60172"/>
                </a:lnTo>
                <a:lnTo>
                  <a:pt x="56425" y="60405"/>
                </a:lnTo>
                <a:lnTo>
                  <a:pt x="54312" y="73086"/>
                </a:lnTo>
                <a:lnTo>
                  <a:pt x="29653" y="73086"/>
                </a:lnTo>
                <a:cubicBezTo>
                  <a:pt x="28724" y="73090"/>
                  <a:pt x="27973" y="73844"/>
                  <a:pt x="27973" y="74773"/>
                </a:cubicBezTo>
                <a:lnTo>
                  <a:pt x="27973" y="109045"/>
                </a:lnTo>
                <a:lnTo>
                  <a:pt x="88365" y="109045"/>
                </a:lnTo>
                <a:lnTo>
                  <a:pt x="88365" y="92778"/>
                </a:lnTo>
                <a:lnTo>
                  <a:pt x="96719" y="90387"/>
                </a:lnTo>
                <a:close/>
              </a:path>
            </a:pathLst>
          </a:custGeom>
          <a:solidFill>
            <a:srgbClr val="FFFFFF"/>
          </a:solidFill>
          <a:ln>
            <a:noFill/>
          </a:ln>
        </p:spPr>
        <p:txBody>
          <a:bodyPr rtlCol="0" anchor="ctr"/>
          <a:lstStyle/>
          <a:p>
            <a:pPr algn="ctr"/>
            <a:endParaRPr/>
          </a:p>
        </p:txBody>
      </p:sp>
      <p:sp>
        <p:nvSpPr>
          <p:cNvPr id="138" name="Rounded Rectangle 36">
            <a:extLst>
              <a:ext uri="{FF2B5EF4-FFF2-40B4-BE49-F238E27FC236}">
                <a16:creationId xmlns:a16="http://schemas.microsoft.com/office/drawing/2014/main" id="{1F5CDA7F-6AEA-1687-9656-453F409DCAE0}"/>
              </a:ext>
            </a:extLst>
          </p:cNvPr>
          <p:cNvSpPr/>
          <p:nvPr/>
        </p:nvSpPr>
        <p:spPr>
          <a:xfrm>
            <a:off x="2065192" y="1416384"/>
            <a:ext cx="185458" cy="185472"/>
          </a:xfrm>
          <a:custGeom>
            <a:avLst/>
            <a:gdLst/>
            <a:ahLst/>
            <a:cxnLst/>
            <a:rect l="0" t="0" r="0" b="0"/>
            <a:pathLst>
              <a:path w="156264" h="156275">
                <a:moveTo>
                  <a:pt x="132438" y="22621"/>
                </a:moveTo>
                <a:lnTo>
                  <a:pt x="132438" y="25851"/>
                </a:lnTo>
                <a:cubicBezTo>
                  <a:pt x="132438" y="34771"/>
                  <a:pt x="125207" y="42002"/>
                  <a:pt x="116287" y="42002"/>
                </a:cubicBezTo>
                <a:cubicBezTo>
                  <a:pt x="107367" y="42002"/>
                  <a:pt x="100136" y="34771"/>
                  <a:pt x="100136" y="25851"/>
                </a:cubicBezTo>
                <a:lnTo>
                  <a:pt x="100136" y="22621"/>
                </a:lnTo>
                <a:close/>
                <a:moveTo>
                  <a:pt x="130823" y="16161"/>
                </a:moveTo>
                <a:lnTo>
                  <a:pt x="101751" y="16161"/>
                </a:lnTo>
                <a:cubicBezTo>
                  <a:pt x="100705" y="16145"/>
                  <a:pt x="99726" y="15644"/>
                  <a:pt x="99103" y="14804"/>
                </a:cubicBezTo>
                <a:cubicBezTo>
                  <a:pt x="98494" y="13961"/>
                  <a:pt x="98349" y="12869"/>
                  <a:pt x="98715" y="11897"/>
                </a:cubicBezTo>
                <a:lnTo>
                  <a:pt x="101945" y="2206"/>
                </a:lnTo>
                <a:cubicBezTo>
                  <a:pt x="102369" y="889"/>
                  <a:pt x="103598" y="0"/>
                  <a:pt x="104982" y="9"/>
                </a:cubicBezTo>
                <a:lnTo>
                  <a:pt x="127593" y="9"/>
                </a:lnTo>
                <a:cubicBezTo>
                  <a:pt x="128970" y="20"/>
                  <a:pt x="130189" y="902"/>
                  <a:pt x="130629" y="2206"/>
                </a:cubicBezTo>
                <a:lnTo>
                  <a:pt x="133860" y="11897"/>
                </a:lnTo>
                <a:cubicBezTo>
                  <a:pt x="134226" y="12869"/>
                  <a:pt x="134080" y="13961"/>
                  <a:pt x="133472" y="14804"/>
                </a:cubicBezTo>
                <a:cubicBezTo>
                  <a:pt x="132849" y="15644"/>
                  <a:pt x="131869" y="16145"/>
                  <a:pt x="130823" y="16161"/>
                </a:cubicBezTo>
                <a:close/>
                <a:moveTo>
                  <a:pt x="85600" y="111452"/>
                </a:moveTo>
                <a:lnTo>
                  <a:pt x="85600" y="122758"/>
                </a:lnTo>
                <a:cubicBezTo>
                  <a:pt x="85600" y="129894"/>
                  <a:pt x="79815" y="135679"/>
                  <a:pt x="72679" y="135679"/>
                </a:cubicBezTo>
                <a:lnTo>
                  <a:pt x="6460" y="135679"/>
                </a:lnTo>
                <a:cubicBezTo>
                  <a:pt x="2892" y="135679"/>
                  <a:pt x="0" y="132786"/>
                  <a:pt x="0" y="129218"/>
                </a:cubicBezTo>
                <a:cubicBezTo>
                  <a:pt x="0" y="125650"/>
                  <a:pt x="2892" y="122758"/>
                  <a:pt x="6460" y="122758"/>
                </a:cubicBezTo>
                <a:lnTo>
                  <a:pt x="72679" y="122758"/>
                </a:lnTo>
                <a:lnTo>
                  <a:pt x="72679" y="111452"/>
                </a:lnTo>
                <a:cubicBezTo>
                  <a:pt x="72679" y="107884"/>
                  <a:pt x="75572" y="104992"/>
                  <a:pt x="79140" y="104992"/>
                </a:cubicBezTo>
                <a:cubicBezTo>
                  <a:pt x="82708" y="104992"/>
                  <a:pt x="85600" y="107884"/>
                  <a:pt x="85600" y="111452"/>
                </a:cubicBezTo>
                <a:close/>
                <a:moveTo>
                  <a:pt x="6460" y="145369"/>
                </a:moveTo>
                <a:cubicBezTo>
                  <a:pt x="6460" y="140017"/>
                  <a:pt x="10799" y="135679"/>
                  <a:pt x="16151" y="135679"/>
                </a:cubicBezTo>
                <a:cubicBezTo>
                  <a:pt x="21503" y="135679"/>
                  <a:pt x="25841" y="140017"/>
                  <a:pt x="25841" y="145369"/>
                </a:cubicBezTo>
                <a:cubicBezTo>
                  <a:pt x="25841" y="150721"/>
                  <a:pt x="21503" y="155060"/>
                  <a:pt x="16151" y="155060"/>
                </a:cubicBezTo>
                <a:cubicBezTo>
                  <a:pt x="10799" y="155060"/>
                  <a:pt x="6460" y="150721"/>
                  <a:pt x="6460" y="145369"/>
                </a:cubicBezTo>
                <a:moveTo>
                  <a:pt x="48453" y="145369"/>
                </a:moveTo>
                <a:cubicBezTo>
                  <a:pt x="48453" y="140017"/>
                  <a:pt x="52791" y="135679"/>
                  <a:pt x="58143" y="135679"/>
                </a:cubicBezTo>
                <a:cubicBezTo>
                  <a:pt x="63495" y="135679"/>
                  <a:pt x="67834" y="140017"/>
                  <a:pt x="67834" y="145369"/>
                </a:cubicBezTo>
                <a:cubicBezTo>
                  <a:pt x="67834" y="150721"/>
                  <a:pt x="63495" y="155060"/>
                  <a:pt x="58143" y="155060"/>
                </a:cubicBezTo>
                <a:cubicBezTo>
                  <a:pt x="52791" y="155060"/>
                  <a:pt x="48453" y="150721"/>
                  <a:pt x="48453" y="145369"/>
                </a:cubicBezTo>
                <a:moveTo>
                  <a:pt x="3230" y="108222"/>
                </a:moveTo>
                <a:lnTo>
                  <a:pt x="3230" y="75920"/>
                </a:lnTo>
                <a:cubicBezTo>
                  <a:pt x="3230" y="72352"/>
                  <a:pt x="6122" y="69459"/>
                  <a:pt x="9690" y="69459"/>
                </a:cubicBezTo>
                <a:lnTo>
                  <a:pt x="19381" y="69459"/>
                </a:lnTo>
                <a:lnTo>
                  <a:pt x="19381" y="66229"/>
                </a:lnTo>
                <a:cubicBezTo>
                  <a:pt x="19381" y="58201"/>
                  <a:pt x="25889" y="51693"/>
                  <a:pt x="33917" y="51693"/>
                </a:cubicBezTo>
                <a:cubicBezTo>
                  <a:pt x="41945" y="51693"/>
                  <a:pt x="48453" y="58201"/>
                  <a:pt x="48453" y="66229"/>
                </a:cubicBezTo>
                <a:lnTo>
                  <a:pt x="48453" y="69459"/>
                </a:lnTo>
                <a:lnTo>
                  <a:pt x="58143" y="69459"/>
                </a:lnTo>
                <a:cubicBezTo>
                  <a:pt x="61711" y="69459"/>
                  <a:pt x="64604" y="72352"/>
                  <a:pt x="64604" y="75920"/>
                </a:cubicBezTo>
                <a:lnTo>
                  <a:pt x="64604" y="108222"/>
                </a:lnTo>
                <a:cubicBezTo>
                  <a:pt x="64604" y="111790"/>
                  <a:pt x="61711" y="114682"/>
                  <a:pt x="58143" y="114682"/>
                </a:cubicBezTo>
                <a:lnTo>
                  <a:pt x="9690" y="114682"/>
                </a:lnTo>
                <a:cubicBezTo>
                  <a:pt x="6122" y="114682"/>
                  <a:pt x="3230" y="111790"/>
                  <a:pt x="3230" y="108222"/>
                </a:cubicBezTo>
                <a:close/>
                <a:moveTo>
                  <a:pt x="29071" y="69459"/>
                </a:moveTo>
                <a:lnTo>
                  <a:pt x="38762" y="69459"/>
                </a:lnTo>
                <a:lnTo>
                  <a:pt x="38762" y="66229"/>
                </a:lnTo>
                <a:cubicBezTo>
                  <a:pt x="38762" y="63553"/>
                  <a:pt x="36593" y="61384"/>
                  <a:pt x="33917" y="61384"/>
                </a:cubicBezTo>
                <a:cubicBezTo>
                  <a:pt x="31241" y="61384"/>
                  <a:pt x="29071" y="63553"/>
                  <a:pt x="29071" y="66229"/>
                </a:cubicBezTo>
                <a:close/>
                <a:moveTo>
                  <a:pt x="0" y="9"/>
                </a:moveTo>
                <a:moveTo>
                  <a:pt x="147556" y="155062"/>
                </a:moveTo>
                <a:cubicBezTo>
                  <a:pt x="142203" y="156275"/>
                  <a:pt x="136881" y="152919"/>
                  <a:pt x="135669" y="147566"/>
                </a:cubicBezTo>
                <a:lnTo>
                  <a:pt x="128756" y="116103"/>
                </a:lnTo>
                <a:lnTo>
                  <a:pt x="123781" y="120367"/>
                </a:lnTo>
                <a:cubicBezTo>
                  <a:pt x="120727" y="122981"/>
                  <a:pt x="118767" y="126648"/>
                  <a:pt x="118290" y="130639"/>
                </a:cubicBezTo>
                <a:lnTo>
                  <a:pt x="116287" y="146597"/>
                </a:lnTo>
                <a:cubicBezTo>
                  <a:pt x="115609" y="151948"/>
                  <a:pt x="110721" y="155736"/>
                  <a:pt x="105369" y="155059"/>
                </a:cubicBezTo>
                <a:cubicBezTo>
                  <a:pt x="100018" y="154381"/>
                  <a:pt x="96229" y="149493"/>
                  <a:pt x="96906" y="144142"/>
                </a:cubicBezTo>
                <a:lnTo>
                  <a:pt x="98973" y="128249"/>
                </a:lnTo>
                <a:cubicBezTo>
                  <a:pt x="100081" y="119468"/>
                  <a:pt x="104409" y="111410"/>
                  <a:pt x="111119" y="105638"/>
                </a:cubicBezTo>
                <a:lnTo>
                  <a:pt x="123006" y="95818"/>
                </a:lnTo>
                <a:cubicBezTo>
                  <a:pt x="123458" y="95412"/>
                  <a:pt x="123655" y="94795"/>
                  <a:pt x="123523" y="94203"/>
                </a:cubicBezTo>
                <a:lnTo>
                  <a:pt x="121714" y="86321"/>
                </a:lnTo>
                <a:cubicBezTo>
                  <a:pt x="121606" y="85752"/>
                  <a:pt x="121177" y="85299"/>
                  <a:pt x="120616" y="85158"/>
                </a:cubicBezTo>
                <a:cubicBezTo>
                  <a:pt x="120136" y="84881"/>
                  <a:pt x="119545" y="84881"/>
                  <a:pt x="119065" y="85158"/>
                </a:cubicBezTo>
                <a:cubicBezTo>
                  <a:pt x="109477" y="93326"/>
                  <a:pt x="97710" y="98514"/>
                  <a:pt x="85213" y="100082"/>
                </a:cubicBezTo>
                <a:cubicBezTo>
                  <a:pt x="79861" y="100759"/>
                  <a:pt x="74974" y="96970"/>
                  <a:pt x="74296" y="91618"/>
                </a:cubicBezTo>
                <a:cubicBezTo>
                  <a:pt x="73618" y="86267"/>
                  <a:pt x="77406" y="81379"/>
                  <a:pt x="82758" y="80700"/>
                </a:cubicBezTo>
                <a:cubicBezTo>
                  <a:pt x="96223" y="79022"/>
                  <a:pt x="108224" y="71385"/>
                  <a:pt x="115447" y="59898"/>
                </a:cubicBezTo>
                <a:cubicBezTo>
                  <a:pt x="117838" y="56021"/>
                  <a:pt x="120487" y="50595"/>
                  <a:pt x="127593" y="51693"/>
                </a:cubicBezTo>
                <a:cubicBezTo>
                  <a:pt x="131581" y="52269"/>
                  <a:pt x="134797" y="55253"/>
                  <a:pt x="135669" y="59187"/>
                </a:cubicBezTo>
                <a:lnTo>
                  <a:pt x="155050" y="143173"/>
                </a:lnTo>
                <a:cubicBezTo>
                  <a:pt x="156264" y="148525"/>
                  <a:pt x="152909" y="153849"/>
                  <a:pt x="147556" y="155062"/>
                </a:cubicBezTo>
                <a:close/>
              </a:path>
            </a:pathLst>
          </a:custGeom>
          <a:solidFill>
            <a:srgbClr val="FFFFFF"/>
          </a:solidFill>
          <a:ln>
            <a:noFill/>
          </a:ln>
        </p:spPr>
        <p:txBody>
          <a:bodyPr rtlCol="0" anchor="ctr"/>
          <a:lstStyle/>
          <a:p>
            <a:pPr algn="ctr"/>
            <a:endParaRPr/>
          </a:p>
        </p:txBody>
      </p:sp>
      <p:sp>
        <p:nvSpPr>
          <p:cNvPr id="145" name="TextBox 43">
            <a:extLst>
              <a:ext uri="{FF2B5EF4-FFF2-40B4-BE49-F238E27FC236}">
                <a16:creationId xmlns:a16="http://schemas.microsoft.com/office/drawing/2014/main" id="{3F25DE98-4EA8-A301-8A21-69A1A60BB586}"/>
              </a:ext>
            </a:extLst>
          </p:cNvPr>
          <p:cNvSpPr txBox="1"/>
          <p:nvPr/>
        </p:nvSpPr>
        <p:spPr>
          <a:xfrm>
            <a:off x="4168336" y="1190031"/>
            <a:ext cx="3795046" cy="646331"/>
          </a:xfrm>
          <a:prstGeom prst="rect">
            <a:avLst/>
          </a:prstGeom>
          <a:noFill/>
          <a:ln>
            <a:noFill/>
          </a:ln>
        </p:spPr>
        <p:txBody>
          <a:bodyPr wrap="square" lIns="0" tIns="0" rIns="0" bIns="0" anchor="t">
            <a:spAutoFit/>
          </a:bodyPr>
          <a:lstStyle/>
          <a:p>
            <a:pPr marL="171450" indent="-171450" algn="l">
              <a:buFont typeface="Arial" panose="020B0604020202020204" pitchFamily="34" charset="0"/>
              <a:buChar char="•"/>
            </a:pP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El ingresa al hospital</a:t>
            </a:r>
          </a:p>
          <a:p>
            <a:pPr marL="171450" indent="-171450" algn="l">
              <a:buFont typeface="Arial" panose="020B0604020202020204" pitchFamily="34" charset="0"/>
              <a:buChar char="•"/>
            </a:pPr>
            <a:r>
              <a:rPr lang="es-MX" dirty="0">
                <a:solidFill>
                  <a:srgbClr val="484848"/>
                </a:solidFill>
                <a:latin typeface="Lato" panose="020F0502020204030203" pitchFamily="34" charset="0"/>
                <a:ea typeface="Lato" panose="020F0502020204030203" pitchFamily="34" charset="0"/>
                <a:cs typeface="Lato" panose="020F0502020204030203" pitchFamily="34" charset="0"/>
              </a:rPr>
              <a:t>Llama al centro de atención </a:t>
            </a:r>
            <a:r>
              <a:rPr lang="es-MX" dirty="0" err="1">
                <a:solidFill>
                  <a:srgbClr val="484848"/>
                </a:solidFill>
                <a:latin typeface="Lato" panose="020F0502020204030203" pitchFamily="34" charset="0"/>
                <a:ea typeface="Lato" panose="020F0502020204030203" pitchFamily="34" charset="0"/>
                <a:cs typeface="Lato" panose="020F0502020204030203" pitchFamily="34" charset="0"/>
              </a:rPr>
              <a:t>Plenit</a:t>
            </a:r>
            <a:endParaRPr lang="es-MX" dirty="0">
              <a:solidFill>
                <a:srgbClr val="484848"/>
              </a:solidFill>
              <a:latin typeface="Lato" panose="020F0502020204030203" pitchFamily="34" charset="0"/>
              <a:ea typeface="Lato" panose="020F0502020204030203" pitchFamily="34" charset="0"/>
              <a:cs typeface="Lato" panose="020F0502020204030203" pitchFamily="34" charset="0"/>
            </a:endParaRPr>
          </a:p>
          <a:p>
            <a:pPr marL="171450" indent="-171450" algn="l">
              <a:buFont typeface="Arial" panose="020B0604020202020204" pitchFamily="34" charset="0"/>
              <a:buChar char="•"/>
            </a:pP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Paga el depósito (en caso de hospitalización)</a:t>
            </a:r>
          </a:p>
        </p:txBody>
      </p:sp>
      <p:sp>
        <p:nvSpPr>
          <p:cNvPr id="163" name="TextBox 61">
            <a:extLst>
              <a:ext uri="{FF2B5EF4-FFF2-40B4-BE49-F238E27FC236}">
                <a16:creationId xmlns:a16="http://schemas.microsoft.com/office/drawing/2014/main" id="{30ACFF08-2C8F-4903-515A-76BCF6262F49}"/>
              </a:ext>
            </a:extLst>
          </p:cNvPr>
          <p:cNvSpPr txBox="1"/>
          <p:nvPr/>
        </p:nvSpPr>
        <p:spPr>
          <a:xfrm>
            <a:off x="2327697" y="1389586"/>
            <a:ext cx="1699184"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Llegada al Hospital</a:t>
            </a:r>
          </a:p>
        </p:txBody>
      </p:sp>
      <p:grpSp>
        <p:nvGrpSpPr>
          <p:cNvPr id="173" name="Grupo 172">
            <a:extLst>
              <a:ext uri="{FF2B5EF4-FFF2-40B4-BE49-F238E27FC236}">
                <a16:creationId xmlns:a16="http://schemas.microsoft.com/office/drawing/2014/main" id="{D784D701-679A-E988-D79B-58D094DA308F}"/>
              </a:ext>
            </a:extLst>
          </p:cNvPr>
          <p:cNvGrpSpPr/>
          <p:nvPr/>
        </p:nvGrpSpPr>
        <p:grpSpPr>
          <a:xfrm>
            <a:off x="4094893" y="1881420"/>
            <a:ext cx="2304169" cy="415528"/>
            <a:chOff x="2949787" y="2482676"/>
            <a:chExt cx="2304169" cy="508650"/>
          </a:xfrm>
          <a:solidFill>
            <a:srgbClr val="EA2565"/>
          </a:solidFill>
          <a:effectLst>
            <a:outerShdw blurRad="50800" dist="38100" dir="2700000" algn="tl" rotWithShape="0">
              <a:prstClr val="black">
                <a:alpha val="40000"/>
              </a:prstClr>
            </a:outerShdw>
          </a:effectLst>
        </p:grpSpPr>
        <p:sp>
          <p:nvSpPr>
            <p:cNvPr id="167" name="Rectángulo 166">
              <a:extLst>
                <a:ext uri="{FF2B5EF4-FFF2-40B4-BE49-F238E27FC236}">
                  <a16:creationId xmlns:a16="http://schemas.microsoft.com/office/drawing/2014/main" id="{604C2A4C-E6BF-1523-C424-7A07E280E63C}"/>
                </a:ext>
              </a:extLst>
            </p:cNvPr>
            <p:cNvSpPr/>
            <p:nvPr/>
          </p:nvSpPr>
          <p:spPr>
            <a:xfrm>
              <a:off x="2949787" y="2482676"/>
              <a:ext cx="1047183"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168" name="Group 3">
              <a:extLst>
                <a:ext uri="{FF2B5EF4-FFF2-40B4-BE49-F238E27FC236}">
                  <a16:creationId xmlns:a16="http://schemas.microsoft.com/office/drawing/2014/main" id="{AF3239D7-804C-D68A-564B-F7F0F04F5550}"/>
                </a:ext>
              </a:extLst>
            </p:cNvPr>
            <p:cNvGrpSpPr/>
            <p:nvPr/>
          </p:nvGrpSpPr>
          <p:grpSpPr>
            <a:xfrm>
              <a:off x="3729294" y="2482676"/>
              <a:ext cx="1524662" cy="508650"/>
              <a:chOff x="1632336" y="1085353"/>
              <a:chExt cx="1524662" cy="413467"/>
            </a:xfrm>
            <a:grpFill/>
          </p:grpSpPr>
          <p:sp>
            <p:nvSpPr>
              <p:cNvPr id="169" name="Rounded Rectangle 1">
                <a:extLst>
                  <a:ext uri="{FF2B5EF4-FFF2-40B4-BE49-F238E27FC236}">
                    <a16:creationId xmlns:a16="http://schemas.microsoft.com/office/drawing/2014/main" id="{9F5C45B6-0B03-FA7D-B60F-FA49476E4AD6}"/>
                  </a:ext>
                </a:extLst>
              </p:cNvPr>
              <p:cNvSpPr/>
              <p:nvPr/>
            </p:nvSpPr>
            <p:spPr>
              <a:xfrm>
                <a:off x="1632336"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170" name="Rounded Rectangle 2">
                <a:extLst>
                  <a:ext uri="{FF2B5EF4-FFF2-40B4-BE49-F238E27FC236}">
                    <a16:creationId xmlns:a16="http://schemas.microsoft.com/office/drawing/2014/main" id="{98854647-6D2B-FA41-5207-A405F392FD8A}"/>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a:p>
            </p:txBody>
          </p:sp>
        </p:grpSp>
      </p:grpSp>
      <p:sp>
        <p:nvSpPr>
          <p:cNvPr id="171" name="Rounded Rectangle 31">
            <a:extLst>
              <a:ext uri="{FF2B5EF4-FFF2-40B4-BE49-F238E27FC236}">
                <a16:creationId xmlns:a16="http://schemas.microsoft.com/office/drawing/2014/main" id="{6AA1EBA0-FDAE-059D-4E03-BADE6607A932}"/>
              </a:ext>
            </a:extLst>
          </p:cNvPr>
          <p:cNvSpPr/>
          <p:nvPr/>
        </p:nvSpPr>
        <p:spPr>
          <a:xfrm>
            <a:off x="6056572" y="1987026"/>
            <a:ext cx="227118" cy="227720"/>
          </a:xfrm>
          <a:custGeom>
            <a:avLst/>
            <a:gdLst/>
            <a:ahLst/>
            <a:cxnLst/>
            <a:rect l="0" t="0" r="0" b="0"/>
            <a:pathLst>
              <a:path w="152802" h="153209">
                <a:moveTo>
                  <a:pt x="17649" y="12927"/>
                </a:moveTo>
                <a:cubicBezTo>
                  <a:pt x="15039" y="12930"/>
                  <a:pt x="12924" y="15046"/>
                  <a:pt x="12920" y="17656"/>
                </a:cubicBezTo>
                <a:lnTo>
                  <a:pt x="12920" y="118406"/>
                </a:lnTo>
                <a:cubicBezTo>
                  <a:pt x="12920" y="121019"/>
                  <a:pt x="15037" y="123138"/>
                  <a:pt x="17649" y="123142"/>
                </a:cubicBezTo>
                <a:lnTo>
                  <a:pt x="85374" y="123142"/>
                </a:lnTo>
                <a:cubicBezTo>
                  <a:pt x="81882" y="126935"/>
                  <a:pt x="79077" y="131307"/>
                  <a:pt x="77085" y="136063"/>
                </a:cubicBezTo>
                <a:lnTo>
                  <a:pt x="17649" y="136063"/>
                </a:lnTo>
                <a:cubicBezTo>
                  <a:pt x="7901" y="136059"/>
                  <a:pt x="0" y="128155"/>
                  <a:pt x="0" y="118406"/>
                </a:cubicBezTo>
                <a:lnTo>
                  <a:pt x="0" y="17656"/>
                </a:lnTo>
                <a:cubicBezTo>
                  <a:pt x="0" y="7907"/>
                  <a:pt x="7901" y="3"/>
                  <a:pt x="17649" y="0"/>
                </a:cubicBezTo>
                <a:lnTo>
                  <a:pt x="84819" y="0"/>
                </a:lnTo>
                <a:cubicBezTo>
                  <a:pt x="86532" y="0"/>
                  <a:pt x="88175" y="681"/>
                  <a:pt x="89386" y="1892"/>
                </a:cubicBezTo>
                <a:lnTo>
                  <a:pt x="122974" y="35474"/>
                </a:lnTo>
                <a:cubicBezTo>
                  <a:pt x="124187" y="36687"/>
                  <a:pt x="124868" y="38332"/>
                  <a:pt x="124867" y="40048"/>
                </a:cubicBezTo>
                <a:lnTo>
                  <a:pt x="124867" y="60786"/>
                </a:lnTo>
                <a:cubicBezTo>
                  <a:pt x="120626" y="59765"/>
                  <a:pt x="116211" y="59709"/>
                  <a:pt x="111946" y="60624"/>
                </a:cubicBezTo>
                <a:lnTo>
                  <a:pt x="111946" y="42722"/>
                </a:lnTo>
                <a:lnTo>
                  <a:pt x="82144" y="12920"/>
                </a:lnTo>
                <a:lnTo>
                  <a:pt x="17649" y="12920"/>
                </a:lnTo>
                <a:close/>
                <a:moveTo>
                  <a:pt x="137381" y="89024"/>
                </a:moveTo>
                <a:cubicBezTo>
                  <a:pt x="137382" y="99712"/>
                  <a:pt x="128719" y="108376"/>
                  <a:pt x="118032" y="108376"/>
                </a:cubicBezTo>
                <a:cubicBezTo>
                  <a:pt x="107344" y="108376"/>
                  <a:pt x="98681" y="99712"/>
                  <a:pt x="98683" y="89024"/>
                </a:cubicBezTo>
                <a:cubicBezTo>
                  <a:pt x="98684" y="78339"/>
                  <a:pt x="107347" y="69678"/>
                  <a:pt x="118032" y="69678"/>
                </a:cubicBezTo>
                <a:cubicBezTo>
                  <a:pt x="128717" y="69678"/>
                  <a:pt x="137379" y="78339"/>
                  <a:pt x="137381" y="89024"/>
                </a:cubicBezTo>
                <a:close/>
                <a:moveTo>
                  <a:pt x="83927" y="146787"/>
                </a:moveTo>
                <a:cubicBezTo>
                  <a:pt x="87019" y="130388"/>
                  <a:pt x="101344" y="118511"/>
                  <a:pt x="118032" y="118511"/>
                </a:cubicBezTo>
                <a:cubicBezTo>
                  <a:pt x="134719" y="118511"/>
                  <a:pt x="149045" y="130388"/>
                  <a:pt x="152136" y="146787"/>
                </a:cubicBezTo>
                <a:cubicBezTo>
                  <a:pt x="152802" y="150289"/>
                  <a:pt x="149843" y="153209"/>
                  <a:pt x="146277" y="153209"/>
                </a:cubicBezTo>
                <a:lnTo>
                  <a:pt x="89793" y="153209"/>
                </a:lnTo>
                <a:cubicBezTo>
                  <a:pt x="86227" y="153209"/>
                  <a:pt x="83275" y="150289"/>
                  <a:pt x="83933" y="146787"/>
                </a:cubicBezTo>
                <a:close/>
                <a:moveTo>
                  <a:pt x="49105" y="29401"/>
                </a:moveTo>
                <a:lnTo>
                  <a:pt x="64494" y="29401"/>
                </a:lnTo>
                <a:cubicBezTo>
                  <a:pt x="66278" y="29401"/>
                  <a:pt x="67724" y="30847"/>
                  <a:pt x="67724" y="32631"/>
                </a:cubicBezTo>
                <a:lnTo>
                  <a:pt x="67724" y="48640"/>
                </a:lnTo>
                <a:lnTo>
                  <a:pt x="83727" y="48640"/>
                </a:lnTo>
                <a:cubicBezTo>
                  <a:pt x="85511" y="48640"/>
                  <a:pt x="86957" y="50086"/>
                  <a:pt x="86957" y="51870"/>
                </a:cubicBezTo>
                <a:lnTo>
                  <a:pt x="86957" y="67259"/>
                </a:lnTo>
                <a:cubicBezTo>
                  <a:pt x="86957" y="69043"/>
                  <a:pt x="85511" y="70489"/>
                  <a:pt x="83727" y="70489"/>
                </a:cubicBezTo>
                <a:lnTo>
                  <a:pt x="67724" y="70489"/>
                </a:lnTo>
                <a:lnTo>
                  <a:pt x="67724" y="86492"/>
                </a:lnTo>
                <a:cubicBezTo>
                  <a:pt x="67724" y="88276"/>
                  <a:pt x="66278" y="89722"/>
                  <a:pt x="64494" y="89722"/>
                </a:cubicBezTo>
                <a:lnTo>
                  <a:pt x="49105" y="89722"/>
                </a:lnTo>
                <a:cubicBezTo>
                  <a:pt x="47321" y="89722"/>
                  <a:pt x="45875" y="88276"/>
                  <a:pt x="45875" y="86492"/>
                </a:cubicBezTo>
                <a:lnTo>
                  <a:pt x="45875" y="70489"/>
                </a:lnTo>
                <a:lnTo>
                  <a:pt x="29860" y="70489"/>
                </a:lnTo>
                <a:cubicBezTo>
                  <a:pt x="28076" y="70489"/>
                  <a:pt x="26629" y="69043"/>
                  <a:pt x="26629" y="67259"/>
                </a:cubicBezTo>
                <a:lnTo>
                  <a:pt x="26629" y="51870"/>
                </a:lnTo>
                <a:cubicBezTo>
                  <a:pt x="26629" y="50086"/>
                  <a:pt x="28076" y="48640"/>
                  <a:pt x="29860" y="48640"/>
                </a:cubicBezTo>
                <a:lnTo>
                  <a:pt x="45875" y="48640"/>
                </a:lnTo>
                <a:lnTo>
                  <a:pt x="45875" y="32631"/>
                </a:lnTo>
                <a:cubicBezTo>
                  <a:pt x="45875" y="30847"/>
                  <a:pt x="47321" y="29401"/>
                  <a:pt x="49105" y="29401"/>
                </a:cubicBezTo>
                <a:close/>
              </a:path>
            </a:pathLst>
          </a:custGeom>
          <a:solidFill>
            <a:srgbClr val="FFFFFF"/>
          </a:solidFill>
          <a:ln>
            <a:noFill/>
          </a:ln>
        </p:spPr>
        <p:txBody>
          <a:bodyPr rtlCol="0" anchor="ctr"/>
          <a:lstStyle/>
          <a:p>
            <a:pPr algn="ctr"/>
            <a:endParaRPr/>
          </a:p>
        </p:txBody>
      </p:sp>
      <p:sp>
        <p:nvSpPr>
          <p:cNvPr id="166" name="TextBox 61">
            <a:extLst>
              <a:ext uri="{FF2B5EF4-FFF2-40B4-BE49-F238E27FC236}">
                <a16:creationId xmlns:a16="http://schemas.microsoft.com/office/drawing/2014/main" id="{91052621-A0D0-DABC-74F2-362E3AF0001A}"/>
              </a:ext>
            </a:extLst>
          </p:cNvPr>
          <p:cNvSpPr txBox="1"/>
          <p:nvPr/>
        </p:nvSpPr>
        <p:spPr>
          <a:xfrm>
            <a:off x="4168336" y="1965114"/>
            <a:ext cx="1793761"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Notificación al EIPA</a:t>
            </a:r>
          </a:p>
        </p:txBody>
      </p:sp>
      <p:sp>
        <p:nvSpPr>
          <p:cNvPr id="172" name="TextBox 43">
            <a:extLst>
              <a:ext uri="{FF2B5EF4-FFF2-40B4-BE49-F238E27FC236}">
                <a16:creationId xmlns:a16="http://schemas.microsoft.com/office/drawing/2014/main" id="{93557D17-C9BE-89D9-F4EE-D47A4C944A72}"/>
              </a:ext>
            </a:extLst>
          </p:cNvPr>
          <p:cNvSpPr txBox="1"/>
          <p:nvPr/>
        </p:nvSpPr>
        <p:spPr>
          <a:xfrm>
            <a:off x="1338993" y="1759500"/>
            <a:ext cx="2687888" cy="646331"/>
          </a:xfrm>
          <a:prstGeom prst="rect">
            <a:avLst/>
          </a:prstGeom>
          <a:noFill/>
          <a:ln>
            <a:noFill/>
          </a:ln>
        </p:spPr>
        <p:txBody>
          <a:bodyPr wrap="square" lIns="0" tIns="0" rIns="0" bIns="0" anchor="t">
            <a:spAutoFit/>
          </a:bodyPr>
          <a:lstStyle/>
          <a:p>
            <a:pPr algn="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El Centro de Atención </a:t>
            </a:r>
            <a:r>
              <a:rPr lang="es-MX"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n</a:t>
            </a:r>
            <a:r>
              <a:rPr lang="es-MX" b="0" noProof="0" dirty="0" err="1">
                <a:solidFill>
                  <a:srgbClr val="484848"/>
                </a:solidFill>
                <a:latin typeface="Lato" panose="020F0502020204030203" pitchFamily="34" charset="0"/>
                <a:ea typeface="Lato" panose="020F0502020204030203" pitchFamily="34" charset="0"/>
                <a:cs typeface="Lato" panose="020F0502020204030203" pitchFamily="34" charset="0"/>
              </a:rPr>
              <a:t>otifica</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al Aliado </a:t>
            </a:r>
            <a:r>
              <a:rPr lang="es-MX"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sobre el ingreso del Asegurado al Hospital</a:t>
            </a:r>
          </a:p>
        </p:txBody>
      </p:sp>
      <p:grpSp>
        <p:nvGrpSpPr>
          <p:cNvPr id="174" name="Grupo 173">
            <a:extLst>
              <a:ext uri="{FF2B5EF4-FFF2-40B4-BE49-F238E27FC236}">
                <a16:creationId xmlns:a16="http://schemas.microsoft.com/office/drawing/2014/main" id="{70E4DF5E-E2D2-DEC3-91E5-71D42A8796C0}"/>
              </a:ext>
            </a:extLst>
          </p:cNvPr>
          <p:cNvGrpSpPr/>
          <p:nvPr/>
        </p:nvGrpSpPr>
        <p:grpSpPr>
          <a:xfrm>
            <a:off x="1690359" y="4776167"/>
            <a:ext cx="2404534" cy="413128"/>
            <a:chOff x="1072474" y="2061025"/>
            <a:chExt cx="2304253" cy="413467"/>
          </a:xfrm>
          <a:solidFill>
            <a:srgbClr val="F37132"/>
          </a:solidFill>
          <a:effectLst>
            <a:outerShdw blurRad="50800" dist="38100" dir="2700000" algn="tl" rotWithShape="0">
              <a:prstClr val="black">
                <a:alpha val="40000"/>
              </a:prstClr>
            </a:outerShdw>
          </a:effectLst>
        </p:grpSpPr>
        <p:sp>
          <p:nvSpPr>
            <p:cNvPr id="175" name="Rectángulo 174">
              <a:extLst>
                <a:ext uri="{FF2B5EF4-FFF2-40B4-BE49-F238E27FC236}">
                  <a16:creationId xmlns:a16="http://schemas.microsoft.com/office/drawing/2014/main" id="{64C91E02-D5EC-F4D1-3928-50E148145FD7}"/>
                </a:ext>
              </a:extLst>
            </p:cNvPr>
            <p:cNvSpPr/>
            <p:nvPr/>
          </p:nvSpPr>
          <p:spPr>
            <a:xfrm>
              <a:off x="2213848" y="2061025"/>
              <a:ext cx="1162879"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77" name="Rounded Rectangle 16">
              <a:extLst>
                <a:ext uri="{FF2B5EF4-FFF2-40B4-BE49-F238E27FC236}">
                  <a16:creationId xmlns:a16="http://schemas.microsoft.com/office/drawing/2014/main" id="{55D366E8-5B1C-F83B-44D0-6315B55C2C3F}"/>
                </a:ext>
              </a:extLst>
            </p:cNvPr>
            <p:cNvSpPr/>
            <p:nvPr/>
          </p:nvSpPr>
          <p:spPr>
            <a:xfrm>
              <a:off x="1072474" y="2061025"/>
              <a:ext cx="1162877"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grpSp>
      <p:sp>
        <p:nvSpPr>
          <p:cNvPr id="180" name="TextBox 61">
            <a:extLst>
              <a:ext uri="{FF2B5EF4-FFF2-40B4-BE49-F238E27FC236}">
                <a16:creationId xmlns:a16="http://schemas.microsoft.com/office/drawing/2014/main" id="{56ED175D-66A7-38BA-F6DF-2CB91E29BF05}"/>
              </a:ext>
            </a:extLst>
          </p:cNvPr>
          <p:cNvSpPr txBox="1"/>
          <p:nvPr/>
        </p:nvSpPr>
        <p:spPr>
          <a:xfrm>
            <a:off x="2605964" y="4856051"/>
            <a:ext cx="1391408"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Pago de cuenta</a:t>
            </a:r>
          </a:p>
        </p:txBody>
      </p:sp>
      <p:sp>
        <p:nvSpPr>
          <p:cNvPr id="182" name="TextBox 43">
            <a:extLst>
              <a:ext uri="{FF2B5EF4-FFF2-40B4-BE49-F238E27FC236}">
                <a16:creationId xmlns:a16="http://schemas.microsoft.com/office/drawing/2014/main" id="{92C17405-5D60-86C1-0F89-6A9E562967F2}"/>
              </a:ext>
            </a:extLst>
          </p:cNvPr>
          <p:cNvSpPr txBox="1"/>
          <p:nvPr/>
        </p:nvSpPr>
        <p:spPr>
          <a:xfrm>
            <a:off x="4168927" y="2358235"/>
            <a:ext cx="2853742" cy="646331"/>
          </a:xfrm>
          <a:prstGeom prst="rect">
            <a:avLst/>
          </a:prstGeom>
          <a:noFill/>
          <a:ln>
            <a:noFill/>
          </a:ln>
        </p:spPr>
        <p:txBody>
          <a:bodyPr wrap="square" lIns="0" tIns="0" rIns="0" bIns="0" anchor="t">
            <a:spAutoFit/>
          </a:bodyPr>
          <a:lstStyle/>
          <a:p>
            <a:r>
              <a:rPr lang="es-MX" dirty="0">
                <a:solidFill>
                  <a:srgbClr val="484848"/>
                </a:solidFill>
                <a:latin typeface="Lato" panose="020F0502020204030203" pitchFamily="34" charset="0"/>
                <a:ea typeface="Lato" panose="020F0502020204030203" pitchFamily="34" charset="0"/>
                <a:cs typeface="Lato" panose="020F0502020204030203" pitchFamily="34" charset="0"/>
              </a:rPr>
              <a:t>El Aliado </a:t>
            </a:r>
            <a:r>
              <a:rPr lang="es-MX"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 se comunica con el Asegurado o familiar (vía telefónica) para indicar los pasos a seguir</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grpSp>
        <p:nvGrpSpPr>
          <p:cNvPr id="183" name="Grupo 182">
            <a:extLst>
              <a:ext uri="{FF2B5EF4-FFF2-40B4-BE49-F238E27FC236}">
                <a16:creationId xmlns:a16="http://schemas.microsoft.com/office/drawing/2014/main" id="{AAA2A824-832E-27C0-B5FA-91BA7512902C}"/>
              </a:ext>
            </a:extLst>
          </p:cNvPr>
          <p:cNvGrpSpPr/>
          <p:nvPr/>
        </p:nvGrpSpPr>
        <p:grpSpPr>
          <a:xfrm>
            <a:off x="4094893" y="3018357"/>
            <a:ext cx="2927775" cy="409310"/>
            <a:chOff x="2326181" y="2482676"/>
            <a:chExt cx="2927775" cy="508650"/>
          </a:xfrm>
          <a:solidFill>
            <a:srgbClr val="F79519"/>
          </a:solidFill>
          <a:effectLst>
            <a:outerShdw blurRad="50800" dist="38100" dir="2700000" algn="tl" rotWithShape="0">
              <a:prstClr val="black">
                <a:alpha val="40000"/>
              </a:prstClr>
            </a:outerShdw>
          </a:effectLst>
        </p:grpSpPr>
        <p:sp>
          <p:nvSpPr>
            <p:cNvPr id="184" name="Rectángulo 183">
              <a:extLst>
                <a:ext uri="{FF2B5EF4-FFF2-40B4-BE49-F238E27FC236}">
                  <a16:creationId xmlns:a16="http://schemas.microsoft.com/office/drawing/2014/main" id="{65F2DAD9-6603-5B4E-7DAF-94D801790E1A}"/>
                </a:ext>
              </a:extLst>
            </p:cNvPr>
            <p:cNvSpPr/>
            <p:nvPr/>
          </p:nvSpPr>
          <p:spPr>
            <a:xfrm>
              <a:off x="2326181" y="2482676"/>
              <a:ext cx="1670789"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189" name="Group 3">
              <a:extLst>
                <a:ext uri="{FF2B5EF4-FFF2-40B4-BE49-F238E27FC236}">
                  <a16:creationId xmlns:a16="http://schemas.microsoft.com/office/drawing/2014/main" id="{EADBD709-B1BE-1F69-2555-115C732EC39F}"/>
                </a:ext>
              </a:extLst>
            </p:cNvPr>
            <p:cNvGrpSpPr/>
            <p:nvPr/>
          </p:nvGrpSpPr>
          <p:grpSpPr>
            <a:xfrm>
              <a:off x="3729294" y="2482676"/>
              <a:ext cx="1524662" cy="508650"/>
              <a:chOff x="1632336" y="1085353"/>
              <a:chExt cx="1524662" cy="413467"/>
            </a:xfrm>
            <a:grpFill/>
          </p:grpSpPr>
          <p:sp>
            <p:nvSpPr>
              <p:cNvPr id="190" name="Rounded Rectangle 1">
                <a:extLst>
                  <a:ext uri="{FF2B5EF4-FFF2-40B4-BE49-F238E27FC236}">
                    <a16:creationId xmlns:a16="http://schemas.microsoft.com/office/drawing/2014/main" id="{DEB39C3A-8394-DA59-804A-792EEA58B6C5}"/>
                  </a:ext>
                </a:extLst>
              </p:cNvPr>
              <p:cNvSpPr/>
              <p:nvPr/>
            </p:nvSpPr>
            <p:spPr>
              <a:xfrm>
                <a:off x="1632336"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191" name="Rounded Rectangle 2">
                <a:extLst>
                  <a:ext uri="{FF2B5EF4-FFF2-40B4-BE49-F238E27FC236}">
                    <a16:creationId xmlns:a16="http://schemas.microsoft.com/office/drawing/2014/main" id="{45E40F3F-8F2E-73DB-61EF-82F10EC44CE0}"/>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a:p>
            </p:txBody>
          </p:sp>
        </p:grpSp>
      </p:grpSp>
      <p:sp>
        <p:nvSpPr>
          <p:cNvPr id="197" name="TextBox 61">
            <a:extLst>
              <a:ext uri="{FF2B5EF4-FFF2-40B4-BE49-F238E27FC236}">
                <a16:creationId xmlns:a16="http://schemas.microsoft.com/office/drawing/2014/main" id="{6472686B-39CB-F4C0-1471-716FEAF3A2AD}"/>
              </a:ext>
            </a:extLst>
          </p:cNvPr>
          <p:cNvSpPr txBox="1"/>
          <p:nvPr/>
        </p:nvSpPr>
        <p:spPr>
          <a:xfrm>
            <a:off x="4167242" y="3099108"/>
            <a:ext cx="2353208"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Recopilación Documentos</a:t>
            </a:r>
          </a:p>
        </p:txBody>
      </p:sp>
      <p:sp>
        <p:nvSpPr>
          <p:cNvPr id="198" name="Rounded Rectangle 38">
            <a:extLst>
              <a:ext uri="{FF2B5EF4-FFF2-40B4-BE49-F238E27FC236}">
                <a16:creationId xmlns:a16="http://schemas.microsoft.com/office/drawing/2014/main" id="{0E7DB1D7-B509-9FD6-9849-D92F71263AAA}"/>
              </a:ext>
            </a:extLst>
          </p:cNvPr>
          <p:cNvSpPr/>
          <p:nvPr/>
        </p:nvSpPr>
        <p:spPr>
          <a:xfrm>
            <a:off x="6589497" y="3112012"/>
            <a:ext cx="219074" cy="221998"/>
          </a:xfrm>
          <a:custGeom>
            <a:avLst/>
            <a:gdLst/>
            <a:ahLst/>
            <a:cxnLst/>
            <a:rect l="0" t="0" r="0" b="0"/>
            <a:pathLst>
              <a:path w="153114" h="155158">
                <a:moveTo>
                  <a:pt x="128304" y="153112"/>
                </a:moveTo>
                <a:cubicBezTo>
                  <a:pt x="127835" y="153043"/>
                  <a:pt x="127427" y="152755"/>
                  <a:pt x="127205" y="152337"/>
                </a:cubicBezTo>
                <a:cubicBezTo>
                  <a:pt x="124061" y="147680"/>
                  <a:pt x="121987" y="142385"/>
                  <a:pt x="121133" y="136832"/>
                </a:cubicBezTo>
                <a:lnTo>
                  <a:pt x="121133" y="127787"/>
                </a:lnTo>
                <a:cubicBezTo>
                  <a:pt x="121121" y="127378"/>
                  <a:pt x="120960" y="126987"/>
                  <a:pt x="120680" y="126689"/>
                </a:cubicBezTo>
                <a:lnTo>
                  <a:pt x="102914" y="108599"/>
                </a:lnTo>
                <a:cubicBezTo>
                  <a:pt x="101270" y="106869"/>
                  <a:pt x="100447" y="104517"/>
                  <a:pt x="100653" y="102139"/>
                </a:cubicBezTo>
                <a:cubicBezTo>
                  <a:pt x="100828" y="99822"/>
                  <a:pt x="102008" y="97697"/>
                  <a:pt x="103883" y="96325"/>
                </a:cubicBezTo>
                <a:cubicBezTo>
                  <a:pt x="106362" y="94492"/>
                  <a:pt x="109663" y="94217"/>
                  <a:pt x="112411" y="95614"/>
                </a:cubicBezTo>
                <a:lnTo>
                  <a:pt x="125784" y="109052"/>
                </a:lnTo>
                <a:cubicBezTo>
                  <a:pt x="127676" y="110941"/>
                  <a:pt x="130740" y="110941"/>
                  <a:pt x="132632" y="109052"/>
                </a:cubicBezTo>
                <a:cubicBezTo>
                  <a:pt x="134522" y="107160"/>
                  <a:pt x="134522" y="104095"/>
                  <a:pt x="132632" y="102204"/>
                </a:cubicBezTo>
                <a:lnTo>
                  <a:pt x="116740" y="86311"/>
                </a:lnTo>
                <a:cubicBezTo>
                  <a:pt x="116460" y="85986"/>
                  <a:pt x="116301" y="85576"/>
                  <a:pt x="116287" y="85148"/>
                </a:cubicBezTo>
                <a:lnTo>
                  <a:pt x="116287" y="68803"/>
                </a:lnTo>
                <a:cubicBezTo>
                  <a:pt x="116287" y="66127"/>
                  <a:pt x="118457" y="63958"/>
                  <a:pt x="121133" y="63958"/>
                </a:cubicBezTo>
                <a:cubicBezTo>
                  <a:pt x="123809" y="63958"/>
                  <a:pt x="125978" y="66127"/>
                  <a:pt x="125978" y="68803"/>
                </a:cubicBezTo>
                <a:lnTo>
                  <a:pt x="125978" y="72163"/>
                </a:lnTo>
                <a:cubicBezTo>
                  <a:pt x="125982" y="72637"/>
                  <a:pt x="126195" y="73086"/>
                  <a:pt x="126559" y="73390"/>
                </a:cubicBezTo>
                <a:cubicBezTo>
                  <a:pt x="137219" y="82370"/>
                  <a:pt x="146974" y="91285"/>
                  <a:pt x="146974" y="101105"/>
                </a:cubicBezTo>
                <a:lnTo>
                  <a:pt x="146974" y="130177"/>
                </a:lnTo>
                <a:cubicBezTo>
                  <a:pt x="146916" y="130432"/>
                  <a:pt x="146916" y="130697"/>
                  <a:pt x="146974" y="130953"/>
                </a:cubicBezTo>
                <a:lnTo>
                  <a:pt x="152789" y="142194"/>
                </a:lnTo>
                <a:cubicBezTo>
                  <a:pt x="153114" y="142730"/>
                  <a:pt x="153114" y="143402"/>
                  <a:pt x="152789" y="143938"/>
                </a:cubicBezTo>
                <a:cubicBezTo>
                  <a:pt x="146834" y="151125"/>
                  <a:pt x="137515" y="154616"/>
                  <a:pt x="128304" y="153112"/>
                </a:cubicBezTo>
                <a:close/>
                <a:moveTo>
                  <a:pt x="0" y="0"/>
                </a:moveTo>
                <a:moveTo>
                  <a:pt x="2261" y="12274"/>
                </a:moveTo>
                <a:cubicBezTo>
                  <a:pt x="8274" y="5181"/>
                  <a:pt x="17572" y="1771"/>
                  <a:pt x="26746" y="3294"/>
                </a:cubicBezTo>
                <a:cubicBezTo>
                  <a:pt x="27204" y="3389"/>
                  <a:pt x="27602" y="3670"/>
                  <a:pt x="27844" y="4070"/>
                </a:cubicBezTo>
                <a:cubicBezTo>
                  <a:pt x="30942" y="8679"/>
                  <a:pt x="33013" y="13901"/>
                  <a:pt x="33917" y="19381"/>
                </a:cubicBezTo>
                <a:lnTo>
                  <a:pt x="33917" y="29265"/>
                </a:lnTo>
                <a:lnTo>
                  <a:pt x="52135" y="47613"/>
                </a:lnTo>
                <a:cubicBezTo>
                  <a:pt x="53779" y="49343"/>
                  <a:pt x="54603" y="51695"/>
                  <a:pt x="54396" y="54073"/>
                </a:cubicBezTo>
                <a:cubicBezTo>
                  <a:pt x="54281" y="56597"/>
                  <a:pt x="52991" y="58921"/>
                  <a:pt x="50911" y="60354"/>
                </a:cubicBezTo>
                <a:cubicBezTo>
                  <a:pt x="48831" y="61787"/>
                  <a:pt x="46200" y="62164"/>
                  <a:pt x="43801" y="61374"/>
                </a:cubicBezTo>
                <a:lnTo>
                  <a:pt x="30880" y="48453"/>
                </a:lnTo>
                <a:cubicBezTo>
                  <a:pt x="28971" y="46674"/>
                  <a:pt x="25996" y="46726"/>
                  <a:pt x="24151" y="48572"/>
                </a:cubicBezTo>
                <a:cubicBezTo>
                  <a:pt x="22306" y="50417"/>
                  <a:pt x="22253" y="53392"/>
                  <a:pt x="24032" y="55301"/>
                </a:cubicBezTo>
                <a:lnTo>
                  <a:pt x="41799" y="73132"/>
                </a:lnTo>
                <a:cubicBezTo>
                  <a:pt x="42301" y="73657"/>
                  <a:pt x="42921" y="74056"/>
                  <a:pt x="43607" y="74294"/>
                </a:cubicBezTo>
                <a:lnTo>
                  <a:pt x="43607" y="138899"/>
                </a:lnTo>
                <a:cubicBezTo>
                  <a:pt x="43607" y="140683"/>
                  <a:pt x="45054" y="142129"/>
                  <a:pt x="46838" y="142129"/>
                </a:cubicBezTo>
                <a:lnTo>
                  <a:pt x="111442" y="142129"/>
                </a:lnTo>
                <a:cubicBezTo>
                  <a:pt x="115010" y="142129"/>
                  <a:pt x="117902" y="145021"/>
                  <a:pt x="117902" y="148589"/>
                </a:cubicBezTo>
                <a:cubicBezTo>
                  <a:pt x="117902" y="152158"/>
                  <a:pt x="115010" y="155050"/>
                  <a:pt x="111442" y="155050"/>
                </a:cubicBezTo>
                <a:lnTo>
                  <a:pt x="40377" y="155050"/>
                </a:lnTo>
                <a:cubicBezTo>
                  <a:pt x="35025" y="155158"/>
                  <a:pt x="30599" y="150906"/>
                  <a:pt x="30493" y="145553"/>
                </a:cubicBezTo>
                <a:lnTo>
                  <a:pt x="30493" y="85471"/>
                </a:lnTo>
                <a:cubicBezTo>
                  <a:pt x="30520" y="84990"/>
                  <a:pt x="30301" y="84528"/>
                  <a:pt x="29911" y="84244"/>
                </a:cubicBezTo>
                <a:cubicBezTo>
                  <a:pt x="18670" y="74488"/>
                  <a:pt x="7881" y="65444"/>
                  <a:pt x="7881" y="55107"/>
                </a:cubicBezTo>
                <a:lnTo>
                  <a:pt x="7881" y="26035"/>
                </a:lnTo>
                <a:cubicBezTo>
                  <a:pt x="7939" y="25780"/>
                  <a:pt x="7939" y="25515"/>
                  <a:pt x="7881" y="25260"/>
                </a:cubicBezTo>
                <a:lnTo>
                  <a:pt x="2067" y="14019"/>
                </a:lnTo>
                <a:cubicBezTo>
                  <a:pt x="1813" y="13445"/>
                  <a:pt x="1887" y="12779"/>
                  <a:pt x="2261" y="12274"/>
                </a:cubicBezTo>
                <a:close/>
                <a:moveTo>
                  <a:pt x="92061" y="95291"/>
                </a:moveTo>
                <a:lnTo>
                  <a:pt x="56528" y="95291"/>
                </a:lnTo>
                <a:cubicBezTo>
                  <a:pt x="53852" y="95291"/>
                  <a:pt x="51683" y="93122"/>
                  <a:pt x="51683" y="90446"/>
                </a:cubicBezTo>
                <a:cubicBezTo>
                  <a:pt x="51683" y="87770"/>
                  <a:pt x="53852" y="85600"/>
                  <a:pt x="56528" y="85600"/>
                </a:cubicBezTo>
                <a:lnTo>
                  <a:pt x="92061" y="85600"/>
                </a:lnTo>
                <a:cubicBezTo>
                  <a:pt x="94737" y="85600"/>
                  <a:pt x="96906" y="87770"/>
                  <a:pt x="96906" y="90446"/>
                </a:cubicBezTo>
                <a:cubicBezTo>
                  <a:pt x="96871" y="93107"/>
                  <a:pt x="94722" y="95256"/>
                  <a:pt x="92061" y="95291"/>
                </a:cubicBezTo>
                <a:close/>
                <a:moveTo>
                  <a:pt x="79140" y="111636"/>
                </a:moveTo>
                <a:cubicBezTo>
                  <a:pt x="81816" y="111636"/>
                  <a:pt x="83985" y="113805"/>
                  <a:pt x="83985" y="116481"/>
                </a:cubicBezTo>
                <a:cubicBezTo>
                  <a:pt x="83985" y="119157"/>
                  <a:pt x="81816" y="121326"/>
                  <a:pt x="79140" y="121326"/>
                </a:cubicBezTo>
                <a:lnTo>
                  <a:pt x="56528" y="121326"/>
                </a:lnTo>
                <a:cubicBezTo>
                  <a:pt x="53852" y="121326"/>
                  <a:pt x="51683" y="119157"/>
                  <a:pt x="51683" y="116481"/>
                </a:cubicBezTo>
                <a:cubicBezTo>
                  <a:pt x="51683" y="113805"/>
                  <a:pt x="53852" y="111636"/>
                  <a:pt x="56528" y="111636"/>
                </a:cubicBezTo>
                <a:close/>
                <a:moveTo>
                  <a:pt x="90446" y="64604"/>
                </a:moveTo>
                <a:cubicBezTo>
                  <a:pt x="72606" y="64604"/>
                  <a:pt x="58143" y="50142"/>
                  <a:pt x="58143" y="32302"/>
                </a:cubicBezTo>
                <a:cubicBezTo>
                  <a:pt x="58143" y="14462"/>
                  <a:pt x="72606" y="0"/>
                  <a:pt x="90446" y="0"/>
                </a:cubicBezTo>
                <a:cubicBezTo>
                  <a:pt x="108286" y="0"/>
                  <a:pt x="122748" y="14462"/>
                  <a:pt x="122748" y="32302"/>
                </a:cubicBezTo>
                <a:cubicBezTo>
                  <a:pt x="122748" y="50142"/>
                  <a:pt x="108286" y="64604"/>
                  <a:pt x="90446" y="64604"/>
                </a:cubicBezTo>
                <a:close/>
                <a:moveTo>
                  <a:pt x="107889" y="17249"/>
                </a:moveTo>
                <a:cubicBezTo>
                  <a:pt x="105748" y="15643"/>
                  <a:pt x="102711" y="16077"/>
                  <a:pt x="101105" y="18218"/>
                </a:cubicBezTo>
                <a:lnTo>
                  <a:pt x="87603" y="36243"/>
                </a:lnTo>
                <a:cubicBezTo>
                  <a:pt x="87326" y="36615"/>
                  <a:pt x="86903" y="36850"/>
                  <a:pt x="86440" y="36889"/>
                </a:cubicBezTo>
                <a:cubicBezTo>
                  <a:pt x="85955" y="36911"/>
                  <a:pt x="85484" y="36723"/>
                  <a:pt x="85148" y="36372"/>
                </a:cubicBezTo>
                <a:lnTo>
                  <a:pt x="79334" y="30557"/>
                </a:lnTo>
                <a:cubicBezTo>
                  <a:pt x="78126" y="29261"/>
                  <a:pt x="76307" y="28727"/>
                  <a:pt x="74590" y="29166"/>
                </a:cubicBezTo>
                <a:cubicBezTo>
                  <a:pt x="72873" y="29604"/>
                  <a:pt x="71533" y="30945"/>
                  <a:pt x="71094" y="32662"/>
                </a:cubicBezTo>
                <a:cubicBezTo>
                  <a:pt x="70656" y="34378"/>
                  <a:pt x="71189" y="36197"/>
                  <a:pt x="72486" y="37405"/>
                </a:cubicBezTo>
                <a:lnTo>
                  <a:pt x="80109" y="45287"/>
                </a:lnTo>
                <a:cubicBezTo>
                  <a:pt x="81802" y="47021"/>
                  <a:pt x="84148" y="47959"/>
                  <a:pt x="86569" y="47871"/>
                </a:cubicBezTo>
                <a:cubicBezTo>
                  <a:pt x="89337" y="47892"/>
                  <a:pt x="91951" y="46597"/>
                  <a:pt x="93611" y="44383"/>
                </a:cubicBezTo>
                <a:lnTo>
                  <a:pt x="108858" y="24032"/>
                </a:lnTo>
                <a:cubicBezTo>
                  <a:pt x="110463" y="21891"/>
                  <a:pt x="110030" y="18854"/>
                  <a:pt x="107889" y="17249"/>
                </a:cubicBezTo>
                <a:close/>
              </a:path>
            </a:pathLst>
          </a:custGeom>
          <a:solidFill>
            <a:srgbClr val="FFFFFF"/>
          </a:solidFill>
          <a:ln>
            <a:noFill/>
          </a:ln>
        </p:spPr>
        <p:txBody>
          <a:bodyPr rtlCol="0" anchor="ctr"/>
          <a:lstStyle/>
          <a:p>
            <a:pPr algn="ctr"/>
            <a:endParaRPr/>
          </a:p>
        </p:txBody>
      </p:sp>
      <p:sp>
        <p:nvSpPr>
          <p:cNvPr id="199" name="TextBox 43">
            <a:extLst>
              <a:ext uri="{FF2B5EF4-FFF2-40B4-BE49-F238E27FC236}">
                <a16:creationId xmlns:a16="http://schemas.microsoft.com/office/drawing/2014/main" id="{56A833F0-C1C7-110E-CAA9-512207094600}"/>
              </a:ext>
            </a:extLst>
          </p:cNvPr>
          <p:cNvSpPr txBox="1"/>
          <p:nvPr/>
        </p:nvSpPr>
        <p:spPr>
          <a:xfrm>
            <a:off x="780315" y="2914912"/>
            <a:ext cx="3220103" cy="646331"/>
          </a:xfrm>
          <a:prstGeom prst="rect">
            <a:avLst/>
          </a:prstGeom>
          <a:noFill/>
          <a:ln>
            <a:noFill/>
          </a:ln>
        </p:spPr>
        <p:txBody>
          <a:bodyPr wrap="square" lIns="0" tIns="0" rIns="0" bIns="0" anchor="t">
            <a:spAutoFit/>
          </a:bodyPr>
          <a:lstStyle/>
          <a:p>
            <a:pPr algn="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El Aliado </a:t>
            </a:r>
            <a:r>
              <a:rPr lang="es-MX"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solicita información del Asegurado y el expediente médico al hospital para la autorización del siniestro</a:t>
            </a:r>
          </a:p>
        </p:txBody>
      </p:sp>
      <p:grpSp>
        <p:nvGrpSpPr>
          <p:cNvPr id="200" name="Grupo 199">
            <a:extLst>
              <a:ext uri="{FF2B5EF4-FFF2-40B4-BE49-F238E27FC236}">
                <a16:creationId xmlns:a16="http://schemas.microsoft.com/office/drawing/2014/main" id="{EB1F677F-28E4-C247-43EE-E075014E9D85}"/>
              </a:ext>
            </a:extLst>
          </p:cNvPr>
          <p:cNvGrpSpPr/>
          <p:nvPr/>
        </p:nvGrpSpPr>
        <p:grpSpPr>
          <a:xfrm>
            <a:off x="1167118" y="3619749"/>
            <a:ext cx="2927775" cy="408205"/>
            <a:chOff x="780385" y="2061025"/>
            <a:chExt cx="3056913" cy="413467"/>
          </a:xfrm>
          <a:solidFill>
            <a:srgbClr val="C30269"/>
          </a:solidFill>
          <a:effectLst>
            <a:outerShdw blurRad="50800" dist="38100" dir="2700000" algn="tl" rotWithShape="0">
              <a:prstClr val="black">
                <a:alpha val="40000"/>
              </a:prstClr>
            </a:outerShdw>
          </a:effectLst>
        </p:grpSpPr>
        <p:sp>
          <p:nvSpPr>
            <p:cNvPr id="201" name="Rectángulo 200">
              <a:extLst>
                <a:ext uri="{FF2B5EF4-FFF2-40B4-BE49-F238E27FC236}">
                  <a16:creationId xmlns:a16="http://schemas.microsoft.com/office/drawing/2014/main" id="{EEDB8EE1-2BD7-2337-2635-F1ED9A1DB4EF}"/>
                </a:ext>
              </a:extLst>
            </p:cNvPr>
            <p:cNvSpPr/>
            <p:nvPr/>
          </p:nvSpPr>
          <p:spPr>
            <a:xfrm>
              <a:off x="1943262" y="2061025"/>
              <a:ext cx="1894036"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02" name="Group 18">
              <a:extLst>
                <a:ext uri="{FF2B5EF4-FFF2-40B4-BE49-F238E27FC236}">
                  <a16:creationId xmlns:a16="http://schemas.microsoft.com/office/drawing/2014/main" id="{9FC9764C-832A-C464-B279-4EBAC83F4F88}"/>
                </a:ext>
              </a:extLst>
            </p:cNvPr>
            <p:cNvGrpSpPr/>
            <p:nvPr/>
          </p:nvGrpSpPr>
          <p:grpSpPr>
            <a:xfrm>
              <a:off x="780385" y="2061025"/>
              <a:ext cx="1162878" cy="413467"/>
              <a:chOff x="469458" y="568518"/>
              <a:chExt cx="1162878" cy="413467"/>
            </a:xfrm>
            <a:grpFill/>
            <a:effectLst/>
          </p:grpSpPr>
          <p:sp>
            <p:nvSpPr>
              <p:cNvPr id="203" name="Rounded Rectangle 16">
                <a:extLst>
                  <a:ext uri="{FF2B5EF4-FFF2-40B4-BE49-F238E27FC236}">
                    <a16:creationId xmlns:a16="http://schemas.microsoft.com/office/drawing/2014/main" id="{9248BA69-34F3-1D65-6E97-7FF27523F7B7}"/>
                  </a:ext>
                </a:extLst>
              </p:cNvPr>
              <p:cNvSpPr/>
              <p:nvPr/>
            </p:nvSpPr>
            <p:spPr>
              <a:xfrm>
                <a:off x="469458" y="568518"/>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sp>
            <p:nvSpPr>
              <p:cNvPr id="204" name="Rounded Rectangle 17">
                <a:extLst>
                  <a:ext uri="{FF2B5EF4-FFF2-40B4-BE49-F238E27FC236}">
                    <a16:creationId xmlns:a16="http://schemas.microsoft.com/office/drawing/2014/main" id="{168F2A8E-8E44-8673-35C2-235916C396FE}"/>
                  </a:ext>
                </a:extLst>
              </p:cNvPr>
              <p:cNvSpPr/>
              <p:nvPr/>
            </p:nvSpPr>
            <p:spPr>
              <a:xfrm>
                <a:off x="469458" y="568518"/>
                <a:ext cx="1162878" cy="413467"/>
              </a:xfrm>
              <a:custGeom>
                <a:avLst/>
                <a:gdLst/>
                <a:ahLst/>
                <a:cxnLst/>
                <a:rect l="0" t="0" r="0" b="0"/>
                <a:pathLst>
                  <a:path w="1162878" h="413467">
                    <a:moveTo>
                      <a:pt x="206733" y="0"/>
                    </a:moveTo>
                    <a:lnTo>
                      <a:pt x="1162878" y="0"/>
                    </a:lnTo>
                    <a:moveTo>
                      <a:pt x="1162878" y="413467"/>
                    </a:moveTo>
                    <a:lnTo>
                      <a:pt x="206733" y="413467"/>
                    </a:lnTo>
                    <a:moveTo>
                      <a:pt x="206733" y="413467"/>
                    </a:moveTo>
                    <a:cubicBezTo>
                      <a:pt x="92557" y="413467"/>
                      <a:pt x="0" y="320910"/>
                      <a:pt x="0" y="206733"/>
                    </a:cubicBezTo>
                    <a:cubicBezTo>
                      <a:pt x="0" y="92557"/>
                      <a:pt x="92557" y="0"/>
                      <a:pt x="206733" y="0"/>
                    </a:cubicBezTo>
                    <a:moveTo>
                      <a:pt x="1162878" y="0"/>
                    </a:moveTo>
                    <a:lnTo>
                      <a:pt x="1162878" y="413467"/>
                    </a:lnTo>
                  </a:path>
                </a:pathLst>
              </a:custGeom>
              <a:grpFill/>
              <a:ln w="6459">
                <a:noFill/>
              </a:ln>
            </p:spPr>
            <p:txBody>
              <a:bodyPr rtlCol="0" anchor="ctr"/>
              <a:lstStyle/>
              <a:p>
                <a:pPr algn="ctr"/>
                <a:endParaRPr/>
              </a:p>
            </p:txBody>
          </p:sp>
        </p:grpSp>
      </p:grpSp>
      <p:sp>
        <p:nvSpPr>
          <p:cNvPr id="206" name="TextBox 61">
            <a:extLst>
              <a:ext uri="{FF2B5EF4-FFF2-40B4-BE49-F238E27FC236}">
                <a16:creationId xmlns:a16="http://schemas.microsoft.com/office/drawing/2014/main" id="{494FD70F-B000-75FC-F027-5E1A601531B4}"/>
              </a:ext>
            </a:extLst>
          </p:cNvPr>
          <p:cNvSpPr txBox="1"/>
          <p:nvPr/>
        </p:nvSpPr>
        <p:spPr>
          <a:xfrm>
            <a:off x="1561882" y="3706767"/>
            <a:ext cx="2420535"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Validación de Documentos</a:t>
            </a:r>
          </a:p>
        </p:txBody>
      </p:sp>
      <p:sp>
        <p:nvSpPr>
          <p:cNvPr id="208" name="Rounded Rectangle 32">
            <a:extLst>
              <a:ext uri="{FF2B5EF4-FFF2-40B4-BE49-F238E27FC236}">
                <a16:creationId xmlns:a16="http://schemas.microsoft.com/office/drawing/2014/main" id="{144149A3-787A-D977-3F90-9DB37E99D66A}"/>
              </a:ext>
            </a:extLst>
          </p:cNvPr>
          <p:cNvSpPr/>
          <p:nvPr/>
        </p:nvSpPr>
        <p:spPr>
          <a:xfrm>
            <a:off x="1296092" y="3719564"/>
            <a:ext cx="190926" cy="196242"/>
          </a:xfrm>
          <a:custGeom>
            <a:avLst/>
            <a:gdLst/>
            <a:ahLst/>
            <a:cxnLst/>
            <a:rect l="0" t="0" r="0" b="0"/>
            <a:pathLst>
              <a:path w="148958" h="153105">
                <a:moveTo>
                  <a:pt x="0" y="0"/>
                </a:moveTo>
                <a:moveTo>
                  <a:pt x="95356" y="80703"/>
                </a:moveTo>
                <a:lnTo>
                  <a:pt x="66154" y="89037"/>
                </a:lnTo>
                <a:cubicBezTo>
                  <a:pt x="65091" y="89339"/>
                  <a:pt x="63947" y="89076"/>
                  <a:pt x="63121" y="88340"/>
                </a:cubicBezTo>
                <a:cubicBezTo>
                  <a:pt x="62296" y="87604"/>
                  <a:pt x="61905" y="86497"/>
                  <a:pt x="62084" y="85406"/>
                </a:cubicBezTo>
                <a:lnTo>
                  <a:pt x="66116" y="61212"/>
                </a:lnTo>
                <a:lnTo>
                  <a:pt x="66116" y="15763"/>
                </a:lnTo>
                <a:cubicBezTo>
                  <a:pt x="66119" y="10381"/>
                  <a:pt x="70483" y="6021"/>
                  <a:pt x="75864" y="6021"/>
                </a:cubicBezTo>
                <a:lnTo>
                  <a:pt x="139209" y="6021"/>
                </a:lnTo>
                <a:cubicBezTo>
                  <a:pt x="144591" y="6021"/>
                  <a:pt x="148954" y="10381"/>
                  <a:pt x="148958" y="15763"/>
                </a:cubicBezTo>
                <a:lnTo>
                  <a:pt x="148958" y="70954"/>
                </a:lnTo>
                <a:cubicBezTo>
                  <a:pt x="148958" y="76339"/>
                  <a:pt x="144593" y="80703"/>
                  <a:pt x="139209" y="80703"/>
                </a:cubicBezTo>
                <a:close/>
                <a:moveTo>
                  <a:pt x="112657" y="19329"/>
                </a:moveTo>
                <a:lnTo>
                  <a:pt x="102578" y="19329"/>
                </a:lnTo>
                <a:cubicBezTo>
                  <a:pt x="100794" y="19329"/>
                  <a:pt x="99348" y="20775"/>
                  <a:pt x="99348" y="22559"/>
                </a:cubicBezTo>
                <a:lnTo>
                  <a:pt x="99348" y="33374"/>
                </a:lnTo>
                <a:lnTo>
                  <a:pt x="88540" y="33374"/>
                </a:lnTo>
                <a:cubicBezTo>
                  <a:pt x="86756" y="33374"/>
                  <a:pt x="85310" y="34820"/>
                  <a:pt x="85310" y="36604"/>
                </a:cubicBezTo>
                <a:lnTo>
                  <a:pt x="85310" y="46683"/>
                </a:lnTo>
                <a:cubicBezTo>
                  <a:pt x="85310" y="48467"/>
                  <a:pt x="86756" y="49913"/>
                  <a:pt x="88540" y="49913"/>
                </a:cubicBezTo>
                <a:lnTo>
                  <a:pt x="99348" y="49913"/>
                </a:lnTo>
                <a:lnTo>
                  <a:pt x="99348" y="60721"/>
                </a:lnTo>
                <a:cubicBezTo>
                  <a:pt x="99348" y="62505"/>
                  <a:pt x="100794" y="63951"/>
                  <a:pt x="102578" y="63951"/>
                </a:cubicBezTo>
                <a:lnTo>
                  <a:pt x="112657" y="63951"/>
                </a:lnTo>
                <a:cubicBezTo>
                  <a:pt x="114441" y="63951"/>
                  <a:pt x="115887" y="62505"/>
                  <a:pt x="115887" y="60721"/>
                </a:cubicBezTo>
                <a:lnTo>
                  <a:pt x="115887" y="49913"/>
                </a:lnTo>
                <a:lnTo>
                  <a:pt x="126695" y="49913"/>
                </a:lnTo>
                <a:cubicBezTo>
                  <a:pt x="128479" y="49913"/>
                  <a:pt x="129925" y="48467"/>
                  <a:pt x="129925" y="46683"/>
                </a:cubicBezTo>
                <a:lnTo>
                  <a:pt x="129925" y="36604"/>
                </a:lnTo>
                <a:cubicBezTo>
                  <a:pt x="129925" y="34820"/>
                  <a:pt x="128479" y="33374"/>
                  <a:pt x="126695" y="33374"/>
                </a:cubicBezTo>
                <a:lnTo>
                  <a:pt x="115880" y="33374"/>
                </a:lnTo>
                <a:lnTo>
                  <a:pt x="115880" y="22566"/>
                </a:lnTo>
                <a:cubicBezTo>
                  <a:pt x="115880" y="20782"/>
                  <a:pt x="114434" y="19336"/>
                  <a:pt x="112650" y="19336"/>
                </a:cubicBezTo>
                <a:close/>
                <a:moveTo>
                  <a:pt x="96712" y="90394"/>
                </a:moveTo>
                <a:lnTo>
                  <a:pt x="101280" y="90394"/>
                </a:lnTo>
                <a:lnTo>
                  <a:pt x="101280" y="115506"/>
                </a:lnTo>
                <a:cubicBezTo>
                  <a:pt x="101280" y="115764"/>
                  <a:pt x="101267" y="116022"/>
                  <a:pt x="101241" y="116268"/>
                </a:cubicBezTo>
                <a:lnTo>
                  <a:pt x="113257" y="133511"/>
                </a:lnTo>
                <a:cubicBezTo>
                  <a:pt x="113387" y="133692"/>
                  <a:pt x="113503" y="133879"/>
                  <a:pt x="113600" y="134073"/>
                </a:cubicBezTo>
                <a:cubicBezTo>
                  <a:pt x="115525" y="137826"/>
                  <a:pt x="115990" y="142484"/>
                  <a:pt x="113968" y="146470"/>
                </a:cubicBezTo>
                <a:cubicBezTo>
                  <a:pt x="111810" y="150721"/>
                  <a:pt x="107411" y="153105"/>
                  <a:pt x="101965" y="153105"/>
                </a:cubicBezTo>
                <a:lnTo>
                  <a:pt x="14400" y="153105"/>
                </a:lnTo>
                <a:cubicBezTo>
                  <a:pt x="9160" y="153105"/>
                  <a:pt x="4929" y="150560"/>
                  <a:pt x="2810" y="146496"/>
                </a:cubicBezTo>
                <a:cubicBezTo>
                  <a:pt x="768" y="142575"/>
                  <a:pt x="1001" y="137826"/>
                  <a:pt x="3281" y="133860"/>
                </a:cubicBezTo>
                <a:cubicBezTo>
                  <a:pt x="3340" y="133758"/>
                  <a:pt x="3403" y="133659"/>
                  <a:pt x="3469" y="133563"/>
                </a:cubicBezTo>
                <a:lnTo>
                  <a:pt x="15098" y="116397"/>
                </a:lnTo>
                <a:cubicBezTo>
                  <a:pt x="15058" y="116102"/>
                  <a:pt x="15038" y="115804"/>
                  <a:pt x="15039" y="115506"/>
                </a:cubicBezTo>
                <a:lnTo>
                  <a:pt x="15039" y="74773"/>
                </a:lnTo>
                <a:cubicBezTo>
                  <a:pt x="15039" y="66706"/>
                  <a:pt x="21580" y="60168"/>
                  <a:pt x="29646" y="60172"/>
                </a:cubicBezTo>
                <a:lnTo>
                  <a:pt x="56425" y="60172"/>
                </a:lnTo>
                <a:lnTo>
                  <a:pt x="56425" y="60405"/>
                </a:lnTo>
                <a:lnTo>
                  <a:pt x="54312" y="73086"/>
                </a:lnTo>
                <a:lnTo>
                  <a:pt x="29653" y="73086"/>
                </a:lnTo>
                <a:cubicBezTo>
                  <a:pt x="28724" y="73090"/>
                  <a:pt x="27973" y="73844"/>
                  <a:pt x="27973" y="74773"/>
                </a:cubicBezTo>
                <a:lnTo>
                  <a:pt x="27973" y="109045"/>
                </a:lnTo>
                <a:lnTo>
                  <a:pt x="88365" y="109045"/>
                </a:lnTo>
                <a:lnTo>
                  <a:pt x="88365" y="92778"/>
                </a:lnTo>
                <a:lnTo>
                  <a:pt x="96719" y="90387"/>
                </a:lnTo>
                <a:close/>
              </a:path>
            </a:pathLst>
          </a:custGeom>
          <a:solidFill>
            <a:srgbClr val="FFFFFF"/>
          </a:solidFill>
          <a:ln>
            <a:noFill/>
          </a:ln>
        </p:spPr>
        <p:txBody>
          <a:bodyPr rtlCol="0" anchor="ctr"/>
          <a:lstStyle/>
          <a:p>
            <a:pPr algn="ctr"/>
            <a:endParaRPr/>
          </a:p>
        </p:txBody>
      </p:sp>
      <p:sp>
        <p:nvSpPr>
          <p:cNvPr id="209" name="TextBox 43">
            <a:extLst>
              <a:ext uri="{FF2B5EF4-FFF2-40B4-BE49-F238E27FC236}">
                <a16:creationId xmlns:a16="http://schemas.microsoft.com/office/drawing/2014/main" id="{BB0E345F-96A2-7F51-84E6-3FEAE204E205}"/>
              </a:ext>
            </a:extLst>
          </p:cNvPr>
          <p:cNvSpPr txBox="1"/>
          <p:nvPr/>
        </p:nvSpPr>
        <p:spPr>
          <a:xfrm>
            <a:off x="4163575" y="3519528"/>
            <a:ext cx="3603037" cy="646331"/>
          </a:xfrm>
          <a:prstGeom prst="rect">
            <a:avLst/>
          </a:prstGeom>
          <a:noFill/>
          <a:ln>
            <a:noFill/>
          </a:ln>
        </p:spPr>
        <p:txBody>
          <a:bodyPr wrap="square" lIns="0" tIns="0" rIns="0" bIns="0" anchor="t">
            <a:spAutoFit/>
          </a:bodyPr>
          <a:lstStyle/>
          <a:p>
            <a:r>
              <a:rPr lang="es-MX" dirty="0">
                <a:solidFill>
                  <a:srgbClr val="484848"/>
                </a:solidFill>
                <a:latin typeface="Lato" panose="020F0502020204030203" pitchFamily="34" charset="0"/>
                <a:ea typeface="Lato" panose="020F0502020204030203" pitchFamily="34" charset="0"/>
                <a:cs typeface="Lato" panose="020F0502020204030203" pitchFamily="34" charset="0"/>
              </a:rPr>
              <a:t>El Aliado </a:t>
            </a:r>
            <a:r>
              <a:rPr lang="es-MX"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 comparte la información con el dictaminador, quien dará respuesta sobre la procedencia en 3 días hábiles o menos</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0" name="TextBox 43">
            <a:extLst>
              <a:ext uri="{FF2B5EF4-FFF2-40B4-BE49-F238E27FC236}">
                <a16:creationId xmlns:a16="http://schemas.microsoft.com/office/drawing/2014/main" id="{597DC0D9-BDCE-A66F-3560-B0B49A5D7A92}"/>
              </a:ext>
            </a:extLst>
          </p:cNvPr>
          <p:cNvSpPr txBox="1"/>
          <p:nvPr/>
        </p:nvSpPr>
        <p:spPr>
          <a:xfrm>
            <a:off x="981918" y="4132234"/>
            <a:ext cx="3037966" cy="646331"/>
          </a:xfrm>
          <a:prstGeom prst="rect">
            <a:avLst/>
          </a:prstGeom>
          <a:noFill/>
          <a:ln>
            <a:noFill/>
          </a:ln>
        </p:spPr>
        <p:txBody>
          <a:bodyPr wrap="square" lIns="0" tIns="0" rIns="0" bIns="0" anchor="t">
            <a:spAutoFit/>
          </a:bodyPr>
          <a:lstStyle/>
          <a:p>
            <a:pPr algn="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Con el dictamen elaborado, el Aliado </a:t>
            </a:r>
            <a:r>
              <a:rPr lang="es-MX"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comparte </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al Asegurado o Familiar la respuesta del dictamen</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1" name="TextBox 43">
            <a:extLst>
              <a:ext uri="{FF2B5EF4-FFF2-40B4-BE49-F238E27FC236}">
                <a16:creationId xmlns:a16="http://schemas.microsoft.com/office/drawing/2014/main" id="{F161001A-BBB4-27E3-504A-648D7411C822}"/>
              </a:ext>
            </a:extLst>
          </p:cNvPr>
          <p:cNvSpPr txBox="1"/>
          <p:nvPr/>
        </p:nvSpPr>
        <p:spPr>
          <a:xfrm>
            <a:off x="4187465" y="4698812"/>
            <a:ext cx="3186973" cy="646331"/>
          </a:xfrm>
          <a:prstGeom prst="rect">
            <a:avLst/>
          </a:prstGeom>
          <a:noFill/>
          <a:ln>
            <a:noFill/>
          </a:ln>
        </p:spPr>
        <p:txBody>
          <a:bodyPr wrap="square" lIns="0" tIns="0" rIns="0" bIns="0" anchor="t">
            <a:spAutoFit/>
          </a:bodyPr>
          <a:lstStyle/>
          <a:p>
            <a:r>
              <a:rPr lang="es-MX" dirty="0">
                <a:solidFill>
                  <a:srgbClr val="484848"/>
                </a:solidFill>
                <a:latin typeface="Lato" panose="020F0502020204030203" pitchFamily="34" charset="0"/>
                <a:ea typeface="Lato" panose="020F0502020204030203" pitchFamily="34" charset="0"/>
                <a:cs typeface="Lato" panose="020F0502020204030203" pitchFamily="34" charset="0"/>
              </a:rPr>
              <a:t>Una vez que el Asegurado es dado de alta, paga el total de su cuenta al hospital</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2" name="TextBox 43">
            <a:extLst>
              <a:ext uri="{FF2B5EF4-FFF2-40B4-BE49-F238E27FC236}">
                <a16:creationId xmlns:a16="http://schemas.microsoft.com/office/drawing/2014/main" id="{6A6CDB07-7AB4-8110-DA8B-41C878C933FA}"/>
              </a:ext>
            </a:extLst>
          </p:cNvPr>
          <p:cNvSpPr txBox="1"/>
          <p:nvPr/>
        </p:nvSpPr>
        <p:spPr>
          <a:xfrm>
            <a:off x="1690359" y="5402086"/>
            <a:ext cx="2310059" cy="430887"/>
          </a:xfrm>
          <a:prstGeom prst="rect">
            <a:avLst/>
          </a:prstGeom>
          <a:noFill/>
          <a:ln>
            <a:noFill/>
          </a:ln>
        </p:spPr>
        <p:txBody>
          <a:bodyPr wrap="square" lIns="0" tIns="0" rIns="0" bIns="0" anchor="t">
            <a:spAutoFit/>
          </a:bodyPr>
          <a:lstStyle/>
          <a:p>
            <a:pPr algn="r"/>
            <a:r>
              <a:rPr lang="es-MX" dirty="0">
                <a:solidFill>
                  <a:srgbClr val="484848"/>
                </a:solidFill>
                <a:latin typeface="Lato" panose="020F0502020204030203" pitchFamily="34" charset="0"/>
                <a:ea typeface="Lato" panose="020F0502020204030203" pitchFamily="34" charset="0"/>
                <a:cs typeface="Lato" panose="020F0502020204030203" pitchFamily="34" charset="0"/>
              </a:rPr>
              <a:t>El Asegurado solicita a </a:t>
            </a:r>
            <a:r>
              <a:rPr lang="es-MX"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 el pago de su reembolso</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3" name="TextBox 43">
            <a:extLst>
              <a:ext uri="{FF2B5EF4-FFF2-40B4-BE49-F238E27FC236}">
                <a16:creationId xmlns:a16="http://schemas.microsoft.com/office/drawing/2014/main" id="{CF82617C-3D19-BA29-7344-4087B5A9034E}"/>
              </a:ext>
            </a:extLst>
          </p:cNvPr>
          <p:cNvSpPr txBox="1"/>
          <p:nvPr/>
        </p:nvSpPr>
        <p:spPr>
          <a:xfrm>
            <a:off x="4187464" y="5888487"/>
            <a:ext cx="3186973" cy="861774"/>
          </a:xfrm>
          <a:prstGeom prst="rect">
            <a:avLst/>
          </a:prstGeom>
          <a:noFill/>
          <a:ln>
            <a:noFill/>
          </a:ln>
        </p:spPr>
        <p:txBody>
          <a:bodyPr wrap="square" lIns="0" tIns="0" rIns="0" bIns="0" anchor="t">
            <a:spAutoFit/>
          </a:bodyPr>
          <a:lstStyle/>
          <a:p>
            <a:r>
              <a:rPr lang="es-MX"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solicita la documentación para el pago y </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una vez recibida y completa, realiza el pago por el monto correspondiente al Asegurado o Familiar</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7" name="Rounded Rectangle 32">
            <a:extLst>
              <a:ext uri="{FF2B5EF4-FFF2-40B4-BE49-F238E27FC236}">
                <a16:creationId xmlns:a16="http://schemas.microsoft.com/office/drawing/2014/main" id="{74A58A2E-1A7B-085D-065B-E46DF60EBFCB}"/>
              </a:ext>
            </a:extLst>
          </p:cNvPr>
          <p:cNvSpPr/>
          <p:nvPr/>
        </p:nvSpPr>
        <p:spPr>
          <a:xfrm>
            <a:off x="6222047" y="4364952"/>
            <a:ext cx="148958" cy="153105"/>
          </a:xfrm>
          <a:custGeom>
            <a:avLst/>
            <a:gdLst/>
            <a:ahLst/>
            <a:cxnLst/>
            <a:rect l="0" t="0" r="0" b="0"/>
            <a:pathLst>
              <a:path w="148958" h="153105">
                <a:moveTo>
                  <a:pt x="0" y="0"/>
                </a:moveTo>
                <a:moveTo>
                  <a:pt x="95356" y="80703"/>
                </a:moveTo>
                <a:lnTo>
                  <a:pt x="66154" y="89037"/>
                </a:lnTo>
                <a:cubicBezTo>
                  <a:pt x="65091" y="89339"/>
                  <a:pt x="63947" y="89076"/>
                  <a:pt x="63121" y="88340"/>
                </a:cubicBezTo>
                <a:cubicBezTo>
                  <a:pt x="62296" y="87604"/>
                  <a:pt x="61905" y="86497"/>
                  <a:pt x="62084" y="85406"/>
                </a:cubicBezTo>
                <a:lnTo>
                  <a:pt x="66116" y="61212"/>
                </a:lnTo>
                <a:lnTo>
                  <a:pt x="66116" y="15763"/>
                </a:lnTo>
                <a:cubicBezTo>
                  <a:pt x="66119" y="10381"/>
                  <a:pt x="70483" y="6021"/>
                  <a:pt x="75864" y="6021"/>
                </a:cubicBezTo>
                <a:lnTo>
                  <a:pt x="139209" y="6021"/>
                </a:lnTo>
                <a:cubicBezTo>
                  <a:pt x="144591" y="6021"/>
                  <a:pt x="148954" y="10381"/>
                  <a:pt x="148958" y="15763"/>
                </a:cubicBezTo>
                <a:lnTo>
                  <a:pt x="148958" y="70954"/>
                </a:lnTo>
                <a:cubicBezTo>
                  <a:pt x="148958" y="76339"/>
                  <a:pt x="144593" y="80703"/>
                  <a:pt x="139209" y="80703"/>
                </a:cubicBezTo>
                <a:close/>
                <a:moveTo>
                  <a:pt x="112657" y="19329"/>
                </a:moveTo>
                <a:lnTo>
                  <a:pt x="102578" y="19329"/>
                </a:lnTo>
                <a:cubicBezTo>
                  <a:pt x="100794" y="19329"/>
                  <a:pt x="99348" y="20775"/>
                  <a:pt x="99348" y="22559"/>
                </a:cubicBezTo>
                <a:lnTo>
                  <a:pt x="99348" y="33374"/>
                </a:lnTo>
                <a:lnTo>
                  <a:pt x="88540" y="33374"/>
                </a:lnTo>
                <a:cubicBezTo>
                  <a:pt x="86756" y="33374"/>
                  <a:pt x="85310" y="34820"/>
                  <a:pt x="85310" y="36604"/>
                </a:cubicBezTo>
                <a:lnTo>
                  <a:pt x="85310" y="46683"/>
                </a:lnTo>
                <a:cubicBezTo>
                  <a:pt x="85310" y="48467"/>
                  <a:pt x="86756" y="49913"/>
                  <a:pt x="88540" y="49913"/>
                </a:cubicBezTo>
                <a:lnTo>
                  <a:pt x="99348" y="49913"/>
                </a:lnTo>
                <a:lnTo>
                  <a:pt x="99348" y="60721"/>
                </a:lnTo>
                <a:cubicBezTo>
                  <a:pt x="99348" y="62505"/>
                  <a:pt x="100794" y="63951"/>
                  <a:pt x="102578" y="63951"/>
                </a:cubicBezTo>
                <a:lnTo>
                  <a:pt x="112657" y="63951"/>
                </a:lnTo>
                <a:cubicBezTo>
                  <a:pt x="114441" y="63951"/>
                  <a:pt x="115887" y="62505"/>
                  <a:pt x="115887" y="60721"/>
                </a:cubicBezTo>
                <a:lnTo>
                  <a:pt x="115887" y="49913"/>
                </a:lnTo>
                <a:lnTo>
                  <a:pt x="126695" y="49913"/>
                </a:lnTo>
                <a:cubicBezTo>
                  <a:pt x="128479" y="49913"/>
                  <a:pt x="129925" y="48467"/>
                  <a:pt x="129925" y="46683"/>
                </a:cubicBezTo>
                <a:lnTo>
                  <a:pt x="129925" y="36604"/>
                </a:lnTo>
                <a:cubicBezTo>
                  <a:pt x="129925" y="34820"/>
                  <a:pt x="128479" y="33374"/>
                  <a:pt x="126695" y="33374"/>
                </a:cubicBezTo>
                <a:lnTo>
                  <a:pt x="115880" y="33374"/>
                </a:lnTo>
                <a:lnTo>
                  <a:pt x="115880" y="22566"/>
                </a:lnTo>
                <a:cubicBezTo>
                  <a:pt x="115880" y="20782"/>
                  <a:pt x="114434" y="19336"/>
                  <a:pt x="112650" y="19336"/>
                </a:cubicBezTo>
                <a:close/>
                <a:moveTo>
                  <a:pt x="96712" y="90394"/>
                </a:moveTo>
                <a:lnTo>
                  <a:pt x="101280" y="90394"/>
                </a:lnTo>
                <a:lnTo>
                  <a:pt x="101280" y="115506"/>
                </a:lnTo>
                <a:cubicBezTo>
                  <a:pt x="101280" y="115764"/>
                  <a:pt x="101267" y="116022"/>
                  <a:pt x="101241" y="116268"/>
                </a:cubicBezTo>
                <a:lnTo>
                  <a:pt x="113257" y="133511"/>
                </a:lnTo>
                <a:cubicBezTo>
                  <a:pt x="113387" y="133692"/>
                  <a:pt x="113503" y="133879"/>
                  <a:pt x="113600" y="134073"/>
                </a:cubicBezTo>
                <a:cubicBezTo>
                  <a:pt x="115525" y="137826"/>
                  <a:pt x="115990" y="142484"/>
                  <a:pt x="113968" y="146470"/>
                </a:cubicBezTo>
                <a:cubicBezTo>
                  <a:pt x="111810" y="150721"/>
                  <a:pt x="107411" y="153105"/>
                  <a:pt x="101965" y="153105"/>
                </a:cubicBezTo>
                <a:lnTo>
                  <a:pt x="14400" y="153105"/>
                </a:lnTo>
                <a:cubicBezTo>
                  <a:pt x="9160" y="153105"/>
                  <a:pt x="4929" y="150560"/>
                  <a:pt x="2810" y="146496"/>
                </a:cubicBezTo>
                <a:cubicBezTo>
                  <a:pt x="768" y="142575"/>
                  <a:pt x="1001" y="137826"/>
                  <a:pt x="3281" y="133860"/>
                </a:cubicBezTo>
                <a:cubicBezTo>
                  <a:pt x="3340" y="133758"/>
                  <a:pt x="3403" y="133659"/>
                  <a:pt x="3469" y="133563"/>
                </a:cubicBezTo>
                <a:lnTo>
                  <a:pt x="15098" y="116397"/>
                </a:lnTo>
                <a:cubicBezTo>
                  <a:pt x="15058" y="116102"/>
                  <a:pt x="15038" y="115804"/>
                  <a:pt x="15039" y="115506"/>
                </a:cubicBezTo>
                <a:lnTo>
                  <a:pt x="15039" y="74773"/>
                </a:lnTo>
                <a:cubicBezTo>
                  <a:pt x="15039" y="66706"/>
                  <a:pt x="21580" y="60168"/>
                  <a:pt x="29646" y="60172"/>
                </a:cubicBezTo>
                <a:lnTo>
                  <a:pt x="56425" y="60172"/>
                </a:lnTo>
                <a:lnTo>
                  <a:pt x="56425" y="60405"/>
                </a:lnTo>
                <a:lnTo>
                  <a:pt x="54312" y="73086"/>
                </a:lnTo>
                <a:lnTo>
                  <a:pt x="29653" y="73086"/>
                </a:lnTo>
                <a:cubicBezTo>
                  <a:pt x="28724" y="73090"/>
                  <a:pt x="27973" y="73844"/>
                  <a:pt x="27973" y="74773"/>
                </a:cubicBezTo>
                <a:lnTo>
                  <a:pt x="27973" y="109045"/>
                </a:lnTo>
                <a:lnTo>
                  <a:pt x="88365" y="109045"/>
                </a:lnTo>
                <a:lnTo>
                  <a:pt x="88365" y="92778"/>
                </a:lnTo>
                <a:lnTo>
                  <a:pt x="96719" y="90387"/>
                </a:lnTo>
                <a:close/>
              </a:path>
            </a:pathLst>
          </a:custGeom>
          <a:solidFill>
            <a:srgbClr val="FFFFFF"/>
          </a:solidFill>
          <a:ln>
            <a:noFill/>
          </a:ln>
        </p:spPr>
        <p:txBody>
          <a:bodyPr rtlCol="0" anchor="ctr"/>
          <a:lstStyle/>
          <a:p>
            <a:pPr algn="ctr"/>
            <a:endParaRPr/>
          </a:p>
        </p:txBody>
      </p:sp>
      <p:grpSp>
        <p:nvGrpSpPr>
          <p:cNvPr id="218" name="Grupo 217">
            <a:extLst>
              <a:ext uri="{FF2B5EF4-FFF2-40B4-BE49-F238E27FC236}">
                <a16:creationId xmlns:a16="http://schemas.microsoft.com/office/drawing/2014/main" id="{CD433DDC-1390-EE19-6078-E5DC66897A2F}"/>
              </a:ext>
            </a:extLst>
          </p:cNvPr>
          <p:cNvGrpSpPr/>
          <p:nvPr/>
        </p:nvGrpSpPr>
        <p:grpSpPr>
          <a:xfrm>
            <a:off x="4094893" y="4184968"/>
            <a:ext cx="2927775" cy="415528"/>
            <a:chOff x="2949787" y="2482676"/>
            <a:chExt cx="2927775" cy="508650"/>
          </a:xfrm>
          <a:solidFill>
            <a:srgbClr val="EA2565"/>
          </a:solidFill>
          <a:effectLst>
            <a:outerShdw blurRad="50800" dist="38100" dir="2700000" algn="tl" rotWithShape="0">
              <a:prstClr val="black">
                <a:alpha val="40000"/>
              </a:prstClr>
            </a:outerShdw>
          </a:effectLst>
        </p:grpSpPr>
        <p:sp>
          <p:nvSpPr>
            <p:cNvPr id="219" name="Rectángulo 218">
              <a:extLst>
                <a:ext uri="{FF2B5EF4-FFF2-40B4-BE49-F238E27FC236}">
                  <a16:creationId xmlns:a16="http://schemas.microsoft.com/office/drawing/2014/main" id="{CEF3253C-4261-5DF3-FA85-8D1CF2D94D88}"/>
                </a:ext>
              </a:extLst>
            </p:cNvPr>
            <p:cNvSpPr/>
            <p:nvPr/>
          </p:nvSpPr>
          <p:spPr>
            <a:xfrm>
              <a:off x="2949787" y="2482676"/>
              <a:ext cx="1452349"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20" name="Group 3">
              <a:extLst>
                <a:ext uri="{FF2B5EF4-FFF2-40B4-BE49-F238E27FC236}">
                  <a16:creationId xmlns:a16="http://schemas.microsoft.com/office/drawing/2014/main" id="{0E86BBC9-7111-B15B-29FA-F797FF6824C2}"/>
                </a:ext>
              </a:extLst>
            </p:cNvPr>
            <p:cNvGrpSpPr/>
            <p:nvPr/>
          </p:nvGrpSpPr>
          <p:grpSpPr>
            <a:xfrm>
              <a:off x="3729294" y="2482676"/>
              <a:ext cx="2148268" cy="508650"/>
              <a:chOff x="1632336" y="1085353"/>
              <a:chExt cx="2148268" cy="413467"/>
            </a:xfrm>
            <a:grpFill/>
          </p:grpSpPr>
          <p:sp>
            <p:nvSpPr>
              <p:cNvPr id="221" name="Rounded Rectangle 1">
                <a:extLst>
                  <a:ext uri="{FF2B5EF4-FFF2-40B4-BE49-F238E27FC236}">
                    <a16:creationId xmlns:a16="http://schemas.microsoft.com/office/drawing/2014/main" id="{6E83370B-5981-3B36-6045-F6097E6FD0FC}"/>
                  </a:ext>
                </a:extLst>
              </p:cNvPr>
              <p:cNvSpPr/>
              <p:nvPr/>
            </p:nvSpPr>
            <p:spPr>
              <a:xfrm>
                <a:off x="2255942"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222" name="Rounded Rectangle 2">
                <a:extLst>
                  <a:ext uri="{FF2B5EF4-FFF2-40B4-BE49-F238E27FC236}">
                    <a16:creationId xmlns:a16="http://schemas.microsoft.com/office/drawing/2014/main" id="{8ADEE579-E4AD-7B65-7A17-1335CC811B0B}"/>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dirty="0"/>
              </a:p>
            </p:txBody>
          </p:sp>
        </p:grpSp>
      </p:grpSp>
      <p:sp>
        <p:nvSpPr>
          <p:cNvPr id="224" name="TextBox 61">
            <a:extLst>
              <a:ext uri="{FF2B5EF4-FFF2-40B4-BE49-F238E27FC236}">
                <a16:creationId xmlns:a16="http://schemas.microsoft.com/office/drawing/2014/main" id="{40E128FF-C80D-4F17-4B99-F5D70E9CD4AE}"/>
              </a:ext>
            </a:extLst>
          </p:cNvPr>
          <p:cNvSpPr txBox="1"/>
          <p:nvPr/>
        </p:nvSpPr>
        <p:spPr>
          <a:xfrm>
            <a:off x="4206004" y="4261614"/>
            <a:ext cx="1987724"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Dictamen de Siniestro</a:t>
            </a:r>
          </a:p>
        </p:txBody>
      </p:sp>
      <p:grpSp>
        <p:nvGrpSpPr>
          <p:cNvPr id="225" name="Grupo 224">
            <a:extLst>
              <a:ext uri="{FF2B5EF4-FFF2-40B4-BE49-F238E27FC236}">
                <a16:creationId xmlns:a16="http://schemas.microsoft.com/office/drawing/2014/main" id="{B6109031-B0C1-38DE-D9CA-1612FDADA8A3}"/>
              </a:ext>
            </a:extLst>
          </p:cNvPr>
          <p:cNvGrpSpPr/>
          <p:nvPr/>
        </p:nvGrpSpPr>
        <p:grpSpPr>
          <a:xfrm>
            <a:off x="1167118" y="2445645"/>
            <a:ext cx="2927775" cy="413128"/>
            <a:chOff x="571052" y="2061025"/>
            <a:chExt cx="2805676" cy="413467"/>
          </a:xfrm>
          <a:solidFill>
            <a:srgbClr val="F37132"/>
          </a:solidFill>
          <a:effectLst>
            <a:outerShdw blurRad="50800" dist="38100" dir="2700000" algn="tl" rotWithShape="0">
              <a:prstClr val="black">
                <a:alpha val="40000"/>
              </a:prstClr>
            </a:outerShdw>
          </a:effectLst>
        </p:grpSpPr>
        <p:sp>
          <p:nvSpPr>
            <p:cNvPr id="226" name="Rectángulo 225">
              <a:extLst>
                <a:ext uri="{FF2B5EF4-FFF2-40B4-BE49-F238E27FC236}">
                  <a16:creationId xmlns:a16="http://schemas.microsoft.com/office/drawing/2014/main" id="{F494ECA3-70D7-D1C7-7FC9-8FD00AD96819}"/>
                </a:ext>
              </a:extLst>
            </p:cNvPr>
            <p:cNvSpPr/>
            <p:nvPr/>
          </p:nvSpPr>
          <p:spPr>
            <a:xfrm>
              <a:off x="1726033" y="2061025"/>
              <a:ext cx="1650695"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27" name="Group 18">
              <a:extLst>
                <a:ext uri="{FF2B5EF4-FFF2-40B4-BE49-F238E27FC236}">
                  <a16:creationId xmlns:a16="http://schemas.microsoft.com/office/drawing/2014/main" id="{854C0F9D-1764-0525-2CF7-CCABE6EB6567}"/>
                </a:ext>
              </a:extLst>
            </p:cNvPr>
            <p:cNvGrpSpPr/>
            <p:nvPr/>
          </p:nvGrpSpPr>
          <p:grpSpPr>
            <a:xfrm>
              <a:off x="571052" y="2061025"/>
              <a:ext cx="1372211" cy="413467"/>
              <a:chOff x="260125" y="568518"/>
              <a:chExt cx="1372211" cy="413467"/>
            </a:xfrm>
            <a:grpFill/>
            <a:effectLst/>
          </p:grpSpPr>
          <p:sp>
            <p:nvSpPr>
              <p:cNvPr id="228" name="Rounded Rectangle 16">
                <a:extLst>
                  <a:ext uri="{FF2B5EF4-FFF2-40B4-BE49-F238E27FC236}">
                    <a16:creationId xmlns:a16="http://schemas.microsoft.com/office/drawing/2014/main" id="{DB541C20-6F7C-8965-3DF5-262BA7309731}"/>
                  </a:ext>
                </a:extLst>
              </p:cNvPr>
              <p:cNvSpPr/>
              <p:nvPr/>
            </p:nvSpPr>
            <p:spPr>
              <a:xfrm>
                <a:off x="260125" y="568518"/>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sp>
            <p:nvSpPr>
              <p:cNvPr id="229" name="Rounded Rectangle 17">
                <a:extLst>
                  <a:ext uri="{FF2B5EF4-FFF2-40B4-BE49-F238E27FC236}">
                    <a16:creationId xmlns:a16="http://schemas.microsoft.com/office/drawing/2014/main" id="{AFE6703D-071B-113D-6CB3-D601BC7769A5}"/>
                  </a:ext>
                </a:extLst>
              </p:cNvPr>
              <p:cNvSpPr/>
              <p:nvPr/>
            </p:nvSpPr>
            <p:spPr>
              <a:xfrm>
                <a:off x="469458" y="568518"/>
                <a:ext cx="1162878" cy="413467"/>
              </a:xfrm>
              <a:custGeom>
                <a:avLst/>
                <a:gdLst/>
                <a:ahLst/>
                <a:cxnLst/>
                <a:rect l="0" t="0" r="0" b="0"/>
                <a:pathLst>
                  <a:path w="1162878" h="413467">
                    <a:moveTo>
                      <a:pt x="206733" y="0"/>
                    </a:moveTo>
                    <a:lnTo>
                      <a:pt x="1162878" y="0"/>
                    </a:lnTo>
                    <a:moveTo>
                      <a:pt x="1162878" y="413467"/>
                    </a:moveTo>
                    <a:lnTo>
                      <a:pt x="206733" y="413467"/>
                    </a:lnTo>
                    <a:moveTo>
                      <a:pt x="206733" y="413467"/>
                    </a:moveTo>
                    <a:cubicBezTo>
                      <a:pt x="92557" y="413467"/>
                      <a:pt x="0" y="320910"/>
                      <a:pt x="0" y="206733"/>
                    </a:cubicBezTo>
                    <a:cubicBezTo>
                      <a:pt x="0" y="92557"/>
                      <a:pt x="92557" y="0"/>
                      <a:pt x="206733" y="0"/>
                    </a:cubicBezTo>
                    <a:moveTo>
                      <a:pt x="1162878" y="0"/>
                    </a:moveTo>
                    <a:lnTo>
                      <a:pt x="1162878" y="413467"/>
                    </a:lnTo>
                  </a:path>
                </a:pathLst>
              </a:custGeom>
              <a:grpFill/>
              <a:ln w="6459">
                <a:noFill/>
              </a:ln>
            </p:spPr>
            <p:txBody>
              <a:bodyPr rtlCol="0" anchor="ctr"/>
              <a:lstStyle/>
              <a:p>
                <a:pPr algn="ctr"/>
                <a:endParaRPr/>
              </a:p>
            </p:txBody>
          </p:sp>
        </p:grpSp>
      </p:grpSp>
      <p:sp>
        <p:nvSpPr>
          <p:cNvPr id="230" name="Rounded Rectangle 36">
            <a:extLst>
              <a:ext uri="{FF2B5EF4-FFF2-40B4-BE49-F238E27FC236}">
                <a16:creationId xmlns:a16="http://schemas.microsoft.com/office/drawing/2014/main" id="{E3D82938-3DC6-A5A5-BF23-1CF9220BCE54}"/>
              </a:ext>
            </a:extLst>
          </p:cNvPr>
          <p:cNvSpPr/>
          <p:nvPr/>
        </p:nvSpPr>
        <p:spPr>
          <a:xfrm>
            <a:off x="1338993" y="2568096"/>
            <a:ext cx="185458" cy="185472"/>
          </a:xfrm>
          <a:custGeom>
            <a:avLst/>
            <a:gdLst/>
            <a:ahLst/>
            <a:cxnLst/>
            <a:rect l="0" t="0" r="0" b="0"/>
            <a:pathLst>
              <a:path w="156264" h="156275">
                <a:moveTo>
                  <a:pt x="132438" y="22621"/>
                </a:moveTo>
                <a:lnTo>
                  <a:pt x="132438" y="25851"/>
                </a:lnTo>
                <a:cubicBezTo>
                  <a:pt x="132438" y="34771"/>
                  <a:pt x="125207" y="42002"/>
                  <a:pt x="116287" y="42002"/>
                </a:cubicBezTo>
                <a:cubicBezTo>
                  <a:pt x="107367" y="42002"/>
                  <a:pt x="100136" y="34771"/>
                  <a:pt x="100136" y="25851"/>
                </a:cubicBezTo>
                <a:lnTo>
                  <a:pt x="100136" y="22621"/>
                </a:lnTo>
                <a:close/>
                <a:moveTo>
                  <a:pt x="130823" y="16161"/>
                </a:moveTo>
                <a:lnTo>
                  <a:pt x="101751" y="16161"/>
                </a:lnTo>
                <a:cubicBezTo>
                  <a:pt x="100705" y="16145"/>
                  <a:pt x="99726" y="15644"/>
                  <a:pt x="99103" y="14804"/>
                </a:cubicBezTo>
                <a:cubicBezTo>
                  <a:pt x="98494" y="13961"/>
                  <a:pt x="98349" y="12869"/>
                  <a:pt x="98715" y="11897"/>
                </a:cubicBezTo>
                <a:lnTo>
                  <a:pt x="101945" y="2206"/>
                </a:lnTo>
                <a:cubicBezTo>
                  <a:pt x="102369" y="889"/>
                  <a:pt x="103598" y="0"/>
                  <a:pt x="104982" y="9"/>
                </a:cubicBezTo>
                <a:lnTo>
                  <a:pt x="127593" y="9"/>
                </a:lnTo>
                <a:cubicBezTo>
                  <a:pt x="128970" y="20"/>
                  <a:pt x="130189" y="902"/>
                  <a:pt x="130629" y="2206"/>
                </a:cubicBezTo>
                <a:lnTo>
                  <a:pt x="133860" y="11897"/>
                </a:lnTo>
                <a:cubicBezTo>
                  <a:pt x="134226" y="12869"/>
                  <a:pt x="134080" y="13961"/>
                  <a:pt x="133472" y="14804"/>
                </a:cubicBezTo>
                <a:cubicBezTo>
                  <a:pt x="132849" y="15644"/>
                  <a:pt x="131869" y="16145"/>
                  <a:pt x="130823" y="16161"/>
                </a:cubicBezTo>
                <a:close/>
                <a:moveTo>
                  <a:pt x="85600" y="111452"/>
                </a:moveTo>
                <a:lnTo>
                  <a:pt x="85600" y="122758"/>
                </a:lnTo>
                <a:cubicBezTo>
                  <a:pt x="85600" y="129894"/>
                  <a:pt x="79815" y="135679"/>
                  <a:pt x="72679" y="135679"/>
                </a:cubicBezTo>
                <a:lnTo>
                  <a:pt x="6460" y="135679"/>
                </a:lnTo>
                <a:cubicBezTo>
                  <a:pt x="2892" y="135679"/>
                  <a:pt x="0" y="132786"/>
                  <a:pt x="0" y="129218"/>
                </a:cubicBezTo>
                <a:cubicBezTo>
                  <a:pt x="0" y="125650"/>
                  <a:pt x="2892" y="122758"/>
                  <a:pt x="6460" y="122758"/>
                </a:cubicBezTo>
                <a:lnTo>
                  <a:pt x="72679" y="122758"/>
                </a:lnTo>
                <a:lnTo>
                  <a:pt x="72679" y="111452"/>
                </a:lnTo>
                <a:cubicBezTo>
                  <a:pt x="72679" y="107884"/>
                  <a:pt x="75572" y="104992"/>
                  <a:pt x="79140" y="104992"/>
                </a:cubicBezTo>
                <a:cubicBezTo>
                  <a:pt x="82708" y="104992"/>
                  <a:pt x="85600" y="107884"/>
                  <a:pt x="85600" y="111452"/>
                </a:cubicBezTo>
                <a:close/>
                <a:moveTo>
                  <a:pt x="6460" y="145369"/>
                </a:moveTo>
                <a:cubicBezTo>
                  <a:pt x="6460" y="140017"/>
                  <a:pt x="10799" y="135679"/>
                  <a:pt x="16151" y="135679"/>
                </a:cubicBezTo>
                <a:cubicBezTo>
                  <a:pt x="21503" y="135679"/>
                  <a:pt x="25841" y="140017"/>
                  <a:pt x="25841" y="145369"/>
                </a:cubicBezTo>
                <a:cubicBezTo>
                  <a:pt x="25841" y="150721"/>
                  <a:pt x="21503" y="155060"/>
                  <a:pt x="16151" y="155060"/>
                </a:cubicBezTo>
                <a:cubicBezTo>
                  <a:pt x="10799" y="155060"/>
                  <a:pt x="6460" y="150721"/>
                  <a:pt x="6460" y="145369"/>
                </a:cubicBezTo>
                <a:moveTo>
                  <a:pt x="48453" y="145369"/>
                </a:moveTo>
                <a:cubicBezTo>
                  <a:pt x="48453" y="140017"/>
                  <a:pt x="52791" y="135679"/>
                  <a:pt x="58143" y="135679"/>
                </a:cubicBezTo>
                <a:cubicBezTo>
                  <a:pt x="63495" y="135679"/>
                  <a:pt x="67834" y="140017"/>
                  <a:pt x="67834" y="145369"/>
                </a:cubicBezTo>
                <a:cubicBezTo>
                  <a:pt x="67834" y="150721"/>
                  <a:pt x="63495" y="155060"/>
                  <a:pt x="58143" y="155060"/>
                </a:cubicBezTo>
                <a:cubicBezTo>
                  <a:pt x="52791" y="155060"/>
                  <a:pt x="48453" y="150721"/>
                  <a:pt x="48453" y="145369"/>
                </a:cubicBezTo>
                <a:moveTo>
                  <a:pt x="3230" y="108222"/>
                </a:moveTo>
                <a:lnTo>
                  <a:pt x="3230" y="75920"/>
                </a:lnTo>
                <a:cubicBezTo>
                  <a:pt x="3230" y="72352"/>
                  <a:pt x="6122" y="69459"/>
                  <a:pt x="9690" y="69459"/>
                </a:cubicBezTo>
                <a:lnTo>
                  <a:pt x="19381" y="69459"/>
                </a:lnTo>
                <a:lnTo>
                  <a:pt x="19381" y="66229"/>
                </a:lnTo>
                <a:cubicBezTo>
                  <a:pt x="19381" y="58201"/>
                  <a:pt x="25889" y="51693"/>
                  <a:pt x="33917" y="51693"/>
                </a:cubicBezTo>
                <a:cubicBezTo>
                  <a:pt x="41945" y="51693"/>
                  <a:pt x="48453" y="58201"/>
                  <a:pt x="48453" y="66229"/>
                </a:cubicBezTo>
                <a:lnTo>
                  <a:pt x="48453" y="69459"/>
                </a:lnTo>
                <a:lnTo>
                  <a:pt x="58143" y="69459"/>
                </a:lnTo>
                <a:cubicBezTo>
                  <a:pt x="61711" y="69459"/>
                  <a:pt x="64604" y="72352"/>
                  <a:pt x="64604" y="75920"/>
                </a:cubicBezTo>
                <a:lnTo>
                  <a:pt x="64604" y="108222"/>
                </a:lnTo>
                <a:cubicBezTo>
                  <a:pt x="64604" y="111790"/>
                  <a:pt x="61711" y="114682"/>
                  <a:pt x="58143" y="114682"/>
                </a:cubicBezTo>
                <a:lnTo>
                  <a:pt x="9690" y="114682"/>
                </a:lnTo>
                <a:cubicBezTo>
                  <a:pt x="6122" y="114682"/>
                  <a:pt x="3230" y="111790"/>
                  <a:pt x="3230" y="108222"/>
                </a:cubicBezTo>
                <a:close/>
                <a:moveTo>
                  <a:pt x="29071" y="69459"/>
                </a:moveTo>
                <a:lnTo>
                  <a:pt x="38762" y="69459"/>
                </a:lnTo>
                <a:lnTo>
                  <a:pt x="38762" y="66229"/>
                </a:lnTo>
                <a:cubicBezTo>
                  <a:pt x="38762" y="63553"/>
                  <a:pt x="36593" y="61384"/>
                  <a:pt x="33917" y="61384"/>
                </a:cubicBezTo>
                <a:cubicBezTo>
                  <a:pt x="31241" y="61384"/>
                  <a:pt x="29071" y="63553"/>
                  <a:pt x="29071" y="66229"/>
                </a:cubicBezTo>
                <a:close/>
                <a:moveTo>
                  <a:pt x="0" y="9"/>
                </a:moveTo>
                <a:moveTo>
                  <a:pt x="147556" y="155062"/>
                </a:moveTo>
                <a:cubicBezTo>
                  <a:pt x="142203" y="156275"/>
                  <a:pt x="136881" y="152919"/>
                  <a:pt x="135669" y="147566"/>
                </a:cubicBezTo>
                <a:lnTo>
                  <a:pt x="128756" y="116103"/>
                </a:lnTo>
                <a:lnTo>
                  <a:pt x="123781" y="120367"/>
                </a:lnTo>
                <a:cubicBezTo>
                  <a:pt x="120727" y="122981"/>
                  <a:pt x="118767" y="126648"/>
                  <a:pt x="118290" y="130639"/>
                </a:cubicBezTo>
                <a:lnTo>
                  <a:pt x="116287" y="146597"/>
                </a:lnTo>
                <a:cubicBezTo>
                  <a:pt x="115609" y="151948"/>
                  <a:pt x="110721" y="155736"/>
                  <a:pt x="105369" y="155059"/>
                </a:cubicBezTo>
                <a:cubicBezTo>
                  <a:pt x="100018" y="154381"/>
                  <a:pt x="96229" y="149493"/>
                  <a:pt x="96906" y="144142"/>
                </a:cubicBezTo>
                <a:lnTo>
                  <a:pt x="98973" y="128249"/>
                </a:lnTo>
                <a:cubicBezTo>
                  <a:pt x="100081" y="119468"/>
                  <a:pt x="104409" y="111410"/>
                  <a:pt x="111119" y="105638"/>
                </a:cubicBezTo>
                <a:lnTo>
                  <a:pt x="123006" y="95818"/>
                </a:lnTo>
                <a:cubicBezTo>
                  <a:pt x="123458" y="95412"/>
                  <a:pt x="123655" y="94795"/>
                  <a:pt x="123523" y="94203"/>
                </a:cubicBezTo>
                <a:lnTo>
                  <a:pt x="121714" y="86321"/>
                </a:lnTo>
                <a:cubicBezTo>
                  <a:pt x="121606" y="85752"/>
                  <a:pt x="121177" y="85299"/>
                  <a:pt x="120616" y="85158"/>
                </a:cubicBezTo>
                <a:cubicBezTo>
                  <a:pt x="120136" y="84881"/>
                  <a:pt x="119545" y="84881"/>
                  <a:pt x="119065" y="85158"/>
                </a:cubicBezTo>
                <a:cubicBezTo>
                  <a:pt x="109477" y="93326"/>
                  <a:pt x="97710" y="98514"/>
                  <a:pt x="85213" y="100082"/>
                </a:cubicBezTo>
                <a:cubicBezTo>
                  <a:pt x="79861" y="100759"/>
                  <a:pt x="74974" y="96970"/>
                  <a:pt x="74296" y="91618"/>
                </a:cubicBezTo>
                <a:cubicBezTo>
                  <a:pt x="73618" y="86267"/>
                  <a:pt x="77406" y="81379"/>
                  <a:pt x="82758" y="80700"/>
                </a:cubicBezTo>
                <a:cubicBezTo>
                  <a:pt x="96223" y="79022"/>
                  <a:pt x="108224" y="71385"/>
                  <a:pt x="115447" y="59898"/>
                </a:cubicBezTo>
                <a:cubicBezTo>
                  <a:pt x="117838" y="56021"/>
                  <a:pt x="120487" y="50595"/>
                  <a:pt x="127593" y="51693"/>
                </a:cubicBezTo>
                <a:cubicBezTo>
                  <a:pt x="131581" y="52269"/>
                  <a:pt x="134797" y="55253"/>
                  <a:pt x="135669" y="59187"/>
                </a:cubicBezTo>
                <a:lnTo>
                  <a:pt x="155050" y="143173"/>
                </a:lnTo>
                <a:cubicBezTo>
                  <a:pt x="156264" y="148525"/>
                  <a:pt x="152909" y="153849"/>
                  <a:pt x="147556" y="155062"/>
                </a:cubicBezTo>
                <a:close/>
              </a:path>
            </a:pathLst>
          </a:custGeom>
          <a:solidFill>
            <a:srgbClr val="FFFFFF"/>
          </a:solidFill>
          <a:ln>
            <a:noFill/>
          </a:ln>
        </p:spPr>
        <p:txBody>
          <a:bodyPr rtlCol="0" anchor="ctr"/>
          <a:lstStyle/>
          <a:p>
            <a:pPr algn="ctr"/>
            <a:endParaRPr/>
          </a:p>
        </p:txBody>
      </p:sp>
      <p:sp>
        <p:nvSpPr>
          <p:cNvPr id="231" name="TextBox 61">
            <a:extLst>
              <a:ext uri="{FF2B5EF4-FFF2-40B4-BE49-F238E27FC236}">
                <a16:creationId xmlns:a16="http://schemas.microsoft.com/office/drawing/2014/main" id="{0A600924-825A-B783-A4F6-411D74E143DA}"/>
              </a:ext>
            </a:extLst>
          </p:cNvPr>
          <p:cNvSpPr txBox="1"/>
          <p:nvPr/>
        </p:nvSpPr>
        <p:spPr>
          <a:xfrm>
            <a:off x="1668831" y="2542850"/>
            <a:ext cx="2271456"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Traslado EIPA al Hospital</a:t>
            </a:r>
          </a:p>
        </p:txBody>
      </p:sp>
      <p:grpSp>
        <p:nvGrpSpPr>
          <p:cNvPr id="232" name="Grupo 231">
            <a:extLst>
              <a:ext uri="{FF2B5EF4-FFF2-40B4-BE49-F238E27FC236}">
                <a16:creationId xmlns:a16="http://schemas.microsoft.com/office/drawing/2014/main" id="{BDA3001B-6B07-7E86-7041-47790F65A548}"/>
              </a:ext>
            </a:extLst>
          </p:cNvPr>
          <p:cNvGrpSpPr/>
          <p:nvPr/>
        </p:nvGrpSpPr>
        <p:grpSpPr>
          <a:xfrm>
            <a:off x="4094893" y="5380272"/>
            <a:ext cx="2404537" cy="409310"/>
            <a:chOff x="2849419" y="2482676"/>
            <a:chExt cx="2404537" cy="508650"/>
          </a:xfrm>
          <a:solidFill>
            <a:srgbClr val="F79519"/>
          </a:solidFill>
          <a:effectLst>
            <a:outerShdw blurRad="50800" dist="38100" dir="2700000" algn="tl" rotWithShape="0">
              <a:prstClr val="black">
                <a:alpha val="40000"/>
              </a:prstClr>
            </a:outerShdw>
          </a:effectLst>
        </p:grpSpPr>
        <p:sp>
          <p:nvSpPr>
            <p:cNvPr id="233" name="Rectángulo 232">
              <a:extLst>
                <a:ext uri="{FF2B5EF4-FFF2-40B4-BE49-F238E27FC236}">
                  <a16:creationId xmlns:a16="http://schemas.microsoft.com/office/drawing/2014/main" id="{6978AE3C-7648-815C-F9FB-545EC652788E}"/>
                </a:ext>
              </a:extLst>
            </p:cNvPr>
            <p:cNvSpPr/>
            <p:nvPr/>
          </p:nvSpPr>
          <p:spPr>
            <a:xfrm>
              <a:off x="2849419" y="2482676"/>
              <a:ext cx="1147551"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34" name="Group 3">
              <a:extLst>
                <a:ext uri="{FF2B5EF4-FFF2-40B4-BE49-F238E27FC236}">
                  <a16:creationId xmlns:a16="http://schemas.microsoft.com/office/drawing/2014/main" id="{5AD3D795-F5F2-2426-C039-AB1F38D85315}"/>
                </a:ext>
              </a:extLst>
            </p:cNvPr>
            <p:cNvGrpSpPr/>
            <p:nvPr/>
          </p:nvGrpSpPr>
          <p:grpSpPr>
            <a:xfrm>
              <a:off x="3729294" y="2482676"/>
              <a:ext cx="1524662" cy="508650"/>
              <a:chOff x="1632336" y="1085353"/>
              <a:chExt cx="1524662" cy="413467"/>
            </a:xfrm>
            <a:grpFill/>
          </p:grpSpPr>
          <p:sp>
            <p:nvSpPr>
              <p:cNvPr id="235" name="Rounded Rectangle 1">
                <a:extLst>
                  <a:ext uri="{FF2B5EF4-FFF2-40B4-BE49-F238E27FC236}">
                    <a16:creationId xmlns:a16="http://schemas.microsoft.com/office/drawing/2014/main" id="{D7632DA9-0DD0-B7D1-8CF1-4B50E6405C6C}"/>
                  </a:ext>
                </a:extLst>
              </p:cNvPr>
              <p:cNvSpPr/>
              <p:nvPr/>
            </p:nvSpPr>
            <p:spPr>
              <a:xfrm>
                <a:off x="1632336"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236" name="Rounded Rectangle 2">
                <a:extLst>
                  <a:ext uri="{FF2B5EF4-FFF2-40B4-BE49-F238E27FC236}">
                    <a16:creationId xmlns:a16="http://schemas.microsoft.com/office/drawing/2014/main" id="{91A94DAA-220D-AD46-6BD2-08F7B81E3C0C}"/>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a:p>
            </p:txBody>
          </p:sp>
        </p:grpSp>
      </p:grpSp>
      <p:sp>
        <p:nvSpPr>
          <p:cNvPr id="237" name="TextBox 61">
            <a:extLst>
              <a:ext uri="{FF2B5EF4-FFF2-40B4-BE49-F238E27FC236}">
                <a16:creationId xmlns:a16="http://schemas.microsoft.com/office/drawing/2014/main" id="{73487518-598D-9BDE-A159-5126282BE566}"/>
              </a:ext>
            </a:extLst>
          </p:cNvPr>
          <p:cNvSpPr txBox="1"/>
          <p:nvPr/>
        </p:nvSpPr>
        <p:spPr>
          <a:xfrm>
            <a:off x="4105053" y="5472133"/>
            <a:ext cx="1881925"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Solicitud Reembolso</a:t>
            </a:r>
          </a:p>
        </p:txBody>
      </p:sp>
      <p:sp>
        <p:nvSpPr>
          <p:cNvPr id="238" name="Rounded Rectangle 38">
            <a:extLst>
              <a:ext uri="{FF2B5EF4-FFF2-40B4-BE49-F238E27FC236}">
                <a16:creationId xmlns:a16="http://schemas.microsoft.com/office/drawing/2014/main" id="{CB286EA3-DB7A-A12C-6C3E-3BAE04187FC0}"/>
              </a:ext>
            </a:extLst>
          </p:cNvPr>
          <p:cNvSpPr/>
          <p:nvPr/>
        </p:nvSpPr>
        <p:spPr>
          <a:xfrm>
            <a:off x="6035779" y="5473927"/>
            <a:ext cx="219074" cy="221998"/>
          </a:xfrm>
          <a:custGeom>
            <a:avLst/>
            <a:gdLst/>
            <a:ahLst/>
            <a:cxnLst/>
            <a:rect l="0" t="0" r="0" b="0"/>
            <a:pathLst>
              <a:path w="153114" h="155158">
                <a:moveTo>
                  <a:pt x="128304" y="153112"/>
                </a:moveTo>
                <a:cubicBezTo>
                  <a:pt x="127835" y="153043"/>
                  <a:pt x="127427" y="152755"/>
                  <a:pt x="127205" y="152337"/>
                </a:cubicBezTo>
                <a:cubicBezTo>
                  <a:pt x="124061" y="147680"/>
                  <a:pt x="121987" y="142385"/>
                  <a:pt x="121133" y="136832"/>
                </a:cubicBezTo>
                <a:lnTo>
                  <a:pt x="121133" y="127787"/>
                </a:lnTo>
                <a:cubicBezTo>
                  <a:pt x="121121" y="127378"/>
                  <a:pt x="120960" y="126987"/>
                  <a:pt x="120680" y="126689"/>
                </a:cubicBezTo>
                <a:lnTo>
                  <a:pt x="102914" y="108599"/>
                </a:lnTo>
                <a:cubicBezTo>
                  <a:pt x="101270" y="106869"/>
                  <a:pt x="100447" y="104517"/>
                  <a:pt x="100653" y="102139"/>
                </a:cubicBezTo>
                <a:cubicBezTo>
                  <a:pt x="100828" y="99822"/>
                  <a:pt x="102008" y="97697"/>
                  <a:pt x="103883" y="96325"/>
                </a:cubicBezTo>
                <a:cubicBezTo>
                  <a:pt x="106362" y="94492"/>
                  <a:pt x="109663" y="94217"/>
                  <a:pt x="112411" y="95614"/>
                </a:cubicBezTo>
                <a:lnTo>
                  <a:pt x="125784" y="109052"/>
                </a:lnTo>
                <a:cubicBezTo>
                  <a:pt x="127676" y="110941"/>
                  <a:pt x="130740" y="110941"/>
                  <a:pt x="132632" y="109052"/>
                </a:cubicBezTo>
                <a:cubicBezTo>
                  <a:pt x="134522" y="107160"/>
                  <a:pt x="134522" y="104095"/>
                  <a:pt x="132632" y="102204"/>
                </a:cubicBezTo>
                <a:lnTo>
                  <a:pt x="116740" y="86311"/>
                </a:lnTo>
                <a:cubicBezTo>
                  <a:pt x="116460" y="85986"/>
                  <a:pt x="116301" y="85576"/>
                  <a:pt x="116287" y="85148"/>
                </a:cubicBezTo>
                <a:lnTo>
                  <a:pt x="116287" y="68803"/>
                </a:lnTo>
                <a:cubicBezTo>
                  <a:pt x="116287" y="66127"/>
                  <a:pt x="118457" y="63958"/>
                  <a:pt x="121133" y="63958"/>
                </a:cubicBezTo>
                <a:cubicBezTo>
                  <a:pt x="123809" y="63958"/>
                  <a:pt x="125978" y="66127"/>
                  <a:pt x="125978" y="68803"/>
                </a:cubicBezTo>
                <a:lnTo>
                  <a:pt x="125978" y="72163"/>
                </a:lnTo>
                <a:cubicBezTo>
                  <a:pt x="125982" y="72637"/>
                  <a:pt x="126195" y="73086"/>
                  <a:pt x="126559" y="73390"/>
                </a:cubicBezTo>
                <a:cubicBezTo>
                  <a:pt x="137219" y="82370"/>
                  <a:pt x="146974" y="91285"/>
                  <a:pt x="146974" y="101105"/>
                </a:cubicBezTo>
                <a:lnTo>
                  <a:pt x="146974" y="130177"/>
                </a:lnTo>
                <a:cubicBezTo>
                  <a:pt x="146916" y="130432"/>
                  <a:pt x="146916" y="130697"/>
                  <a:pt x="146974" y="130953"/>
                </a:cubicBezTo>
                <a:lnTo>
                  <a:pt x="152789" y="142194"/>
                </a:lnTo>
                <a:cubicBezTo>
                  <a:pt x="153114" y="142730"/>
                  <a:pt x="153114" y="143402"/>
                  <a:pt x="152789" y="143938"/>
                </a:cubicBezTo>
                <a:cubicBezTo>
                  <a:pt x="146834" y="151125"/>
                  <a:pt x="137515" y="154616"/>
                  <a:pt x="128304" y="153112"/>
                </a:cubicBezTo>
                <a:close/>
                <a:moveTo>
                  <a:pt x="0" y="0"/>
                </a:moveTo>
                <a:moveTo>
                  <a:pt x="2261" y="12274"/>
                </a:moveTo>
                <a:cubicBezTo>
                  <a:pt x="8274" y="5181"/>
                  <a:pt x="17572" y="1771"/>
                  <a:pt x="26746" y="3294"/>
                </a:cubicBezTo>
                <a:cubicBezTo>
                  <a:pt x="27204" y="3389"/>
                  <a:pt x="27602" y="3670"/>
                  <a:pt x="27844" y="4070"/>
                </a:cubicBezTo>
                <a:cubicBezTo>
                  <a:pt x="30942" y="8679"/>
                  <a:pt x="33013" y="13901"/>
                  <a:pt x="33917" y="19381"/>
                </a:cubicBezTo>
                <a:lnTo>
                  <a:pt x="33917" y="29265"/>
                </a:lnTo>
                <a:lnTo>
                  <a:pt x="52135" y="47613"/>
                </a:lnTo>
                <a:cubicBezTo>
                  <a:pt x="53779" y="49343"/>
                  <a:pt x="54603" y="51695"/>
                  <a:pt x="54396" y="54073"/>
                </a:cubicBezTo>
                <a:cubicBezTo>
                  <a:pt x="54281" y="56597"/>
                  <a:pt x="52991" y="58921"/>
                  <a:pt x="50911" y="60354"/>
                </a:cubicBezTo>
                <a:cubicBezTo>
                  <a:pt x="48831" y="61787"/>
                  <a:pt x="46200" y="62164"/>
                  <a:pt x="43801" y="61374"/>
                </a:cubicBezTo>
                <a:lnTo>
                  <a:pt x="30880" y="48453"/>
                </a:lnTo>
                <a:cubicBezTo>
                  <a:pt x="28971" y="46674"/>
                  <a:pt x="25996" y="46726"/>
                  <a:pt x="24151" y="48572"/>
                </a:cubicBezTo>
                <a:cubicBezTo>
                  <a:pt x="22306" y="50417"/>
                  <a:pt x="22253" y="53392"/>
                  <a:pt x="24032" y="55301"/>
                </a:cubicBezTo>
                <a:lnTo>
                  <a:pt x="41799" y="73132"/>
                </a:lnTo>
                <a:cubicBezTo>
                  <a:pt x="42301" y="73657"/>
                  <a:pt x="42921" y="74056"/>
                  <a:pt x="43607" y="74294"/>
                </a:cubicBezTo>
                <a:lnTo>
                  <a:pt x="43607" y="138899"/>
                </a:lnTo>
                <a:cubicBezTo>
                  <a:pt x="43607" y="140683"/>
                  <a:pt x="45054" y="142129"/>
                  <a:pt x="46838" y="142129"/>
                </a:cubicBezTo>
                <a:lnTo>
                  <a:pt x="111442" y="142129"/>
                </a:lnTo>
                <a:cubicBezTo>
                  <a:pt x="115010" y="142129"/>
                  <a:pt x="117902" y="145021"/>
                  <a:pt x="117902" y="148589"/>
                </a:cubicBezTo>
                <a:cubicBezTo>
                  <a:pt x="117902" y="152158"/>
                  <a:pt x="115010" y="155050"/>
                  <a:pt x="111442" y="155050"/>
                </a:cubicBezTo>
                <a:lnTo>
                  <a:pt x="40377" y="155050"/>
                </a:lnTo>
                <a:cubicBezTo>
                  <a:pt x="35025" y="155158"/>
                  <a:pt x="30599" y="150906"/>
                  <a:pt x="30493" y="145553"/>
                </a:cubicBezTo>
                <a:lnTo>
                  <a:pt x="30493" y="85471"/>
                </a:lnTo>
                <a:cubicBezTo>
                  <a:pt x="30520" y="84990"/>
                  <a:pt x="30301" y="84528"/>
                  <a:pt x="29911" y="84244"/>
                </a:cubicBezTo>
                <a:cubicBezTo>
                  <a:pt x="18670" y="74488"/>
                  <a:pt x="7881" y="65444"/>
                  <a:pt x="7881" y="55107"/>
                </a:cubicBezTo>
                <a:lnTo>
                  <a:pt x="7881" y="26035"/>
                </a:lnTo>
                <a:cubicBezTo>
                  <a:pt x="7939" y="25780"/>
                  <a:pt x="7939" y="25515"/>
                  <a:pt x="7881" y="25260"/>
                </a:cubicBezTo>
                <a:lnTo>
                  <a:pt x="2067" y="14019"/>
                </a:lnTo>
                <a:cubicBezTo>
                  <a:pt x="1813" y="13445"/>
                  <a:pt x="1887" y="12779"/>
                  <a:pt x="2261" y="12274"/>
                </a:cubicBezTo>
                <a:close/>
                <a:moveTo>
                  <a:pt x="92061" y="95291"/>
                </a:moveTo>
                <a:lnTo>
                  <a:pt x="56528" y="95291"/>
                </a:lnTo>
                <a:cubicBezTo>
                  <a:pt x="53852" y="95291"/>
                  <a:pt x="51683" y="93122"/>
                  <a:pt x="51683" y="90446"/>
                </a:cubicBezTo>
                <a:cubicBezTo>
                  <a:pt x="51683" y="87770"/>
                  <a:pt x="53852" y="85600"/>
                  <a:pt x="56528" y="85600"/>
                </a:cubicBezTo>
                <a:lnTo>
                  <a:pt x="92061" y="85600"/>
                </a:lnTo>
                <a:cubicBezTo>
                  <a:pt x="94737" y="85600"/>
                  <a:pt x="96906" y="87770"/>
                  <a:pt x="96906" y="90446"/>
                </a:cubicBezTo>
                <a:cubicBezTo>
                  <a:pt x="96871" y="93107"/>
                  <a:pt x="94722" y="95256"/>
                  <a:pt x="92061" y="95291"/>
                </a:cubicBezTo>
                <a:close/>
                <a:moveTo>
                  <a:pt x="79140" y="111636"/>
                </a:moveTo>
                <a:cubicBezTo>
                  <a:pt x="81816" y="111636"/>
                  <a:pt x="83985" y="113805"/>
                  <a:pt x="83985" y="116481"/>
                </a:cubicBezTo>
                <a:cubicBezTo>
                  <a:pt x="83985" y="119157"/>
                  <a:pt x="81816" y="121326"/>
                  <a:pt x="79140" y="121326"/>
                </a:cubicBezTo>
                <a:lnTo>
                  <a:pt x="56528" y="121326"/>
                </a:lnTo>
                <a:cubicBezTo>
                  <a:pt x="53852" y="121326"/>
                  <a:pt x="51683" y="119157"/>
                  <a:pt x="51683" y="116481"/>
                </a:cubicBezTo>
                <a:cubicBezTo>
                  <a:pt x="51683" y="113805"/>
                  <a:pt x="53852" y="111636"/>
                  <a:pt x="56528" y="111636"/>
                </a:cubicBezTo>
                <a:close/>
                <a:moveTo>
                  <a:pt x="90446" y="64604"/>
                </a:moveTo>
                <a:cubicBezTo>
                  <a:pt x="72606" y="64604"/>
                  <a:pt x="58143" y="50142"/>
                  <a:pt x="58143" y="32302"/>
                </a:cubicBezTo>
                <a:cubicBezTo>
                  <a:pt x="58143" y="14462"/>
                  <a:pt x="72606" y="0"/>
                  <a:pt x="90446" y="0"/>
                </a:cubicBezTo>
                <a:cubicBezTo>
                  <a:pt x="108286" y="0"/>
                  <a:pt x="122748" y="14462"/>
                  <a:pt x="122748" y="32302"/>
                </a:cubicBezTo>
                <a:cubicBezTo>
                  <a:pt x="122748" y="50142"/>
                  <a:pt x="108286" y="64604"/>
                  <a:pt x="90446" y="64604"/>
                </a:cubicBezTo>
                <a:close/>
                <a:moveTo>
                  <a:pt x="107889" y="17249"/>
                </a:moveTo>
                <a:cubicBezTo>
                  <a:pt x="105748" y="15643"/>
                  <a:pt x="102711" y="16077"/>
                  <a:pt x="101105" y="18218"/>
                </a:cubicBezTo>
                <a:lnTo>
                  <a:pt x="87603" y="36243"/>
                </a:lnTo>
                <a:cubicBezTo>
                  <a:pt x="87326" y="36615"/>
                  <a:pt x="86903" y="36850"/>
                  <a:pt x="86440" y="36889"/>
                </a:cubicBezTo>
                <a:cubicBezTo>
                  <a:pt x="85955" y="36911"/>
                  <a:pt x="85484" y="36723"/>
                  <a:pt x="85148" y="36372"/>
                </a:cubicBezTo>
                <a:lnTo>
                  <a:pt x="79334" y="30557"/>
                </a:lnTo>
                <a:cubicBezTo>
                  <a:pt x="78126" y="29261"/>
                  <a:pt x="76307" y="28727"/>
                  <a:pt x="74590" y="29166"/>
                </a:cubicBezTo>
                <a:cubicBezTo>
                  <a:pt x="72873" y="29604"/>
                  <a:pt x="71533" y="30945"/>
                  <a:pt x="71094" y="32662"/>
                </a:cubicBezTo>
                <a:cubicBezTo>
                  <a:pt x="70656" y="34378"/>
                  <a:pt x="71189" y="36197"/>
                  <a:pt x="72486" y="37405"/>
                </a:cubicBezTo>
                <a:lnTo>
                  <a:pt x="80109" y="45287"/>
                </a:lnTo>
                <a:cubicBezTo>
                  <a:pt x="81802" y="47021"/>
                  <a:pt x="84148" y="47959"/>
                  <a:pt x="86569" y="47871"/>
                </a:cubicBezTo>
                <a:cubicBezTo>
                  <a:pt x="89337" y="47892"/>
                  <a:pt x="91951" y="46597"/>
                  <a:pt x="93611" y="44383"/>
                </a:cubicBezTo>
                <a:lnTo>
                  <a:pt x="108858" y="24032"/>
                </a:lnTo>
                <a:cubicBezTo>
                  <a:pt x="110463" y="21891"/>
                  <a:pt x="110030" y="18854"/>
                  <a:pt x="107889" y="17249"/>
                </a:cubicBezTo>
                <a:close/>
              </a:path>
            </a:pathLst>
          </a:custGeom>
          <a:solidFill>
            <a:srgbClr val="FFFFFF"/>
          </a:solidFill>
          <a:ln>
            <a:noFill/>
          </a:ln>
        </p:spPr>
        <p:txBody>
          <a:bodyPr rtlCol="0" anchor="ctr"/>
          <a:lstStyle/>
          <a:p>
            <a:pPr algn="ctr"/>
            <a:endParaRPr/>
          </a:p>
        </p:txBody>
      </p:sp>
      <p:grpSp>
        <p:nvGrpSpPr>
          <p:cNvPr id="239" name="Grupo 238">
            <a:extLst>
              <a:ext uri="{FF2B5EF4-FFF2-40B4-BE49-F238E27FC236}">
                <a16:creationId xmlns:a16="http://schemas.microsoft.com/office/drawing/2014/main" id="{C7C349CF-2D46-ED34-0F85-C40D9E619838}"/>
              </a:ext>
            </a:extLst>
          </p:cNvPr>
          <p:cNvGrpSpPr/>
          <p:nvPr/>
        </p:nvGrpSpPr>
        <p:grpSpPr>
          <a:xfrm>
            <a:off x="2425023" y="5988500"/>
            <a:ext cx="1669870" cy="415528"/>
            <a:chOff x="1293110" y="2061025"/>
            <a:chExt cx="1743524" cy="413467"/>
          </a:xfrm>
          <a:solidFill>
            <a:srgbClr val="C30269"/>
          </a:solidFill>
          <a:effectLst>
            <a:outerShdw blurRad="50800" dist="38100" dir="2700000" algn="tl" rotWithShape="0">
              <a:prstClr val="black">
                <a:alpha val="40000"/>
              </a:prstClr>
            </a:outerShdw>
          </a:effectLst>
        </p:grpSpPr>
        <p:sp>
          <p:nvSpPr>
            <p:cNvPr id="240" name="Rectángulo 239">
              <a:extLst>
                <a:ext uri="{FF2B5EF4-FFF2-40B4-BE49-F238E27FC236}">
                  <a16:creationId xmlns:a16="http://schemas.microsoft.com/office/drawing/2014/main" id="{2327AF88-8B2A-A1B4-A335-DDFDDB769169}"/>
                </a:ext>
              </a:extLst>
            </p:cNvPr>
            <p:cNvSpPr/>
            <p:nvPr/>
          </p:nvSpPr>
          <p:spPr>
            <a:xfrm>
              <a:off x="2413299" y="2061025"/>
              <a:ext cx="623335"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42" name="Rounded Rectangle 16">
              <a:extLst>
                <a:ext uri="{FF2B5EF4-FFF2-40B4-BE49-F238E27FC236}">
                  <a16:creationId xmlns:a16="http://schemas.microsoft.com/office/drawing/2014/main" id="{4F9B220C-AEB5-D917-AFA4-ED5D2C1EA573}"/>
                </a:ext>
              </a:extLst>
            </p:cNvPr>
            <p:cNvSpPr/>
            <p:nvPr/>
          </p:nvSpPr>
          <p:spPr>
            <a:xfrm>
              <a:off x="1293110" y="2061025"/>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grpSp>
      <p:sp>
        <p:nvSpPr>
          <p:cNvPr id="245" name="TextBox 61">
            <a:extLst>
              <a:ext uri="{FF2B5EF4-FFF2-40B4-BE49-F238E27FC236}">
                <a16:creationId xmlns:a16="http://schemas.microsoft.com/office/drawing/2014/main" id="{4F5B77ED-1665-EB0C-89FC-18CC199CE50F}"/>
              </a:ext>
            </a:extLst>
          </p:cNvPr>
          <p:cNvSpPr txBox="1"/>
          <p:nvPr/>
        </p:nvSpPr>
        <p:spPr>
          <a:xfrm>
            <a:off x="3501439" y="6073153"/>
            <a:ext cx="450444"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Pago</a:t>
            </a:r>
          </a:p>
        </p:txBody>
      </p:sp>
      <p:sp>
        <p:nvSpPr>
          <p:cNvPr id="246" name="Rounded Rectangle 35">
            <a:extLst>
              <a:ext uri="{FF2B5EF4-FFF2-40B4-BE49-F238E27FC236}">
                <a16:creationId xmlns:a16="http://schemas.microsoft.com/office/drawing/2014/main" id="{0CCDB81E-BC5E-97D1-7F1E-75CE04D48DDA}"/>
              </a:ext>
            </a:extLst>
          </p:cNvPr>
          <p:cNvSpPr/>
          <p:nvPr/>
        </p:nvSpPr>
        <p:spPr>
          <a:xfrm>
            <a:off x="2573635" y="6092015"/>
            <a:ext cx="258548" cy="236678"/>
          </a:xfrm>
          <a:custGeom>
            <a:avLst/>
            <a:gdLst/>
            <a:ahLst/>
            <a:cxnLst/>
            <a:rect l="0" t="0" r="0" b="0"/>
            <a:pathLst>
              <a:path w="153357" h="140385">
                <a:moveTo>
                  <a:pt x="75832" y="22611"/>
                </a:moveTo>
                <a:cubicBezTo>
                  <a:pt x="75832" y="10123"/>
                  <a:pt x="85956" y="0"/>
                  <a:pt x="98444" y="0"/>
                </a:cubicBezTo>
                <a:cubicBezTo>
                  <a:pt x="110932" y="0"/>
                  <a:pt x="121055" y="10123"/>
                  <a:pt x="121055" y="22611"/>
                </a:cubicBezTo>
                <a:cubicBezTo>
                  <a:pt x="121055" y="35099"/>
                  <a:pt x="110932" y="45223"/>
                  <a:pt x="98444" y="45223"/>
                </a:cubicBezTo>
                <a:cubicBezTo>
                  <a:pt x="85956" y="45223"/>
                  <a:pt x="75832" y="35099"/>
                  <a:pt x="75832" y="22611"/>
                </a:cubicBezTo>
                <a:close/>
                <a:moveTo>
                  <a:pt x="114595" y="90446"/>
                </a:moveTo>
                <a:cubicBezTo>
                  <a:pt x="114595" y="79742"/>
                  <a:pt x="123272" y="71064"/>
                  <a:pt x="133976" y="71064"/>
                </a:cubicBezTo>
                <a:cubicBezTo>
                  <a:pt x="144680" y="71064"/>
                  <a:pt x="153357" y="79742"/>
                  <a:pt x="153357" y="90446"/>
                </a:cubicBezTo>
                <a:cubicBezTo>
                  <a:pt x="153357" y="101150"/>
                  <a:pt x="144680" y="109827"/>
                  <a:pt x="133976" y="109827"/>
                </a:cubicBezTo>
                <a:cubicBezTo>
                  <a:pt x="123272" y="109827"/>
                  <a:pt x="114595" y="101150"/>
                  <a:pt x="114595" y="90446"/>
                </a:cubicBezTo>
                <a:close/>
                <a:moveTo>
                  <a:pt x="66478" y="71684"/>
                </a:moveTo>
                <a:cubicBezTo>
                  <a:pt x="71595" y="61148"/>
                  <a:pt x="81576" y="53811"/>
                  <a:pt x="93159" y="52070"/>
                </a:cubicBezTo>
                <a:cubicBezTo>
                  <a:pt x="104742" y="50329"/>
                  <a:pt x="116440" y="54409"/>
                  <a:pt x="124428" y="62976"/>
                </a:cubicBezTo>
                <a:cubicBezTo>
                  <a:pt x="113850" y="66659"/>
                  <a:pt x="106326" y="76085"/>
                  <a:pt x="105079" y="87215"/>
                </a:cubicBezTo>
                <a:lnTo>
                  <a:pt x="71452" y="87215"/>
                </a:lnTo>
                <a:close/>
                <a:moveTo>
                  <a:pt x="87668" y="117037"/>
                </a:moveTo>
                <a:cubicBezTo>
                  <a:pt x="93811" y="113177"/>
                  <a:pt x="96624" y="105691"/>
                  <a:pt x="94542" y="98741"/>
                </a:cubicBezTo>
                <a:cubicBezTo>
                  <a:pt x="97190" y="95614"/>
                  <a:pt x="100634" y="92720"/>
                  <a:pt x="104904" y="90084"/>
                </a:cubicBezTo>
                <a:lnTo>
                  <a:pt x="104904" y="90226"/>
                </a:lnTo>
                <a:lnTo>
                  <a:pt x="104904" y="90446"/>
                </a:lnTo>
                <a:cubicBezTo>
                  <a:pt x="104901" y="100006"/>
                  <a:pt x="109597" y="108956"/>
                  <a:pt x="117466" y="114386"/>
                </a:cubicBezTo>
                <a:cubicBezTo>
                  <a:pt x="125335" y="119815"/>
                  <a:pt x="135370" y="121028"/>
                  <a:pt x="144306" y="117631"/>
                </a:cubicBezTo>
                <a:cubicBezTo>
                  <a:pt x="144105" y="117931"/>
                  <a:pt x="143901" y="118228"/>
                  <a:pt x="143693" y="118523"/>
                </a:cubicBezTo>
                <a:cubicBezTo>
                  <a:pt x="139467" y="124550"/>
                  <a:pt x="133970" y="129467"/>
                  <a:pt x="127154" y="133905"/>
                </a:cubicBezTo>
                <a:cubicBezTo>
                  <a:pt x="120002" y="138776"/>
                  <a:pt x="111584" y="140385"/>
                  <a:pt x="104349" y="138899"/>
                </a:cubicBezTo>
                <a:cubicBezTo>
                  <a:pt x="97094" y="137413"/>
                  <a:pt x="90588" y="132619"/>
                  <a:pt x="88753" y="124589"/>
                </a:cubicBezTo>
                <a:cubicBezTo>
                  <a:pt x="88068" y="122126"/>
                  <a:pt x="87704" y="119586"/>
                  <a:pt x="87668" y="117030"/>
                </a:cubicBezTo>
                <a:close/>
                <a:moveTo>
                  <a:pt x="529" y="69533"/>
                </a:moveTo>
                <a:cubicBezTo>
                  <a:pt x="0" y="67589"/>
                  <a:pt x="407" y="65510"/>
                  <a:pt x="1631" y="63909"/>
                </a:cubicBezTo>
                <a:cubicBezTo>
                  <a:pt x="2855" y="62309"/>
                  <a:pt x="4755" y="61371"/>
                  <a:pt x="6770" y="61374"/>
                </a:cubicBezTo>
                <a:lnTo>
                  <a:pt x="48291" y="61374"/>
                </a:lnTo>
                <a:cubicBezTo>
                  <a:pt x="51206" y="61373"/>
                  <a:pt x="53759" y="63323"/>
                  <a:pt x="54526" y="66135"/>
                </a:cubicBezTo>
                <a:lnTo>
                  <a:pt x="64378" y="96906"/>
                </a:lnTo>
                <a:lnTo>
                  <a:pt x="79062" y="96906"/>
                </a:lnTo>
                <a:cubicBezTo>
                  <a:pt x="82630" y="96906"/>
                  <a:pt x="85523" y="99798"/>
                  <a:pt x="85523" y="103366"/>
                </a:cubicBezTo>
                <a:cubicBezTo>
                  <a:pt x="85523" y="106934"/>
                  <a:pt x="82630" y="109827"/>
                  <a:pt x="79062" y="109827"/>
                </a:cubicBezTo>
                <a:lnTo>
                  <a:pt x="17688" y="109827"/>
                </a:lnTo>
                <a:cubicBezTo>
                  <a:pt x="14120" y="109827"/>
                  <a:pt x="11228" y="106934"/>
                  <a:pt x="11228" y="103366"/>
                </a:cubicBezTo>
                <a:close/>
              </a:path>
            </a:pathLst>
          </a:custGeom>
          <a:solidFill>
            <a:srgbClr val="FFFFFF"/>
          </a:solidFill>
          <a:ln>
            <a:noFill/>
          </a:ln>
        </p:spPr>
        <p:txBody>
          <a:bodyPr rtlCol="0" anchor="ctr"/>
          <a:lstStyle/>
          <a:p>
            <a:pPr algn="ctr"/>
            <a:endParaRPr/>
          </a:p>
        </p:txBody>
      </p:sp>
      <p:sp>
        <p:nvSpPr>
          <p:cNvPr id="247" name="Rounded Rectangle 37">
            <a:extLst>
              <a:ext uri="{FF2B5EF4-FFF2-40B4-BE49-F238E27FC236}">
                <a16:creationId xmlns:a16="http://schemas.microsoft.com/office/drawing/2014/main" id="{FF699E34-CABC-F3DB-8410-9DC3B4285BE7}"/>
              </a:ext>
            </a:extLst>
          </p:cNvPr>
          <p:cNvSpPr/>
          <p:nvPr/>
        </p:nvSpPr>
        <p:spPr>
          <a:xfrm>
            <a:off x="1902122" y="4877420"/>
            <a:ext cx="243722" cy="245356"/>
          </a:xfrm>
          <a:custGeom>
            <a:avLst/>
            <a:gdLst/>
            <a:ahLst/>
            <a:cxnLst/>
            <a:rect l="0" t="0" r="0" b="0"/>
            <a:pathLst>
              <a:path w="154852" h="155889">
                <a:moveTo>
                  <a:pt x="116123" y="93676"/>
                </a:moveTo>
                <a:cubicBezTo>
                  <a:pt x="118033" y="95294"/>
                  <a:pt x="118371" y="98112"/>
                  <a:pt x="116898" y="100136"/>
                </a:cubicBezTo>
                <a:cubicBezTo>
                  <a:pt x="115161" y="102130"/>
                  <a:pt x="112189" y="102466"/>
                  <a:pt x="110050" y="100911"/>
                </a:cubicBezTo>
                <a:lnTo>
                  <a:pt x="86017" y="81530"/>
                </a:lnTo>
                <a:cubicBezTo>
                  <a:pt x="85307" y="80709"/>
                  <a:pt x="84294" y="80210"/>
                  <a:pt x="83211" y="80150"/>
                </a:cubicBezTo>
                <a:cubicBezTo>
                  <a:pt x="82127" y="80089"/>
                  <a:pt x="81064" y="80470"/>
                  <a:pt x="80267" y="81207"/>
                </a:cubicBezTo>
                <a:cubicBezTo>
                  <a:pt x="78840" y="82684"/>
                  <a:pt x="78840" y="85027"/>
                  <a:pt x="80267" y="86505"/>
                </a:cubicBezTo>
                <a:lnTo>
                  <a:pt x="103783" y="113057"/>
                </a:lnTo>
                <a:cubicBezTo>
                  <a:pt x="104586" y="113940"/>
                  <a:pt x="105025" y="115094"/>
                  <a:pt x="105011" y="116287"/>
                </a:cubicBezTo>
                <a:lnTo>
                  <a:pt x="105011" y="132761"/>
                </a:lnTo>
                <a:cubicBezTo>
                  <a:pt x="105011" y="132761"/>
                  <a:pt x="111665" y="145876"/>
                  <a:pt x="112892" y="147491"/>
                </a:cubicBezTo>
                <a:cubicBezTo>
                  <a:pt x="114349" y="149508"/>
                  <a:pt x="114042" y="152300"/>
                  <a:pt x="112182" y="153952"/>
                </a:cubicBezTo>
                <a:cubicBezTo>
                  <a:pt x="110088" y="155623"/>
                  <a:pt x="107040" y="155307"/>
                  <a:pt x="105334" y="153241"/>
                </a:cubicBezTo>
                <a:cubicBezTo>
                  <a:pt x="99878" y="147541"/>
                  <a:pt x="96372" y="140258"/>
                  <a:pt x="95320" y="132438"/>
                </a:cubicBezTo>
                <a:lnTo>
                  <a:pt x="95320" y="118290"/>
                </a:lnTo>
                <a:lnTo>
                  <a:pt x="88860" y="111119"/>
                </a:lnTo>
                <a:lnTo>
                  <a:pt x="9590" y="111119"/>
                </a:lnTo>
                <a:cubicBezTo>
                  <a:pt x="7060" y="111136"/>
                  <a:pt x="4628" y="110143"/>
                  <a:pt x="2833" y="108360"/>
                </a:cubicBezTo>
                <a:cubicBezTo>
                  <a:pt x="1038" y="106577"/>
                  <a:pt x="28" y="104152"/>
                  <a:pt x="29" y="101622"/>
                </a:cubicBezTo>
                <a:lnTo>
                  <a:pt x="29" y="61826"/>
                </a:lnTo>
                <a:cubicBezTo>
                  <a:pt x="0" y="61244"/>
                  <a:pt x="299" y="60695"/>
                  <a:pt x="804" y="60405"/>
                </a:cubicBezTo>
                <a:cubicBezTo>
                  <a:pt x="1304" y="60116"/>
                  <a:pt x="1919" y="60116"/>
                  <a:pt x="2419" y="60405"/>
                </a:cubicBezTo>
                <a:lnTo>
                  <a:pt x="21025" y="71064"/>
                </a:lnTo>
                <a:cubicBezTo>
                  <a:pt x="21763" y="71356"/>
                  <a:pt x="22561" y="71467"/>
                  <a:pt x="23351" y="71387"/>
                </a:cubicBezTo>
                <a:lnTo>
                  <a:pt x="85629" y="71387"/>
                </a:lnTo>
                <a:cubicBezTo>
                  <a:pt x="87450" y="71536"/>
                  <a:pt x="89163" y="72312"/>
                  <a:pt x="90475" y="73584"/>
                </a:cubicBezTo>
                <a:close/>
                <a:moveTo>
                  <a:pt x="100165" y="61051"/>
                </a:moveTo>
                <a:lnTo>
                  <a:pt x="100165" y="48453"/>
                </a:lnTo>
                <a:lnTo>
                  <a:pt x="110244" y="55947"/>
                </a:lnTo>
                <a:cubicBezTo>
                  <a:pt x="116639" y="60017"/>
                  <a:pt x="137248" y="72486"/>
                  <a:pt x="137248" y="87603"/>
                </a:cubicBezTo>
                <a:lnTo>
                  <a:pt x="137248" y="123265"/>
                </a:lnTo>
                <a:lnTo>
                  <a:pt x="153335" y="147620"/>
                </a:lnTo>
                <a:cubicBezTo>
                  <a:pt x="154852" y="149833"/>
                  <a:pt x="154288" y="152856"/>
                  <a:pt x="152075" y="154372"/>
                </a:cubicBezTo>
                <a:cubicBezTo>
                  <a:pt x="149863" y="155889"/>
                  <a:pt x="146840" y="155324"/>
                  <a:pt x="145324" y="153112"/>
                </a:cubicBezTo>
                <a:lnTo>
                  <a:pt x="128397" y="127270"/>
                </a:lnTo>
                <a:cubicBezTo>
                  <a:pt x="127860" y="126466"/>
                  <a:pt x="127568" y="125524"/>
                  <a:pt x="127558" y="124557"/>
                </a:cubicBezTo>
                <a:lnTo>
                  <a:pt x="127558" y="87603"/>
                </a:lnTo>
                <a:cubicBezTo>
                  <a:pt x="127558" y="79980"/>
                  <a:pt x="116575" y="72163"/>
                  <a:pt x="107401" y="65702"/>
                </a:cubicBezTo>
                <a:close/>
                <a:moveTo>
                  <a:pt x="13789" y="57239"/>
                </a:moveTo>
                <a:cubicBezTo>
                  <a:pt x="13280" y="56945"/>
                  <a:pt x="12961" y="56406"/>
                  <a:pt x="12949" y="55818"/>
                </a:cubicBezTo>
                <a:lnTo>
                  <a:pt x="12949" y="11564"/>
                </a:lnTo>
                <a:cubicBezTo>
                  <a:pt x="12731" y="5414"/>
                  <a:pt x="17525" y="245"/>
                  <a:pt x="23674" y="0"/>
                </a:cubicBezTo>
                <a:lnTo>
                  <a:pt x="79686" y="0"/>
                </a:lnTo>
                <a:cubicBezTo>
                  <a:pt x="85834" y="245"/>
                  <a:pt x="90628" y="5414"/>
                  <a:pt x="90410" y="11564"/>
                </a:cubicBezTo>
                <a:lnTo>
                  <a:pt x="90410" y="56141"/>
                </a:lnTo>
                <a:cubicBezTo>
                  <a:pt x="90376" y="56705"/>
                  <a:pt x="90061" y="57215"/>
                  <a:pt x="89570" y="57497"/>
                </a:cubicBezTo>
                <a:lnTo>
                  <a:pt x="79750" y="62084"/>
                </a:lnTo>
                <a:cubicBezTo>
                  <a:pt x="79264" y="62337"/>
                  <a:pt x="78686" y="62337"/>
                  <a:pt x="78200" y="62084"/>
                </a:cubicBezTo>
                <a:cubicBezTo>
                  <a:pt x="77759" y="61773"/>
                  <a:pt x="77494" y="61268"/>
                  <a:pt x="77489" y="60728"/>
                </a:cubicBezTo>
                <a:lnTo>
                  <a:pt x="77489" y="14535"/>
                </a:lnTo>
                <a:cubicBezTo>
                  <a:pt x="77489" y="13643"/>
                  <a:pt x="76766" y="12920"/>
                  <a:pt x="75874" y="12920"/>
                </a:cubicBezTo>
                <a:lnTo>
                  <a:pt x="27485" y="12920"/>
                </a:lnTo>
                <a:cubicBezTo>
                  <a:pt x="27171" y="12996"/>
                  <a:pt x="26882" y="13152"/>
                  <a:pt x="26646" y="13373"/>
                </a:cubicBezTo>
                <a:cubicBezTo>
                  <a:pt x="26339" y="13680"/>
                  <a:pt x="26175" y="14102"/>
                  <a:pt x="26193" y="14535"/>
                </a:cubicBezTo>
                <a:lnTo>
                  <a:pt x="26193" y="60663"/>
                </a:lnTo>
                <a:cubicBezTo>
                  <a:pt x="26185" y="61218"/>
                  <a:pt x="25893" y="61731"/>
                  <a:pt x="25418" y="62020"/>
                </a:cubicBezTo>
                <a:cubicBezTo>
                  <a:pt x="24888" y="62482"/>
                  <a:pt x="24106" y="62509"/>
                  <a:pt x="23545" y="62084"/>
                </a:cubicBezTo>
                <a:close/>
                <a:moveTo>
                  <a:pt x="32072" y="27456"/>
                </a:moveTo>
                <a:cubicBezTo>
                  <a:pt x="32072" y="24780"/>
                  <a:pt x="34242" y="22611"/>
                  <a:pt x="36918" y="22611"/>
                </a:cubicBezTo>
                <a:lnTo>
                  <a:pt x="45316" y="22611"/>
                </a:lnTo>
                <a:cubicBezTo>
                  <a:pt x="47992" y="22611"/>
                  <a:pt x="50162" y="24780"/>
                  <a:pt x="50162" y="27456"/>
                </a:cubicBezTo>
                <a:cubicBezTo>
                  <a:pt x="50162" y="30132"/>
                  <a:pt x="47992" y="32302"/>
                  <a:pt x="45316" y="32302"/>
                </a:cubicBezTo>
                <a:lnTo>
                  <a:pt x="36918" y="32302"/>
                </a:lnTo>
                <a:cubicBezTo>
                  <a:pt x="34242" y="32302"/>
                  <a:pt x="32072" y="30132"/>
                  <a:pt x="32072" y="27456"/>
                </a:cubicBezTo>
                <a:close/>
                <a:moveTo>
                  <a:pt x="33291" y="43451"/>
                </a:moveTo>
                <a:cubicBezTo>
                  <a:pt x="34246" y="42484"/>
                  <a:pt x="35559" y="41955"/>
                  <a:pt x="36918" y="41992"/>
                </a:cubicBezTo>
                <a:lnTo>
                  <a:pt x="66442" y="41992"/>
                </a:lnTo>
                <a:cubicBezTo>
                  <a:pt x="69118" y="41992"/>
                  <a:pt x="71287" y="44162"/>
                  <a:pt x="71287" y="46838"/>
                </a:cubicBezTo>
                <a:cubicBezTo>
                  <a:pt x="71287" y="49514"/>
                  <a:pt x="69118" y="51683"/>
                  <a:pt x="66442" y="51683"/>
                </a:cubicBezTo>
                <a:lnTo>
                  <a:pt x="36918" y="51683"/>
                </a:lnTo>
                <a:cubicBezTo>
                  <a:pt x="34265" y="51793"/>
                  <a:pt x="32018" y="49747"/>
                  <a:pt x="31879" y="47096"/>
                </a:cubicBezTo>
                <a:cubicBezTo>
                  <a:pt x="31824" y="45738"/>
                  <a:pt x="32336" y="44418"/>
                  <a:pt x="33291" y="43451"/>
                </a:cubicBezTo>
                <a:close/>
              </a:path>
            </a:pathLst>
          </a:custGeom>
          <a:solidFill>
            <a:srgbClr val="FFFFFF"/>
          </a:solidFill>
          <a:ln>
            <a:noFill/>
          </a:ln>
        </p:spPr>
        <p:txBody>
          <a:bodyPr rtlCol="0" anchor="ctr"/>
          <a:lstStyle/>
          <a:p>
            <a:pPr algn="ctr"/>
            <a:endParaRPr/>
          </a:p>
        </p:txBody>
      </p:sp>
      <p:sp>
        <p:nvSpPr>
          <p:cNvPr id="248" name="Rounded Rectangle 39">
            <a:extLst>
              <a:ext uri="{FF2B5EF4-FFF2-40B4-BE49-F238E27FC236}">
                <a16:creationId xmlns:a16="http://schemas.microsoft.com/office/drawing/2014/main" id="{CAAD0455-E4B9-1AA6-E5FF-DFEE9D5FACFB}"/>
              </a:ext>
            </a:extLst>
          </p:cNvPr>
          <p:cNvSpPr/>
          <p:nvPr/>
        </p:nvSpPr>
        <p:spPr>
          <a:xfrm>
            <a:off x="6670039" y="4250339"/>
            <a:ext cx="238482" cy="233922"/>
          </a:xfrm>
          <a:custGeom>
            <a:avLst/>
            <a:gdLst/>
            <a:ahLst/>
            <a:cxnLst/>
            <a:rect l="0" t="0" r="0" b="0"/>
            <a:pathLst>
              <a:path w="158694" h="155660">
                <a:moveTo>
                  <a:pt x="92578" y="80328"/>
                </a:moveTo>
                <a:cubicBezTo>
                  <a:pt x="92107" y="80107"/>
                  <a:pt x="91562" y="80107"/>
                  <a:pt x="91092" y="80328"/>
                </a:cubicBezTo>
                <a:lnTo>
                  <a:pt x="79334" y="85949"/>
                </a:lnTo>
                <a:lnTo>
                  <a:pt x="69191" y="90729"/>
                </a:lnTo>
                <a:cubicBezTo>
                  <a:pt x="68767" y="90935"/>
                  <a:pt x="68304" y="91045"/>
                  <a:pt x="67834" y="91052"/>
                </a:cubicBezTo>
                <a:cubicBezTo>
                  <a:pt x="66977" y="91063"/>
                  <a:pt x="66156" y="90711"/>
                  <a:pt x="65573" y="90083"/>
                </a:cubicBezTo>
                <a:cubicBezTo>
                  <a:pt x="64608" y="89139"/>
                  <a:pt x="64348" y="87686"/>
                  <a:pt x="64927" y="86466"/>
                </a:cubicBezTo>
                <a:lnTo>
                  <a:pt x="69708" y="76323"/>
                </a:lnTo>
                <a:lnTo>
                  <a:pt x="75328" y="64565"/>
                </a:lnTo>
                <a:cubicBezTo>
                  <a:pt x="75550" y="64094"/>
                  <a:pt x="75550" y="63549"/>
                  <a:pt x="75328" y="63079"/>
                </a:cubicBezTo>
                <a:cubicBezTo>
                  <a:pt x="72326" y="56840"/>
                  <a:pt x="70863" y="49972"/>
                  <a:pt x="71064" y="43051"/>
                </a:cubicBezTo>
                <a:cubicBezTo>
                  <a:pt x="70821" y="31878"/>
                  <a:pt x="75090" y="21078"/>
                  <a:pt x="82907" y="13091"/>
                </a:cubicBezTo>
                <a:cubicBezTo>
                  <a:pt x="90724" y="5104"/>
                  <a:pt x="101429" y="604"/>
                  <a:pt x="112605" y="606"/>
                </a:cubicBezTo>
                <a:cubicBezTo>
                  <a:pt x="128152" y="0"/>
                  <a:pt x="142786" y="7948"/>
                  <a:pt x="150740" y="21320"/>
                </a:cubicBezTo>
                <a:cubicBezTo>
                  <a:pt x="158694" y="34693"/>
                  <a:pt x="158694" y="51345"/>
                  <a:pt x="150740" y="64718"/>
                </a:cubicBezTo>
                <a:cubicBezTo>
                  <a:pt x="142786" y="78090"/>
                  <a:pt x="128152" y="86039"/>
                  <a:pt x="112605" y="85432"/>
                </a:cubicBezTo>
                <a:cubicBezTo>
                  <a:pt x="105611" y="85407"/>
                  <a:pt x="98731" y="83654"/>
                  <a:pt x="92578" y="80328"/>
                </a:cubicBezTo>
                <a:close/>
                <a:moveTo>
                  <a:pt x="113057" y="21603"/>
                </a:moveTo>
                <a:cubicBezTo>
                  <a:pt x="110381" y="21603"/>
                  <a:pt x="108212" y="23772"/>
                  <a:pt x="108212" y="26448"/>
                </a:cubicBezTo>
                <a:lnTo>
                  <a:pt x="108212" y="45829"/>
                </a:lnTo>
                <a:cubicBezTo>
                  <a:pt x="108212" y="48505"/>
                  <a:pt x="110381" y="50675"/>
                  <a:pt x="113057" y="50675"/>
                </a:cubicBezTo>
                <a:cubicBezTo>
                  <a:pt x="115733" y="50675"/>
                  <a:pt x="117902" y="48505"/>
                  <a:pt x="117902" y="45829"/>
                </a:cubicBezTo>
                <a:lnTo>
                  <a:pt x="117902" y="26448"/>
                </a:lnTo>
                <a:cubicBezTo>
                  <a:pt x="117902" y="23772"/>
                  <a:pt x="115733" y="21603"/>
                  <a:pt x="113057" y="21603"/>
                </a:cubicBezTo>
                <a:close/>
                <a:moveTo>
                  <a:pt x="113057" y="55520"/>
                </a:moveTo>
                <a:cubicBezTo>
                  <a:pt x="110381" y="55520"/>
                  <a:pt x="108212" y="57689"/>
                  <a:pt x="108212" y="60365"/>
                </a:cubicBezTo>
                <a:cubicBezTo>
                  <a:pt x="108212" y="63041"/>
                  <a:pt x="110381" y="65211"/>
                  <a:pt x="113057" y="65211"/>
                </a:cubicBezTo>
                <a:cubicBezTo>
                  <a:pt x="115733" y="65211"/>
                  <a:pt x="117902" y="63041"/>
                  <a:pt x="117902" y="60365"/>
                </a:cubicBezTo>
                <a:cubicBezTo>
                  <a:pt x="117868" y="57704"/>
                  <a:pt x="115719" y="55555"/>
                  <a:pt x="113057" y="55520"/>
                </a:cubicBezTo>
                <a:close/>
                <a:moveTo>
                  <a:pt x="60921" y="25350"/>
                </a:moveTo>
                <a:cubicBezTo>
                  <a:pt x="59074" y="30913"/>
                  <a:pt x="58136" y="36737"/>
                  <a:pt x="58143" y="42599"/>
                </a:cubicBezTo>
                <a:lnTo>
                  <a:pt x="58143" y="47315"/>
                </a:lnTo>
                <a:cubicBezTo>
                  <a:pt x="58298" y="47710"/>
                  <a:pt x="58298" y="48148"/>
                  <a:pt x="58143" y="48543"/>
                </a:cubicBezTo>
                <a:cubicBezTo>
                  <a:pt x="57773" y="48922"/>
                  <a:pt x="57250" y="49112"/>
                  <a:pt x="56722" y="49060"/>
                </a:cubicBezTo>
                <a:lnTo>
                  <a:pt x="16151" y="49060"/>
                </a:lnTo>
                <a:cubicBezTo>
                  <a:pt x="14367" y="49060"/>
                  <a:pt x="12920" y="50506"/>
                  <a:pt x="12920" y="52290"/>
                </a:cubicBezTo>
                <a:lnTo>
                  <a:pt x="12920" y="149196"/>
                </a:lnTo>
                <a:cubicBezTo>
                  <a:pt x="12920" y="152764"/>
                  <a:pt x="10028" y="155657"/>
                  <a:pt x="6460" y="155657"/>
                </a:cubicBezTo>
                <a:cubicBezTo>
                  <a:pt x="2892" y="155657"/>
                  <a:pt x="0" y="152764"/>
                  <a:pt x="0" y="149196"/>
                </a:cubicBezTo>
                <a:lnTo>
                  <a:pt x="0" y="42599"/>
                </a:lnTo>
                <a:cubicBezTo>
                  <a:pt x="0" y="31895"/>
                  <a:pt x="8677" y="23218"/>
                  <a:pt x="19381" y="23218"/>
                </a:cubicBezTo>
                <a:lnTo>
                  <a:pt x="59629" y="23218"/>
                </a:lnTo>
                <a:cubicBezTo>
                  <a:pt x="60138" y="23218"/>
                  <a:pt x="60616" y="23457"/>
                  <a:pt x="60921" y="23864"/>
                </a:cubicBezTo>
                <a:cubicBezTo>
                  <a:pt x="61143" y="24334"/>
                  <a:pt x="61143" y="24879"/>
                  <a:pt x="60921" y="25350"/>
                </a:cubicBezTo>
                <a:close/>
                <a:moveTo>
                  <a:pt x="100136" y="97965"/>
                </a:moveTo>
                <a:cubicBezTo>
                  <a:pt x="100140" y="97490"/>
                  <a:pt x="100353" y="97041"/>
                  <a:pt x="100718" y="96738"/>
                </a:cubicBezTo>
                <a:cubicBezTo>
                  <a:pt x="101088" y="96411"/>
                  <a:pt x="101597" y="96290"/>
                  <a:pt x="102074" y="96415"/>
                </a:cubicBezTo>
                <a:cubicBezTo>
                  <a:pt x="105182" y="97046"/>
                  <a:pt x="108337" y="97414"/>
                  <a:pt x="111507" y="97513"/>
                </a:cubicBezTo>
                <a:cubicBezTo>
                  <a:pt x="112373" y="97548"/>
                  <a:pt x="113058" y="98261"/>
                  <a:pt x="113057" y="99128"/>
                </a:cubicBezTo>
                <a:lnTo>
                  <a:pt x="113057" y="149196"/>
                </a:lnTo>
                <a:cubicBezTo>
                  <a:pt x="113057" y="152764"/>
                  <a:pt x="110165" y="155657"/>
                  <a:pt x="106597" y="155657"/>
                </a:cubicBezTo>
                <a:cubicBezTo>
                  <a:pt x="103029" y="155657"/>
                  <a:pt x="100136" y="152764"/>
                  <a:pt x="100136" y="149196"/>
                </a:cubicBezTo>
                <a:close/>
                <a:moveTo>
                  <a:pt x="41475" y="108819"/>
                </a:moveTo>
                <a:cubicBezTo>
                  <a:pt x="41475" y="100791"/>
                  <a:pt x="47983" y="94283"/>
                  <a:pt x="56011" y="94283"/>
                </a:cubicBezTo>
                <a:cubicBezTo>
                  <a:pt x="64039" y="94283"/>
                  <a:pt x="70547" y="100791"/>
                  <a:pt x="70547" y="108819"/>
                </a:cubicBezTo>
                <a:cubicBezTo>
                  <a:pt x="70547" y="116847"/>
                  <a:pt x="64039" y="123355"/>
                  <a:pt x="56011" y="123355"/>
                </a:cubicBezTo>
                <a:cubicBezTo>
                  <a:pt x="47983" y="123355"/>
                  <a:pt x="41475" y="116847"/>
                  <a:pt x="41475" y="108819"/>
                </a:cubicBezTo>
                <a:moveTo>
                  <a:pt x="31849" y="155657"/>
                </a:moveTo>
                <a:cubicBezTo>
                  <a:pt x="29458" y="155660"/>
                  <a:pt x="27260" y="154342"/>
                  <a:pt x="26136" y="152231"/>
                </a:cubicBezTo>
                <a:cubicBezTo>
                  <a:pt x="25013" y="150119"/>
                  <a:pt x="25148" y="147560"/>
                  <a:pt x="26487" y="145579"/>
                </a:cubicBezTo>
                <a:cubicBezTo>
                  <a:pt x="33083" y="135729"/>
                  <a:pt x="44157" y="129817"/>
                  <a:pt x="56011" y="129817"/>
                </a:cubicBezTo>
                <a:cubicBezTo>
                  <a:pt x="67866" y="129817"/>
                  <a:pt x="78940" y="135729"/>
                  <a:pt x="85536" y="145579"/>
                </a:cubicBezTo>
                <a:cubicBezTo>
                  <a:pt x="86875" y="147560"/>
                  <a:pt x="87010" y="150119"/>
                  <a:pt x="85887" y="152231"/>
                </a:cubicBezTo>
                <a:cubicBezTo>
                  <a:pt x="84763" y="154342"/>
                  <a:pt x="82565" y="155660"/>
                  <a:pt x="80173" y="155657"/>
                </a:cubicBezTo>
                <a:close/>
              </a:path>
            </a:pathLst>
          </a:custGeom>
          <a:solidFill>
            <a:srgbClr val="FFFFFF"/>
          </a:solidFill>
          <a:ln>
            <a:noFill/>
          </a:ln>
        </p:spPr>
        <p:txBody>
          <a:bodyPr rtlCol="0" anchor="ctr"/>
          <a:lstStyle/>
          <a:p>
            <a:pPr algn="ctr"/>
            <a:endParaRPr/>
          </a:p>
        </p:txBody>
      </p:sp>
      <p:pic>
        <p:nvPicPr>
          <p:cNvPr id="2" name="Imagen 1">
            <a:extLst>
              <a:ext uri="{FF2B5EF4-FFF2-40B4-BE49-F238E27FC236}">
                <a16:creationId xmlns:a16="http://schemas.microsoft.com/office/drawing/2014/main" id="{E0B5B5EF-2EE2-AB6F-BB15-9F5FED500455}"/>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0DAD51CE-D8F1-2A98-A81C-29C4B05365A3}"/>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8A366F54-3B0E-0ADF-DC7F-6A7A24D7CDB6}"/>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C547383D-0B0E-8464-44F1-99420C5ACF46}"/>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6" name="Rectángulo 5">
            <a:extLst>
              <a:ext uri="{FF2B5EF4-FFF2-40B4-BE49-F238E27FC236}">
                <a16:creationId xmlns:a16="http://schemas.microsoft.com/office/drawing/2014/main" id="{33727456-1D70-2B67-3D04-7C41615274E4}"/>
              </a:ext>
            </a:extLst>
          </p:cNvPr>
          <p:cNvSpPr/>
          <p:nvPr/>
        </p:nvSpPr>
        <p:spPr>
          <a:xfrm>
            <a:off x="8198569" y="2563769"/>
            <a:ext cx="3213115" cy="269090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TextBox 43">
            <a:extLst>
              <a:ext uri="{FF2B5EF4-FFF2-40B4-BE49-F238E27FC236}">
                <a16:creationId xmlns:a16="http://schemas.microsoft.com/office/drawing/2014/main" id="{701E79EB-1737-29D5-88CF-33F0C497B23F}"/>
              </a:ext>
            </a:extLst>
          </p:cNvPr>
          <p:cNvSpPr txBox="1"/>
          <p:nvPr/>
        </p:nvSpPr>
        <p:spPr>
          <a:xfrm>
            <a:off x="8342261" y="2926382"/>
            <a:ext cx="2867821" cy="1969770"/>
          </a:xfrm>
          <a:prstGeom prst="rect">
            <a:avLst/>
          </a:prstGeom>
          <a:noFill/>
          <a:ln>
            <a:noFill/>
          </a:ln>
        </p:spPr>
        <p:txBody>
          <a:bodyPr wrap="square" lIns="0" tIns="0" rIns="0" bIns="0" anchor="t">
            <a:spAutoFit/>
          </a:bodyPr>
          <a:lstStyle/>
          <a:p>
            <a:pPr algn="ctr"/>
            <a:r>
              <a:rPr lang="es-MX" sz="1600" b="0" noProof="0" dirty="0">
                <a:solidFill>
                  <a:schemeClr val="tx1"/>
                </a:solidFill>
                <a:latin typeface="Lato" panose="020F0502020204030203" pitchFamily="34" charset="0"/>
                <a:ea typeface="Lato" panose="020F0502020204030203" pitchFamily="34" charset="0"/>
                <a:cs typeface="Lato" panose="020F0502020204030203" pitchFamily="34" charset="0"/>
              </a:rPr>
              <a:t>Es nuestro </a:t>
            </a:r>
            <a:r>
              <a:rPr lang="es-MX" sz="1600" b="1" noProof="0" dirty="0">
                <a:solidFill>
                  <a:srgbClr val="C30269"/>
                </a:solidFill>
                <a:latin typeface="Lato" panose="020F0502020204030203" pitchFamily="34" charset="0"/>
                <a:ea typeface="Lato" panose="020F0502020204030203" pitchFamily="34" charset="0"/>
                <a:cs typeface="Lato" panose="020F0502020204030203" pitchFamily="34" charset="0"/>
              </a:rPr>
              <a:t>Aliado </a:t>
            </a:r>
            <a:r>
              <a:rPr lang="es-MX" sz="1600" b="1" noProof="0" dirty="0" err="1">
                <a:solidFill>
                  <a:srgbClr val="C30269"/>
                </a:solidFill>
                <a:latin typeface="Lato" panose="020F0502020204030203" pitchFamily="34" charset="0"/>
                <a:ea typeface="Lato" panose="020F0502020204030203" pitchFamily="34" charset="0"/>
                <a:cs typeface="Lato" panose="020F0502020204030203" pitchFamily="34" charset="0"/>
              </a:rPr>
              <a:t>Plenit</a:t>
            </a:r>
            <a:r>
              <a:rPr lang="es-MX" sz="1600" b="0" noProof="0" dirty="0">
                <a:solidFill>
                  <a:schemeClr val="tx1"/>
                </a:solidFill>
                <a:latin typeface="Lato" panose="020F0502020204030203" pitchFamily="34" charset="0"/>
                <a:ea typeface="Lato" panose="020F0502020204030203" pitchFamily="34" charset="0"/>
                <a:cs typeface="Lato" panose="020F0502020204030203" pitchFamily="34" charset="0"/>
              </a:rPr>
              <a:t>, quien estará acompañando al Asegurado en todo el proceso, desde su ingreso al hospital hasta su alta. El realizará todos los trámites para que el Asegurado solo se preocupe por su recuperación</a:t>
            </a: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a:t>
            </a:r>
            <a:endParaRPr lang="es-MX" sz="1600" b="0" noProof="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8" name="Google Shape;214;g31dbd23bb8a_0_92">
            <a:extLst>
              <a:ext uri="{FF2B5EF4-FFF2-40B4-BE49-F238E27FC236}">
                <a16:creationId xmlns:a16="http://schemas.microsoft.com/office/drawing/2014/main" id="{7F26E388-1303-C99B-A734-062F525ACDB1}"/>
              </a:ext>
            </a:extLst>
          </p:cNvPr>
          <p:cNvSpPr txBox="1"/>
          <p:nvPr/>
        </p:nvSpPr>
        <p:spPr>
          <a:xfrm>
            <a:off x="8578008" y="2363735"/>
            <a:ext cx="2479249" cy="400069"/>
          </a:xfrm>
          <a:prstGeom prst="rect">
            <a:avLst/>
          </a:prstGeom>
          <a:gradFill>
            <a:gsLst>
              <a:gs pos="0">
                <a:srgbClr val="FF7012"/>
              </a:gs>
              <a:gs pos="100000">
                <a:srgbClr val="EA2565"/>
              </a:gs>
            </a:gsLst>
            <a:lin ang="2698631" scaled="0"/>
          </a:grad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SzPts val="1800"/>
              <a:buNone/>
              <a:defRPr sz="2000">
                <a:solidFill>
                  <a:schemeClr val="lt1"/>
                </a:solidFill>
                <a:latin typeface="Open Sans"/>
                <a:ea typeface="Open Sans"/>
                <a:cs typeface="Open Sans"/>
              </a:defRPr>
            </a:lvl1pPr>
          </a:lstStyle>
          <a:p>
            <a:r>
              <a:rPr lang="es-MX" b="1" dirty="0">
                <a:latin typeface="Lato Black" panose="020F0502020204030203" pitchFamily="34" charset="0"/>
                <a:ea typeface="Lato Black" panose="020F0502020204030203" pitchFamily="34" charset="0"/>
                <a:cs typeface="Lato Black" panose="020F0502020204030203" pitchFamily="34" charset="0"/>
                <a:sym typeface="Lato"/>
              </a:rPr>
              <a:t>¿Quién es EIPA?</a:t>
            </a:r>
          </a:p>
        </p:txBody>
      </p:sp>
    </p:spTree>
    <p:extLst>
      <p:ext uri="{BB962C8B-B14F-4D97-AF65-F5344CB8AC3E}">
        <p14:creationId xmlns:p14="http://schemas.microsoft.com/office/powerpoint/2010/main" val="26912350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258">
          <a:extLst>
            <a:ext uri="{FF2B5EF4-FFF2-40B4-BE49-F238E27FC236}">
              <a16:creationId xmlns:a16="http://schemas.microsoft.com/office/drawing/2014/main" id="{D44B8BCC-A7C9-A237-AF19-2E7B7F1403EE}"/>
            </a:ext>
          </a:extLst>
        </p:cNvPr>
        <p:cNvGrpSpPr/>
        <p:nvPr/>
      </p:nvGrpSpPr>
      <p:grpSpPr>
        <a:xfrm>
          <a:off x="0" y="0"/>
          <a:ext cx="0" cy="0"/>
          <a:chOff x="0" y="0"/>
          <a:chExt cx="0" cy="0"/>
        </a:xfrm>
      </p:grpSpPr>
      <p:grpSp>
        <p:nvGrpSpPr>
          <p:cNvPr id="259" name="Google Shape;259;g31dbd23bb8a_0_164">
            <a:extLst>
              <a:ext uri="{FF2B5EF4-FFF2-40B4-BE49-F238E27FC236}">
                <a16:creationId xmlns:a16="http://schemas.microsoft.com/office/drawing/2014/main" id="{D96FCDFA-D6B4-207C-ED15-8737CE143CF5}"/>
              </a:ext>
            </a:extLst>
          </p:cNvPr>
          <p:cNvGrpSpPr/>
          <p:nvPr/>
        </p:nvGrpSpPr>
        <p:grpSpPr>
          <a:xfrm>
            <a:off x="11408966" y="-5"/>
            <a:ext cx="783040" cy="2125875"/>
            <a:chOff x="11420466" y="-28230"/>
            <a:chExt cx="783040" cy="2125875"/>
          </a:xfrm>
        </p:grpSpPr>
        <p:sp>
          <p:nvSpPr>
            <p:cNvPr id="260" name="Google Shape;260;g31dbd23bb8a_0_164">
              <a:extLst>
                <a:ext uri="{FF2B5EF4-FFF2-40B4-BE49-F238E27FC236}">
                  <a16:creationId xmlns:a16="http://schemas.microsoft.com/office/drawing/2014/main" id="{66DD4728-E236-C44C-FE76-2170CFE755CB}"/>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a:extLst>
                <a:ext uri="{FF2B5EF4-FFF2-40B4-BE49-F238E27FC236}">
                  <a16:creationId xmlns:a16="http://schemas.microsoft.com/office/drawing/2014/main" id="{579A9958-A4B5-7982-91B0-EEED27281DC4}"/>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a:extLst>
                <a:ext uri="{FF2B5EF4-FFF2-40B4-BE49-F238E27FC236}">
                  <a16:creationId xmlns:a16="http://schemas.microsoft.com/office/drawing/2014/main" id="{7EC454E7-63D8-1709-BCD5-A028F431A8AF}"/>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a:extLst>
              <a:ext uri="{FF2B5EF4-FFF2-40B4-BE49-F238E27FC236}">
                <a16:creationId xmlns:a16="http://schemas.microsoft.com/office/drawing/2014/main" id="{26700B27-79CB-D45D-E421-DC7F0653D94F}"/>
              </a:ext>
            </a:extLst>
          </p:cNvPr>
          <p:cNvGrpSpPr/>
          <p:nvPr/>
        </p:nvGrpSpPr>
        <p:grpSpPr>
          <a:xfrm>
            <a:off x="-9190" y="5982440"/>
            <a:ext cx="2967719" cy="883871"/>
            <a:chOff x="-9190" y="5982440"/>
            <a:chExt cx="2967719" cy="883871"/>
          </a:xfrm>
        </p:grpSpPr>
        <p:sp>
          <p:nvSpPr>
            <p:cNvPr id="264" name="Google Shape;264;g31dbd23bb8a_0_164">
              <a:extLst>
                <a:ext uri="{FF2B5EF4-FFF2-40B4-BE49-F238E27FC236}">
                  <a16:creationId xmlns:a16="http://schemas.microsoft.com/office/drawing/2014/main" id="{9F023438-4121-ED80-C18F-595AFD8D6D0A}"/>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88847C87-67AA-BA78-F52C-16173713C1F8}"/>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8527692B-BD2D-D738-DB85-0D2D54B22878}"/>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69" name="Google Shape;269;g31dbd23bb8a_0_164">
            <a:extLst>
              <a:ext uri="{FF2B5EF4-FFF2-40B4-BE49-F238E27FC236}">
                <a16:creationId xmlns:a16="http://schemas.microsoft.com/office/drawing/2014/main" id="{6ED1CA4D-2D12-9BE3-1EA1-3C0FF45599C3}"/>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13" name="Google Shape;214;g31dbd23bb8a_0_92">
            <a:extLst>
              <a:ext uri="{FF2B5EF4-FFF2-40B4-BE49-F238E27FC236}">
                <a16:creationId xmlns:a16="http://schemas.microsoft.com/office/drawing/2014/main" id="{AFF2C1F3-8E32-F521-A0DB-20B56875D597}"/>
              </a:ext>
            </a:extLst>
          </p:cNvPr>
          <p:cNvSpPr txBox="1"/>
          <p:nvPr/>
        </p:nvSpPr>
        <p:spPr>
          <a:xfrm>
            <a:off x="654800" y="402750"/>
            <a:ext cx="8623107"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DOCUMENTOS PARA</a:t>
            </a:r>
            <a:r>
              <a:rPr lang="en-US" sz="3000" b="1" i="0" u="none" strike="noStrike" cap="none" dirty="0">
                <a:solidFill>
                  <a:srgbClr val="EA2565"/>
                </a:solidFill>
                <a:latin typeface="Lato"/>
                <a:ea typeface="Lato"/>
                <a:cs typeface="Lato"/>
                <a:sym typeface="Lato"/>
              </a:rPr>
              <a:t> RECLAMACIÓN</a:t>
            </a:r>
            <a:endParaRPr sz="3000" b="1" i="0" u="none" strike="noStrike" cap="none" dirty="0">
              <a:solidFill>
                <a:srgbClr val="EA2565"/>
              </a:solidFill>
              <a:latin typeface="Lato"/>
              <a:ea typeface="Lato"/>
              <a:cs typeface="Lato"/>
              <a:sym typeface="Lato"/>
            </a:endParaRPr>
          </a:p>
        </p:txBody>
      </p:sp>
      <p:pic>
        <p:nvPicPr>
          <p:cNvPr id="2" name="Imagen 1">
            <a:extLst>
              <a:ext uri="{FF2B5EF4-FFF2-40B4-BE49-F238E27FC236}">
                <a16:creationId xmlns:a16="http://schemas.microsoft.com/office/drawing/2014/main" id="{9D3D55F0-836C-78FB-2BAB-391B8248F9EA}"/>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5" name="Grupo 4">
            <a:extLst>
              <a:ext uri="{FF2B5EF4-FFF2-40B4-BE49-F238E27FC236}">
                <a16:creationId xmlns:a16="http://schemas.microsoft.com/office/drawing/2014/main" id="{285CAA08-9719-8F77-2AF7-88FEBAC68EBC}"/>
              </a:ext>
            </a:extLst>
          </p:cNvPr>
          <p:cNvGrpSpPr/>
          <p:nvPr/>
        </p:nvGrpSpPr>
        <p:grpSpPr>
          <a:xfrm>
            <a:off x="620624" y="1005789"/>
            <a:ext cx="2706068" cy="77400"/>
            <a:chOff x="620624" y="1005789"/>
            <a:chExt cx="2706068" cy="77400"/>
          </a:xfrm>
        </p:grpSpPr>
        <p:cxnSp>
          <p:nvCxnSpPr>
            <p:cNvPr id="9" name="Google Shape;215;g31dbd23bb8a_0_92">
              <a:extLst>
                <a:ext uri="{FF2B5EF4-FFF2-40B4-BE49-F238E27FC236}">
                  <a16:creationId xmlns:a16="http://schemas.microsoft.com/office/drawing/2014/main" id="{9760E8BC-C875-B17B-13F1-D609735A4831}"/>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1" name="Google Shape;215;g31dbd23bb8a_0_92">
              <a:extLst>
                <a:ext uri="{FF2B5EF4-FFF2-40B4-BE49-F238E27FC236}">
                  <a16:creationId xmlns:a16="http://schemas.microsoft.com/office/drawing/2014/main" id="{2D53561A-AA5A-BDF0-1F54-FA239D540FF7}"/>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grpSp>
        <p:nvGrpSpPr>
          <p:cNvPr id="12" name="Group 9">
            <a:extLst>
              <a:ext uri="{FF2B5EF4-FFF2-40B4-BE49-F238E27FC236}">
                <a16:creationId xmlns:a16="http://schemas.microsoft.com/office/drawing/2014/main" id="{19EE6A13-6104-5774-1893-33618185DA26}"/>
              </a:ext>
            </a:extLst>
          </p:cNvPr>
          <p:cNvGrpSpPr/>
          <p:nvPr/>
        </p:nvGrpSpPr>
        <p:grpSpPr>
          <a:xfrm>
            <a:off x="4505525" y="1794786"/>
            <a:ext cx="3240000" cy="4500000"/>
            <a:chOff x="1886857" y="1226457"/>
            <a:chExt cx="1320800" cy="2169885"/>
          </a:xfrm>
          <a:solidFill>
            <a:srgbClr val="C30269"/>
          </a:solidFill>
          <a:effectLst>
            <a:outerShdw blurRad="63500" sx="102000" sy="102000" algn="ctr" rotWithShape="0">
              <a:prstClr val="black">
                <a:alpha val="40000"/>
              </a:prstClr>
            </a:outerShdw>
          </a:effectLst>
        </p:grpSpPr>
        <p:sp>
          <p:nvSpPr>
            <p:cNvPr id="14" name="Rounded Rectangle 7">
              <a:extLst>
                <a:ext uri="{FF2B5EF4-FFF2-40B4-BE49-F238E27FC236}">
                  <a16:creationId xmlns:a16="http://schemas.microsoft.com/office/drawing/2014/main" id="{C9EEE7DB-11B8-5647-9FC9-FD47E7132FB7}"/>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a:noFill/>
            </a:ln>
          </p:spPr>
          <p:txBody>
            <a:bodyPr rtlCol="0" anchor="ctr"/>
            <a:lstStyle/>
            <a:p>
              <a:pPr algn="ctr"/>
              <a:endParaRPr/>
            </a:p>
          </p:txBody>
        </p:sp>
        <p:sp>
          <p:nvSpPr>
            <p:cNvPr id="17" name="Rounded Rectangle 8">
              <a:extLst>
                <a:ext uri="{FF2B5EF4-FFF2-40B4-BE49-F238E27FC236}">
                  <a16:creationId xmlns:a16="http://schemas.microsoft.com/office/drawing/2014/main" id="{B9C6B3E9-D046-EA85-9B6F-44D14AD9E205}"/>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w="11792">
              <a:noFill/>
            </a:ln>
          </p:spPr>
          <p:txBody>
            <a:bodyPr rtlCol="0" anchor="ctr"/>
            <a:lstStyle/>
            <a:p>
              <a:pPr algn="ctr"/>
              <a:endParaRPr/>
            </a:p>
          </p:txBody>
        </p:sp>
      </p:grpSp>
      <p:grpSp>
        <p:nvGrpSpPr>
          <p:cNvPr id="23" name="Group 9">
            <a:extLst>
              <a:ext uri="{FF2B5EF4-FFF2-40B4-BE49-F238E27FC236}">
                <a16:creationId xmlns:a16="http://schemas.microsoft.com/office/drawing/2014/main" id="{30BB4DB1-4AD1-A831-67BA-861DD501B26A}"/>
              </a:ext>
            </a:extLst>
          </p:cNvPr>
          <p:cNvGrpSpPr/>
          <p:nvPr/>
        </p:nvGrpSpPr>
        <p:grpSpPr>
          <a:xfrm>
            <a:off x="805754" y="1794786"/>
            <a:ext cx="3240000" cy="4500000"/>
            <a:chOff x="1886857" y="1226457"/>
            <a:chExt cx="1320800" cy="2169885"/>
          </a:xfrm>
          <a:solidFill>
            <a:srgbClr val="C30269"/>
          </a:solidFill>
          <a:effectLst>
            <a:outerShdw blurRad="63500" sx="102000" sy="102000" algn="ctr" rotWithShape="0">
              <a:prstClr val="black">
                <a:alpha val="40000"/>
              </a:prstClr>
            </a:outerShdw>
          </a:effectLst>
        </p:grpSpPr>
        <p:sp>
          <p:nvSpPr>
            <p:cNvPr id="24" name="Rounded Rectangle 7">
              <a:extLst>
                <a:ext uri="{FF2B5EF4-FFF2-40B4-BE49-F238E27FC236}">
                  <a16:creationId xmlns:a16="http://schemas.microsoft.com/office/drawing/2014/main" id="{8FCB6701-4D97-AB5B-716C-464B8DC1B202}"/>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a:noFill/>
            </a:ln>
          </p:spPr>
          <p:txBody>
            <a:bodyPr rtlCol="0" anchor="ctr"/>
            <a:lstStyle/>
            <a:p>
              <a:pPr algn="ctr"/>
              <a:endParaRPr/>
            </a:p>
          </p:txBody>
        </p:sp>
        <p:sp>
          <p:nvSpPr>
            <p:cNvPr id="25" name="Rounded Rectangle 8">
              <a:extLst>
                <a:ext uri="{FF2B5EF4-FFF2-40B4-BE49-F238E27FC236}">
                  <a16:creationId xmlns:a16="http://schemas.microsoft.com/office/drawing/2014/main" id="{30E065F0-3C79-1CCB-C8C8-F436316D9BF7}"/>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w="11792">
              <a:noFill/>
            </a:ln>
          </p:spPr>
          <p:txBody>
            <a:bodyPr rtlCol="0" anchor="ctr"/>
            <a:lstStyle/>
            <a:p>
              <a:pPr algn="ctr"/>
              <a:endParaRPr/>
            </a:p>
          </p:txBody>
        </p:sp>
      </p:grpSp>
      <p:grpSp>
        <p:nvGrpSpPr>
          <p:cNvPr id="33" name="Group 9">
            <a:extLst>
              <a:ext uri="{FF2B5EF4-FFF2-40B4-BE49-F238E27FC236}">
                <a16:creationId xmlns:a16="http://schemas.microsoft.com/office/drawing/2014/main" id="{91D013F1-9473-EF5B-89AC-43049E195615}"/>
              </a:ext>
            </a:extLst>
          </p:cNvPr>
          <p:cNvGrpSpPr/>
          <p:nvPr/>
        </p:nvGrpSpPr>
        <p:grpSpPr>
          <a:xfrm>
            <a:off x="8142988" y="1794786"/>
            <a:ext cx="3240000" cy="4500000"/>
            <a:chOff x="1886857" y="1226457"/>
            <a:chExt cx="1320800" cy="2169885"/>
          </a:xfrm>
          <a:solidFill>
            <a:srgbClr val="C30269"/>
          </a:solidFill>
          <a:effectLst>
            <a:outerShdw blurRad="63500" sx="102000" sy="102000" algn="ctr" rotWithShape="0">
              <a:prstClr val="black">
                <a:alpha val="40000"/>
              </a:prstClr>
            </a:outerShdw>
          </a:effectLst>
        </p:grpSpPr>
        <p:sp>
          <p:nvSpPr>
            <p:cNvPr id="34" name="Rounded Rectangle 7">
              <a:extLst>
                <a:ext uri="{FF2B5EF4-FFF2-40B4-BE49-F238E27FC236}">
                  <a16:creationId xmlns:a16="http://schemas.microsoft.com/office/drawing/2014/main" id="{9D31C216-4A2B-CC99-BF17-EB6BE8252FAD}"/>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a:noFill/>
            </a:ln>
          </p:spPr>
          <p:txBody>
            <a:bodyPr rtlCol="0" anchor="ctr"/>
            <a:lstStyle/>
            <a:p>
              <a:pPr algn="ctr"/>
              <a:endParaRPr/>
            </a:p>
          </p:txBody>
        </p:sp>
        <p:sp>
          <p:nvSpPr>
            <p:cNvPr id="35" name="Rounded Rectangle 8">
              <a:extLst>
                <a:ext uri="{FF2B5EF4-FFF2-40B4-BE49-F238E27FC236}">
                  <a16:creationId xmlns:a16="http://schemas.microsoft.com/office/drawing/2014/main" id="{6E2AC692-1A1F-96A1-72A2-52ED4B7B29F3}"/>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w="11792">
              <a:noFill/>
            </a:ln>
          </p:spPr>
          <p:txBody>
            <a:bodyPr rtlCol="0" anchor="ctr"/>
            <a:lstStyle/>
            <a:p>
              <a:pPr algn="ctr"/>
              <a:endParaRPr/>
            </a:p>
          </p:txBody>
        </p:sp>
      </p:grpSp>
      <p:sp>
        <p:nvSpPr>
          <p:cNvPr id="4" name="TextBox 19">
            <a:extLst>
              <a:ext uri="{FF2B5EF4-FFF2-40B4-BE49-F238E27FC236}">
                <a16:creationId xmlns:a16="http://schemas.microsoft.com/office/drawing/2014/main" id="{82F966B8-B1CC-BAE9-FF4B-BDFE96D8FD2E}"/>
              </a:ext>
            </a:extLst>
          </p:cNvPr>
          <p:cNvSpPr txBox="1"/>
          <p:nvPr/>
        </p:nvSpPr>
        <p:spPr>
          <a:xfrm>
            <a:off x="1461128" y="2027401"/>
            <a:ext cx="2135200" cy="307777"/>
          </a:xfrm>
          <a:prstGeom prst="rect">
            <a:avLst/>
          </a:prstGeom>
          <a:noFill/>
          <a:ln>
            <a:noFill/>
          </a:ln>
        </p:spPr>
        <p:txBody>
          <a:bodyPr wrap="non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Muerte Accidental</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6" name="TextBox 19">
            <a:extLst>
              <a:ext uri="{FF2B5EF4-FFF2-40B4-BE49-F238E27FC236}">
                <a16:creationId xmlns:a16="http://schemas.microsoft.com/office/drawing/2014/main" id="{7DFD7F29-2A0F-2A8E-980E-DE0837AB3354}"/>
              </a:ext>
            </a:extLst>
          </p:cNvPr>
          <p:cNvSpPr txBox="1"/>
          <p:nvPr/>
        </p:nvSpPr>
        <p:spPr>
          <a:xfrm>
            <a:off x="4809123" y="2027400"/>
            <a:ext cx="2213748" cy="307777"/>
          </a:xfrm>
          <a:prstGeom prst="rect">
            <a:avLst/>
          </a:prstGeom>
          <a:noFill/>
          <a:ln>
            <a:noFill/>
          </a:ln>
        </p:spPr>
        <p:txBody>
          <a:bodyPr wrap="non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Pérdidas Orgánicas</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7" name="TextBox 19">
            <a:extLst>
              <a:ext uri="{FF2B5EF4-FFF2-40B4-BE49-F238E27FC236}">
                <a16:creationId xmlns:a16="http://schemas.microsoft.com/office/drawing/2014/main" id="{7FA71063-4A78-8663-18FD-C7E211BFE519}"/>
              </a:ext>
            </a:extLst>
          </p:cNvPr>
          <p:cNvSpPr txBox="1"/>
          <p:nvPr/>
        </p:nvSpPr>
        <p:spPr>
          <a:xfrm>
            <a:off x="8496281" y="2027400"/>
            <a:ext cx="2114361" cy="307777"/>
          </a:xfrm>
          <a:prstGeom prst="rect">
            <a:avLst/>
          </a:prstGeom>
          <a:noFill/>
          <a:ln>
            <a:noFill/>
          </a:ln>
        </p:spPr>
        <p:txBody>
          <a:bodyPr wrap="non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Reembolso de GM</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 name="TextBox 26">
            <a:extLst>
              <a:ext uri="{FF2B5EF4-FFF2-40B4-BE49-F238E27FC236}">
                <a16:creationId xmlns:a16="http://schemas.microsoft.com/office/drawing/2014/main" id="{DB25628E-E79C-6572-2363-89D43562A371}"/>
              </a:ext>
            </a:extLst>
          </p:cNvPr>
          <p:cNvSpPr txBox="1"/>
          <p:nvPr/>
        </p:nvSpPr>
        <p:spPr>
          <a:xfrm>
            <a:off x="979458" y="2425451"/>
            <a:ext cx="2892591" cy="3662541"/>
          </a:xfrm>
          <a:prstGeom prst="rect">
            <a:avLst/>
          </a:prstGeom>
          <a:noFill/>
          <a:ln>
            <a:noFill/>
          </a:ln>
        </p:spPr>
        <p:txBody>
          <a:bodyPr wrap="square" lIns="0" tIns="0" rIns="0" bIns="0" anchor="t">
            <a:spAutoFit/>
          </a:bodyPr>
          <a:lstStyle/>
          <a:p>
            <a:pPr marL="285750" indent="-285750">
              <a:buClr>
                <a:schemeClr val="bg1"/>
              </a:buClr>
              <a:buFont typeface="Arial" panose="020B0604020202020204" pitchFamily="34" charset="0"/>
              <a:buChar char="•"/>
            </a:pP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Formato declaración de Fallecimiento</a:t>
            </a:r>
          </a:p>
          <a:p>
            <a:pPr marL="285750" indent="-285750">
              <a:buClr>
                <a:schemeClr val="bg1"/>
              </a:buClr>
              <a:buFont typeface="Arial" panose="020B0604020202020204" pitchFamily="34" charset="0"/>
              <a:buChar char="•"/>
            </a:pP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Certificado de Defunción</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Original y copia certificada del acta de defunción</a:t>
            </a:r>
          </a:p>
          <a:p>
            <a:pPr marL="285750" indent="-285750">
              <a:buClr>
                <a:schemeClr val="bg1"/>
              </a:buClr>
              <a:buFont typeface="Arial" panose="020B0604020202020204" pitchFamily="34" charset="0"/>
              <a:buChar char="•"/>
            </a:pP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Acta de nacimiento </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Acta de matrimonio</a:t>
            </a:r>
          </a:p>
          <a:p>
            <a:pPr marL="285750" indent="-285750">
              <a:buClr>
                <a:schemeClr val="bg1"/>
              </a:buClr>
              <a:buFont typeface="Arial" panose="020B0604020202020204" pitchFamily="34" charset="0"/>
              <a:buChar char="•"/>
            </a:pP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Acta de nacimiento de los beneficiarios y del asegurado</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Comprobante de domicilio</a:t>
            </a:r>
          </a:p>
          <a:p>
            <a:pPr marL="285750" indent="-285750">
              <a:buClr>
                <a:schemeClr val="bg1"/>
              </a:buClr>
              <a:buFont typeface="Arial" panose="020B0604020202020204" pitchFamily="34" charset="0"/>
              <a:buChar char="•"/>
            </a:pP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Identificación oficial de los beneficiarios y del asegurado</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Copia del estado de cuenta</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Copia certificada del acta del ministerio público</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Carátula de la póliza</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Ultimo recibo de pago</a:t>
            </a:r>
          </a:p>
        </p:txBody>
      </p:sp>
      <p:sp>
        <p:nvSpPr>
          <p:cNvPr id="6" name="TextBox 26">
            <a:extLst>
              <a:ext uri="{FF2B5EF4-FFF2-40B4-BE49-F238E27FC236}">
                <a16:creationId xmlns:a16="http://schemas.microsoft.com/office/drawing/2014/main" id="{7C758709-894B-9118-2E4A-551C3FF2694E}"/>
              </a:ext>
            </a:extLst>
          </p:cNvPr>
          <p:cNvSpPr txBox="1"/>
          <p:nvPr/>
        </p:nvSpPr>
        <p:spPr>
          <a:xfrm>
            <a:off x="4631799" y="2453896"/>
            <a:ext cx="3021036" cy="3016210"/>
          </a:xfrm>
          <a:prstGeom prst="rect">
            <a:avLst/>
          </a:prstGeom>
          <a:noFill/>
          <a:ln>
            <a:noFill/>
          </a:ln>
        </p:spPr>
        <p:txBody>
          <a:bodyPr wrap="square" lIns="0" tIns="0" rIns="0" bIns="0" anchor="t">
            <a:spAutoFit/>
          </a:bodyPr>
          <a:lstStyle/>
          <a:p>
            <a:pPr marL="285750" indent="-285750">
              <a:buClr>
                <a:schemeClr val="bg1"/>
              </a:buClr>
              <a:buFont typeface="Arial" panose="020B0604020202020204" pitchFamily="34" charset="0"/>
              <a:buChar char="•"/>
            </a:pP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Formato de Reclamación y aviso de accidente</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Identificación oficial del reclamante</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Copia del comprobante de domicilio</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Acta del ministerio público</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Historial clínico, dictamen médico, informe médico y estudios de laboratorio</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Carátula de la póliza del seguro contratado</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Ultimo recibo de pago de primas</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Copia del estado de cuenta</a:t>
            </a:r>
          </a:p>
        </p:txBody>
      </p:sp>
      <p:sp>
        <p:nvSpPr>
          <p:cNvPr id="7" name="TextBox 26">
            <a:extLst>
              <a:ext uri="{FF2B5EF4-FFF2-40B4-BE49-F238E27FC236}">
                <a16:creationId xmlns:a16="http://schemas.microsoft.com/office/drawing/2014/main" id="{DA4D23B5-4C21-6786-8ED2-AC1AEDDE155B}"/>
              </a:ext>
            </a:extLst>
          </p:cNvPr>
          <p:cNvSpPr txBox="1"/>
          <p:nvPr/>
        </p:nvSpPr>
        <p:spPr>
          <a:xfrm>
            <a:off x="8350117" y="2487037"/>
            <a:ext cx="2773153" cy="2154436"/>
          </a:xfrm>
          <a:prstGeom prst="rect">
            <a:avLst/>
          </a:prstGeom>
          <a:noFill/>
          <a:ln>
            <a:noFill/>
          </a:ln>
        </p:spPr>
        <p:txBody>
          <a:bodyPr wrap="square" lIns="0" tIns="0" rIns="0" bIns="0" anchor="t">
            <a:spAutoFit/>
          </a:bodyPr>
          <a:lstStyle/>
          <a:p>
            <a:pPr marL="285750" indent="-285750">
              <a:buClr>
                <a:schemeClr val="bg1"/>
              </a:buClr>
              <a:buFont typeface="Arial" panose="020B0604020202020204" pitchFamily="34" charset="0"/>
              <a:buChar char="•"/>
            </a:pP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Formato de Reclamación y aviso de accidente</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Identificación oficial del reclamante</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Informe médico, historial clínico</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Copias de estudios de laboratorio y gabinete</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Facturas de los gastos erogados</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Carátula de la póliza</a:t>
            </a:r>
          </a:p>
          <a:p>
            <a:pPr marL="285750" indent="-285750">
              <a:buClr>
                <a:schemeClr val="bg1"/>
              </a:buClr>
              <a:buFont typeface="Arial" panose="020B0604020202020204" pitchFamily="34" charset="0"/>
              <a:buChar char="•"/>
            </a:pPr>
            <a:r>
              <a:rPr lang="es-MX" dirty="0">
                <a:solidFill>
                  <a:srgbClr val="FFFFFF"/>
                </a:solidFill>
                <a:latin typeface="Lato" panose="020F0502020204030203" pitchFamily="34" charset="0"/>
                <a:ea typeface="Lato" panose="020F0502020204030203" pitchFamily="34" charset="0"/>
                <a:cs typeface="Lato" panose="020F0502020204030203" pitchFamily="34" charset="0"/>
              </a:rPr>
              <a:t>Copia del estado de cuenta</a:t>
            </a:r>
          </a:p>
        </p:txBody>
      </p:sp>
    </p:spTree>
    <p:extLst>
      <p:ext uri="{BB962C8B-B14F-4D97-AF65-F5344CB8AC3E}">
        <p14:creationId xmlns:p14="http://schemas.microsoft.com/office/powerpoint/2010/main" val="39980587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286D55FF-0F58-63B7-9854-730FC9E7ABEC}"/>
            </a:ext>
          </a:extLst>
        </p:cNvPr>
        <p:cNvGrpSpPr/>
        <p:nvPr/>
      </p:nvGrpSpPr>
      <p:grpSpPr>
        <a:xfrm>
          <a:off x="0" y="0"/>
          <a:ext cx="0" cy="0"/>
          <a:chOff x="0" y="0"/>
          <a:chExt cx="0" cy="0"/>
        </a:xfrm>
      </p:grpSpPr>
      <p:grpSp>
        <p:nvGrpSpPr>
          <p:cNvPr id="259" name="Google Shape;259;g31dbd23bb8a_0_164">
            <a:extLst>
              <a:ext uri="{FF2B5EF4-FFF2-40B4-BE49-F238E27FC236}">
                <a16:creationId xmlns:a16="http://schemas.microsoft.com/office/drawing/2014/main" id="{C02A136C-BE05-7ACC-DF30-394F70168C30}"/>
              </a:ext>
            </a:extLst>
          </p:cNvPr>
          <p:cNvGrpSpPr/>
          <p:nvPr/>
        </p:nvGrpSpPr>
        <p:grpSpPr>
          <a:xfrm>
            <a:off x="11408966" y="-5"/>
            <a:ext cx="783040" cy="2125875"/>
            <a:chOff x="11420466" y="-28230"/>
            <a:chExt cx="783040" cy="2125875"/>
          </a:xfrm>
        </p:grpSpPr>
        <p:sp>
          <p:nvSpPr>
            <p:cNvPr id="260" name="Google Shape;260;g31dbd23bb8a_0_164">
              <a:extLst>
                <a:ext uri="{FF2B5EF4-FFF2-40B4-BE49-F238E27FC236}">
                  <a16:creationId xmlns:a16="http://schemas.microsoft.com/office/drawing/2014/main" id="{ECB62FE8-4D68-DB60-BA9A-C1A8CA36DE81}"/>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a:extLst>
                <a:ext uri="{FF2B5EF4-FFF2-40B4-BE49-F238E27FC236}">
                  <a16:creationId xmlns:a16="http://schemas.microsoft.com/office/drawing/2014/main" id="{C71B202F-750E-B382-1BF1-2FA69C86D493}"/>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a:extLst>
                <a:ext uri="{FF2B5EF4-FFF2-40B4-BE49-F238E27FC236}">
                  <a16:creationId xmlns:a16="http://schemas.microsoft.com/office/drawing/2014/main" id="{3F1E392E-0879-5B4D-63E1-897A59F68423}"/>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a:extLst>
              <a:ext uri="{FF2B5EF4-FFF2-40B4-BE49-F238E27FC236}">
                <a16:creationId xmlns:a16="http://schemas.microsoft.com/office/drawing/2014/main" id="{925C326F-780F-2271-B919-2418C0F17B1D}"/>
              </a:ext>
            </a:extLst>
          </p:cNvPr>
          <p:cNvGrpSpPr/>
          <p:nvPr/>
        </p:nvGrpSpPr>
        <p:grpSpPr>
          <a:xfrm>
            <a:off x="-9190" y="5982440"/>
            <a:ext cx="2967719" cy="883871"/>
            <a:chOff x="-9190" y="5982440"/>
            <a:chExt cx="2967719" cy="883871"/>
          </a:xfrm>
        </p:grpSpPr>
        <p:sp>
          <p:nvSpPr>
            <p:cNvPr id="264" name="Google Shape;264;g31dbd23bb8a_0_164">
              <a:extLst>
                <a:ext uri="{FF2B5EF4-FFF2-40B4-BE49-F238E27FC236}">
                  <a16:creationId xmlns:a16="http://schemas.microsoft.com/office/drawing/2014/main" id="{BAAB3FE9-5C0C-EB2B-AC3A-50860CCD596A}"/>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8FF45C2A-D5B4-4010-4B05-31C104500936}"/>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D8849208-4E2D-C536-F4B8-56AFEAD3454C}"/>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69" name="Google Shape;269;g31dbd23bb8a_0_164">
            <a:extLst>
              <a:ext uri="{FF2B5EF4-FFF2-40B4-BE49-F238E27FC236}">
                <a16:creationId xmlns:a16="http://schemas.microsoft.com/office/drawing/2014/main" id="{43602753-6667-D76F-BA88-D8866997CB91}"/>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13" name="Google Shape;214;g31dbd23bb8a_0_92">
            <a:extLst>
              <a:ext uri="{FF2B5EF4-FFF2-40B4-BE49-F238E27FC236}">
                <a16:creationId xmlns:a16="http://schemas.microsoft.com/office/drawing/2014/main" id="{DD575C63-B84D-4CF8-A124-2323DA600B05}"/>
              </a:ext>
            </a:extLst>
          </p:cNvPr>
          <p:cNvSpPr txBox="1"/>
          <p:nvPr/>
        </p:nvSpPr>
        <p:spPr>
          <a:xfrm>
            <a:off x="654800" y="402750"/>
            <a:ext cx="8623107"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ACCIDENTES PERSONALES</a:t>
            </a:r>
            <a:r>
              <a:rPr lang="en-US" sz="3000" b="1" i="0" u="none" strike="noStrike" cap="none" dirty="0">
                <a:solidFill>
                  <a:srgbClr val="EA2565"/>
                </a:solidFill>
                <a:latin typeface="Lato"/>
                <a:ea typeface="Lato"/>
                <a:cs typeface="Lato"/>
                <a:sym typeface="Lato"/>
              </a:rPr>
              <a:t> COLECTIVO</a:t>
            </a:r>
            <a:endParaRPr sz="3000" b="1" i="0" u="none" strike="noStrike" cap="none" dirty="0">
              <a:solidFill>
                <a:srgbClr val="EA2565"/>
              </a:solidFill>
              <a:latin typeface="Lato"/>
              <a:ea typeface="Lato"/>
              <a:cs typeface="Lato"/>
              <a:sym typeface="Lato"/>
            </a:endParaRPr>
          </a:p>
        </p:txBody>
      </p:sp>
      <p:pic>
        <p:nvPicPr>
          <p:cNvPr id="2" name="Imagen 1">
            <a:extLst>
              <a:ext uri="{FF2B5EF4-FFF2-40B4-BE49-F238E27FC236}">
                <a16:creationId xmlns:a16="http://schemas.microsoft.com/office/drawing/2014/main" id="{0F9F24A0-0DB7-5461-4228-9C48BE737106}"/>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5" name="Grupo 4">
            <a:extLst>
              <a:ext uri="{FF2B5EF4-FFF2-40B4-BE49-F238E27FC236}">
                <a16:creationId xmlns:a16="http://schemas.microsoft.com/office/drawing/2014/main" id="{15B08689-075F-D83C-721A-EF0AA556D7A4}"/>
              </a:ext>
            </a:extLst>
          </p:cNvPr>
          <p:cNvGrpSpPr/>
          <p:nvPr/>
        </p:nvGrpSpPr>
        <p:grpSpPr>
          <a:xfrm>
            <a:off x="620624" y="1005789"/>
            <a:ext cx="2706068" cy="77400"/>
            <a:chOff x="620624" y="1005789"/>
            <a:chExt cx="2706068" cy="77400"/>
          </a:xfrm>
        </p:grpSpPr>
        <p:cxnSp>
          <p:nvCxnSpPr>
            <p:cNvPr id="9" name="Google Shape;215;g31dbd23bb8a_0_92">
              <a:extLst>
                <a:ext uri="{FF2B5EF4-FFF2-40B4-BE49-F238E27FC236}">
                  <a16:creationId xmlns:a16="http://schemas.microsoft.com/office/drawing/2014/main" id="{082A2A58-792A-81B6-AC37-4031540A5314}"/>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1" name="Google Shape;215;g31dbd23bb8a_0_92">
              <a:extLst>
                <a:ext uri="{FF2B5EF4-FFF2-40B4-BE49-F238E27FC236}">
                  <a16:creationId xmlns:a16="http://schemas.microsoft.com/office/drawing/2014/main" id="{793D5B2A-2331-1849-818E-1F83EE084DF0}"/>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cxnSp>
        <p:nvCxnSpPr>
          <p:cNvPr id="8" name="Conector: angular 7">
            <a:extLst>
              <a:ext uri="{FF2B5EF4-FFF2-40B4-BE49-F238E27FC236}">
                <a16:creationId xmlns:a16="http://schemas.microsoft.com/office/drawing/2014/main" id="{916B00F2-E391-7A79-DAC0-33D7AF04D5B3}"/>
              </a:ext>
            </a:extLst>
          </p:cNvPr>
          <p:cNvCxnSpPr>
            <a:cxnSpLocks/>
          </p:cNvCxnSpPr>
          <p:nvPr/>
        </p:nvCxnSpPr>
        <p:spPr>
          <a:xfrm>
            <a:off x="2021840" y="1781751"/>
            <a:ext cx="7010400" cy="2231449"/>
          </a:xfrm>
          <a:prstGeom prst="bentConnector3">
            <a:avLst>
              <a:gd name="adj1" fmla="val 100000"/>
            </a:avLst>
          </a:prstGeom>
          <a:ln w="38100">
            <a:solidFill>
              <a:srgbClr val="EF3663"/>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Google Shape;147;g31dbd23bb8a_0_50">
            <a:extLst>
              <a:ext uri="{FF2B5EF4-FFF2-40B4-BE49-F238E27FC236}">
                <a16:creationId xmlns:a16="http://schemas.microsoft.com/office/drawing/2014/main" id="{774545E2-F41B-357C-C28C-D7083E61C067}"/>
              </a:ext>
            </a:extLst>
          </p:cNvPr>
          <p:cNvSpPr/>
          <p:nvPr/>
        </p:nvSpPr>
        <p:spPr>
          <a:xfrm>
            <a:off x="1026160" y="1564470"/>
            <a:ext cx="1757680" cy="400069"/>
          </a:xfrm>
          <a:prstGeom prst="roundRect">
            <a:avLst>
              <a:gd name="adj" fmla="val 50000"/>
            </a:avLst>
          </a:prstGeom>
          <a:gradFill>
            <a:gsLst>
              <a:gs pos="0">
                <a:srgbClr val="FF7012"/>
              </a:gs>
              <a:gs pos="100000">
                <a:srgbClr val="EA2565"/>
              </a:gs>
            </a:gsLst>
            <a:lin ang="2698631" scaled="0"/>
          </a:gradFill>
          <a:ln>
            <a:noFill/>
          </a:ln>
          <a:effectLst>
            <a:outerShdw blurRad="50800" dist="38100" dir="5400000" algn="t"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sp>
        <p:nvSpPr>
          <p:cNvPr id="15" name="Google Shape;214;g31dbd23bb8a_0_92">
            <a:extLst>
              <a:ext uri="{FF2B5EF4-FFF2-40B4-BE49-F238E27FC236}">
                <a16:creationId xmlns:a16="http://schemas.microsoft.com/office/drawing/2014/main" id="{EF6C92CB-2BD0-950D-2E31-F466933B1515}"/>
              </a:ext>
            </a:extLst>
          </p:cNvPr>
          <p:cNvSpPr txBox="1"/>
          <p:nvPr/>
        </p:nvSpPr>
        <p:spPr>
          <a:xfrm>
            <a:off x="1198959" y="1559245"/>
            <a:ext cx="1457173"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2000" b="1" i="0" u="none" strike="noStrike" cap="none" dirty="0">
                <a:solidFill>
                  <a:schemeClr val="bg1"/>
                </a:solidFill>
                <a:latin typeface="Lato"/>
                <a:ea typeface="Lato"/>
                <a:cs typeface="Lato"/>
                <a:sym typeface="Lato"/>
              </a:rPr>
              <a:t>CELESTE</a:t>
            </a:r>
            <a:endParaRPr sz="2000" b="1" i="0" u="none" strike="noStrike" cap="none" dirty="0">
              <a:solidFill>
                <a:schemeClr val="bg1"/>
              </a:solidFill>
              <a:latin typeface="Lato"/>
              <a:ea typeface="Lato"/>
              <a:cs typeface="Lato"/>
              <a:sym typeface="Lato"/>
            </a:endParaRPr>
          </a:p>
        </p:txBody>
      </p:sp>
      <p:sp>
        <p:nvSpPr>
          <p:cNvPr id="16" name="CuadroTexto 15">
            <a:extLst>
              <a:ext uri="{FF2B5EF4-FFF2-40B4-BE49-F238E27FC236}">
                <a16:creationId xmlns:a16="http://schemas.microsoft.com/office/drawing/2014/main" id="{EDAC6194-E060-3E69-F44F-3FEDDD468E00}"/>
              </a:ext>
            </a:extLst>
          </p:cNvPr>
          <p:cNvSpPr txBox="1"/>
          <p:nvPr/>
        </p:nvSpPr>
        <p:spPr>
          <a:xfrm>
            <a:off x="1026159" y="1938713"/>
            <a:ext cx="8046721" cy="1890389"/>
          </a:xfrm>
          <a:prstGeom prst="rect">
            <a:avLst/>
          </a:prstGeom>
          <a:noFill/>
        </p:spPr>
        <p:txBody>
          <a:bodyPr wrap="square">
            <a:spAutoFit/>
          </a:bodyPr>
          <a:lstStyle/>
          <a:p>
            <a:pPr>
              <a:lnSpc>
                <a:spcPct val="150000"/>
              </a:lnSpc>
            </a:pP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Este producto está dirigido principalmente a empresas, organizaciones, asociaciones y cualquier grupo que desee ofrecer una cobertura integral a sus empleados, miembros o</a:t>
            </a:r>
          </a:p>
          <a:p>
            <a:pPr>
              <a:lnSpc>
                <a:spcPct val="150000"/>
              </a:lnSpc>
            </a:pP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colaboradores. </a:t>
            </a:r>
          </a:p>
          <a:p>
            <a:pPr>
              <a:lnSpc>
                <a:spcPct val="150000"/>
              </a:lnSpc>
            </a:pP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Está diseñado para proteger a grupos de personas frente a los riesgos derivados de accidentes, brindando seguridad y beneficios tanto a nivel individual como colectivo.</a:t>
            </a:r>
          </a:p>
        </p:txBody>
      </p:sp>
      <p:sp>
        <p:nvSpPr>
          <p:cNvPr id="20" name="Google Shape;196;g31dbd23bb8a_0_92">
            <a:extLst>
              <a:ext uri="{FF2B5EF4-FFF2-40B4-BE49-F238E27FC236}">
                <a16:creationId xmlns:a16="http://schemas.microsoft.com/office/drawing/2014/main" id="{F4332758-73BB-520C-BC85-498D0338A0CD}"/>
              </a:ext>
            </a:extLst>
          </p:cNvPr>
          <p:cNvSpPr/>
          <p:nvPr/>
        </p:nvSpPr>
        <p:spPr>
          <a:xfrm>
            <a:off x="1026159" y="4496092"/>
            <a:ext cx="416560" cy="416560"/>
          </a:xfrm>
          <a:prstGeom prst="ellipse">
            <a:avLst/>
          </a:prstGeom>
          <a:gradFill>
            <a:gsLst>
              <a:gs pos="0">
                <a:srgbClr val="FF7012"/>
              </a:gs>
              <a:gs pos="100000">
                <a:srgbClr val="EA2565"/>
              </a:gs>
            </a:gsLst>
            <a:lin ang="2698631" scaled="0"/>
          </a:gradFill>
          <a:ln>
            <a:no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 name="TextBox 19">
            <a:extLst>
              <a:ext uri="{FF2B5EF4-FFF2-40B4-BE49-F238E27FC236}">
                <a16:creationId xmlns:a16="http://schemas.microsoft.com/office/drawing/2014/main" id="{837FD52F-C055-3FB7-0783-C73D9EC83373}"/>
              </a:ext>
            </a:extLst>
          </p:cNvPr>
          <p:cNvSpPr txBox="1"/>
          <p:nvPr/>
        </p:nvSpPr>
        <p:spPr>
          <a:xfrm>
            <a:off x="1661017" y="4465540"/>
            <a:ext cx="3876748" cy="492443"/>
          </a:xfrm>
          <a:prstGeom prst="rect">
            <a:avLst/>
          </a:prstGeom>
          <a:noFill/>
          <a:ln>
            <a:noFill/>
          </a:ln>
        </p:spPr>
        <p:txBody>
          <a:bodyPr wrap="square" lIns="0" tIns="0" rIns="0" bIns="0" anchor="t">
            <a:spAutoFit/>
          </a:bodyPr>
          <a:lstStyle/>
          <a:p>
            <a:r>
              <a:rPr lang="es-MX" sz="1600" b="1" dirty="0">
                <a:solidFill>
                  <a:schemeClr val="tx1"/>
                </a:solidFill>
                <a:latin typeface="Lato" panose="020F0502020204030203" pitchFamily="34" charset="0"/>
                <a:ea typeface="Lato" panose="020F0502020204030203" pitchFamily="34" charset="0"/>
                <a:cs typeface="Lato" panose="020F0502020204030203" pitchFamily="34" charset="0"/>
              </a:rPr>
              <a:t>En necesario que al menos haya 10 integrantes dentro de la colectividad</a:t>
            </a:r>
            <a:endParaRPr sz="16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326979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30269"/>
        </a:solidFill>
        <a:effectLst/>
      </p:bgPr>
    </p:bg>
    <p:spTree>
      <p:nvGrpSpPr>
        <p:cNvPr id="1" name=""/>
        <p:cNvGrpSpPr/>
        <p:nvPr/>
      </p:nvGrpSpPr>
      <p:grpSpPr>
        <a:xfrm>
          <a:off x="0" y="0"/>
          <a:ext cx="0" cy="0"/>
          <a:chOff x="0" y="0"/>
          <a:chExt cx="0" cy="0"/>
        </a:xfrm>
      </p:grpSpPr>
      <p:pic>
        <p:nvPicPr>
          <p:cNvPr id="16" name="Imagen 15" descr="Parents with child">
            <a:extLst>
              <a:ext uri="{FF2B5EF4-FFF2-40B4-BE49-F238E27FC236}">
                <a16:creationId xmlns:a16="http://schemas.microsoft.com/office/drawing/2014/main" id="{B95D9585-0F84-778F-9B6A-7C5C2097C4A0}"/>
              </a:ext>
            </a:extLst>
          </p:cNvPr>
          <p:cNvPicPr>
            <a:picLocks noChangeAspect="1"/>
          </p:cNvPicPr>
          <p:nvPr/>
        </p:nvPicPr>
        <p:blipFill>
          <a:blip r:embed="rId2"/>
          <a:srcRect t="8112" b="7666"/>
          <a:stretch>
            <a:fillRect/>
          </a:stretch>
        </p:blipFill>
        <p:spPr>
          <a:xfrm>
            <a:off x="-5376" y="-5"/>
            <a:ext cx="12202751" cy="6851099"/>
          </a:xfrm>
          <a:prstGeom prst="rect">
            <a:avLst/>
          </a:prstGeom>
          <a:solidFill>
            <a:schemeClr val="lt1"/>
          </a:solidFill>
        </p:spPr>
      </p:pic>
      <p:sp>
        <p:nvSpPr>
          <p:cNvPr id="17" name="Rectángulo 16">
            <a:extLst>
              <a:ext uri="{FF2B5EF4-FFF2-40B4-BE49-F238E27FC236}">
                <a16:creationId xmlns:a16="http://schemas.microsoft.com/office/drawing/2014/main" id="{5B5E55BB-F2F3-76A9-C96F-D1DE60F08283}"/>
              </a:ext>
            </a:extLst>
          </p:cNvPr>
          <p:cNvSpPr/>
          <p:nvPr/>
        </p:nvSpPr>
        <p:spPr>
          <a:xfrm>
            <a:off x="-111761" y="-115216"/>
            <a:ext cx="12415520" cy="7081520"/>
          </a:xfrm>
          <a:prstGeom prst="rect">
            <a:avLst/>
          </a:prstGeom>
          <a:solidFill>
            <a:srgbClr val="F37132">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Google Shape;214;g31dbd23bb8a_0_92">
            <a:extLst>
              <a:ext uri="{FF2B5EF4-FFF2-40B4-BE49-F238E27FC236}">
                <a16:creationId xmlns:a16="http://schemas.microsoft.com/office/drawing/2014/main" id="{B517E84E-4C4F-0AE8-F91A-3926F3AB22CF}"/>
              </a:ext>
            </a:extLst>
          </p:cNvPr>
          <p:cNvSpPr txBox="1"/>
          <p:nvPr/>
        </p:nvSpPr>
        <p:spPr>
          <a:xfrm>
            <a:off x="2335003" y="3325362"/>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bg1"/>
                </a:solidFill>
                <a:latin typeface="Lato"/>
                <a:ea typeface="Lato"/>
                <a:cs typeface="Lato"/>
                <a:sym typeface="Lato"/>
              </a:rPr>
              <a:t>GASTOS MÉDICOS MAYORES COLECTIVA</a:t>
            </a:r>
            <a:endParaRPr sz="3000" b="1" i="0" u="none" strike="noStrike" cap="none" dirty="0">
              <a:solidFill>
                <a:schemeClr val="bg1"/>
              </a:solidFill>
              <a:latin typeface="Lato"/>
              <a:ea typeface="Lato"/>
              <a:cs typeface="Lato"/>
              <a:sym typeface="Lato"/>
            </a:endParaRPr>
          </a:p>
        </p:txBody>
      </p:sp>
      <p:sp>
        <p:nvSpPr>
          <p:cNvPr id="3" name="Google Shape;214;g31dbd23bb8a_0_92">
            <a:extLst>
              <a:ext uri="{FF2B5EF4-FFF2-40B4-BE49-F238E27FC236}">
                <a16:creationId xmlns:a16="http://schemas.microsoft.com/office/drawing/2014/main" id="{5FEE0870-B4D8-6AB4-296B-A405E50C9065}"/>
              </a:ext>
            </a:extLst>
          </p:cNvPr>
          <p:cNvSpPr txBox="1"/>
          <p:nvPr/>
        </p:nvSpPr>
        <p:spPr>
          <a:xfrm>
            <a:off x="1857253" y="1914254"/>
            <a:ext cx="6744879" cy="14465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8800" b="1" i="0" u="none" strike="noStrike" cap="none" dirty="0">
                <a:solidFill>
                  <a:schemeClr val="bg1"/>
                </a:solidFill>
                <a:latin typeface="Lato"/>
                <a:ea typeface="Lato"/>
                <a:cs typeface="Lato"/>
                <a:sym typeface="Lato"/>
              </a:rPr>
              <a:t>MAGENTA</a:t>
            </a:r>
            <a:endParaRPr sz="8800" b="1" i="0" u="none" strike="noStrike" cap="none" dirty="0">
              <a:solidFill>
                <a:schemeClr val="bg1"/>
              </a:solidFill>
              <a:latin typeface="Lato"/>
              <a:ea typeface="Lato"/>
              <a:cs typeface="Lato"/>
              <a:sym typeface="Lato"/>
            </a:endParaRPr>
          </a:p>
        </p:txBody>
      </p:sp>
      <p:pic>
        <p:nvPicPr>
          <p:cNvPr id="13" name="Google Shape;92;g31dbd23bb8a_0_0">
            <a:extLst>
              <a:ext uri="{FF2B5EF4-FFF2-40B4-BE49-F238E27FC236}">
                <a16:creationId xmlns:a16="http://schemas.microsoft.com/office/drawing/2014/main" id="{72361D09-267B-7A8C-45B6-1032A424FC8F}"/>
              </a:ext>
            </a:extLst>
          </p:cNvPr>
          <p:cNvPicPr preferRelativeResize="0"/>
          <p:nvPr/>
        </p:nvPicPr>
        <p:blipFill rotWithShape="1">
          <a:blip r:embed="rId3">
            <a:alphaModFix/>
          </a:blip>
          <a:srcRect/>
          <a:stretch/>
        </p:blipFill>
        <p:spPr>
          <a:xfrm>
            <a:off x="4750479" y="3947644"/>
            <a:ext cx="2691042" cy="2270276"/>
          </a:xfrm>
          <a:prstGeom prst="rect">
            <a:avLst/>
          </a:prstGeom>
          <a:noFill/>
          <a:ln>
            <a:noFill/>
          </a:ln>
        </p:spPr>
      </p:pic>
      <p:grpSp>
        <p:nvGrpSpPr>
          <p:cNvPr id="5" name="Google Shape;259;g31dbd23bb8a_0_164">
            <a:extLst>
              <a:ext uri="{FF2B5EF4-FFF2-40B4-BE49-F238E27FC236}">
                <a16:creationId xmlns:a16="http://schemas.microsoft.com/office/drawing/2014/main" id="{D52B6024-AAB3-9D01-C34A-FDD3D9A5857B}"/>
              </a:ext>
            </a:extLst>
          </p:cNvPr>
          <p:cNvGrpSpPr/>
          <p:nvPr/>
        </p:nvGrpSpPr>
        <p:grpSpPr>
          <a:xfrm>
            <a:off x="11408966" y="-5"/>
            <a:ext cx="783040" cy="2125875"/>
            <a:chOff x="11420466" y="-28230"/>
            <a:chExt cx="783040" cy="2125875"/>
          </a:xfrm>
        </p:grpSpPr>
        <p:sp>
          <p:nvSpPr>
            <p:cNvPr id="6" name="Google Shape;260;g31dbd23bb8a_0_164">
              <a:extLst>
                <a:ext uri="{FF2B5EF4-FFF2-40B4-BE49-F238E27FC236}">
                  <a16:creationId xmlns:a16="http://schemas.microsoft.com/office/drawing/2014/main" id="{17EEF929-91A0-DECF-66B1-A8EE96F71CAA}"/>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261;g31dbd23bb8a_0_164">
              <a:extLst>
                <a:ext uri="{FF2B5EF4-FFF2-40B4-BE49-F238E27FC236}">
                  <a16:creationId xmlns:a16="http://schemas.microsoft.com/office/drawing/2014/main" id="{FE97DED6-E34E-9EF3-54E4-E8C420042AA5}"/>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62;g31dbd23bb8a_0_164">
              <a:extLst>
                <a:ext uri="{FF2B5EF4-FFF2-40B4-BE49-F238E27FC236}">
                  <a16:creationId xmlns:a16="http://schemas.microsoft.com/office/drawing/2014/main" id="{087F09D8-F4FA-6150-163C-86B46D872DCC}"/>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 name="Google Shape;259;g31dbd23bb8a_0_164">
            <a:extLst>
              <a:ext uri="{FF2B5EF4-FFF2-40B4-BE49-F238E27FC236}">
                <a16:creationId xmlns:a16="http://schemas.microsoft.com/office/drawing/2014/main" id="{03C94132-95E9-46B8-F016-0085633ED903}"/>
              </a:ext>
            </a:extLst>
          </p:cNvPr>
          <p:cNvGrpSpPr/>
          <p:nvPr/>
        </p:nvGrpSpPr>
        <p:grpSpPr>
          <a:xfrm rot="10800000">
            <a:off x="-111761" y="4732125"/>
            <a:ext cx="783040" cy="2125875"/>
            <a:chOff x="11420466" y="-28230"/>
            <a:chExt cx="783040" cy="2125875"/>
          </a:xfrm>
        </p:grpSpPr>
        <p:sp>
          <p:nvSpPr>
            <p:cNvPr id="21" name="Google Shape;260;g31dbd23bb8a_0_164">
              <a:extLst>
                <a:ext uri="{FF2B5EF4-FFF2-40B4-BE49-F238E27FC236}">
                  <a16:creationId xmlns:a16="http://schemas.microsoft.com/office/drawing/2014/main" id="{1E7D74C7-B046-7243-983A-2B108450F0A4}"/>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61;g31dbd23bb8a_0_164">
              <a:extLst>
                <a:ext uri="{FF2B5EF4-FFF2-40B4-BE49-F238E27FC236}">
                  <a16:creationId xmlns:a16="http://schemas.microsoft.com/office/drawing/2014/main" id="{4849D26F-13F9-A052-4970-341D652E8355}"/>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62;g31dbd23bb8a_0_164">
              <a:extLst>
                <a:ext uri="{FF2B5EF4-FFF2-40B4-BE49-F238E27FC236}">
                  <a16:creationId xmlns:a16="http://schemas.microsoft.com/office/drawing/2014/main" id="{A2C6976F-A483-ED29-25A8-F7BC9EE893A1}"/>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1909808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rgbClr val="FF7012"/>
            </a:gs>
            <a:gs pos="100000">
              <a:srgbClr val="EA2565"/>
            </a:gs>
          </a:gsLst>
          <a:lin ang="2698631" scaled="0"/>
        </a:gradFill>
        <a:effectLst/>
      </p:bgPr>
    </p:bg>
    <p:spTree>
      <p:nvGrpSpPr>
        <p:cNvPr id="1" name="Shape 225"/>
        <p:cNvGrpSpPr/>
        <p:nvPr/>
      </p:nvGrpSpPr>
      <p:grpSpPr>
        <a:xfrm>
          <a:off x="0" y="0"/>
          <a:ext cx="0" cy="0"/>
          <a:chOff x="0" y="0"/>
          <a:chExt cx="0" cy="0"/>
        </a:xfrm>
      </p:grpSpPr>
      <p:pic>
        <p:nvPicPr>
          <p:cNvPr id="226" name="Google Shape;226;g31dbd23bb8a_0_132"/>
          <p:cNvPicPr preferRelativeResize="0"/>
          <p:nvPr/>
        </p:nvPicPr>
        <p:blipFill rotWithShape="1">
          <a:blip r:embed="rId3">
            <a:alphaModFix/>
          </a:blip>
          <a:srcRect/>
          <a:stretch/>
        </p:blipFill>
        <p:spPr>
          <a:xfrm flipH="1">
            <a:off x="10217697" y="-2311"/>
            <a:ext cx="1979146" cy="1979151"/>
          </a:xfrm>
          <a:prstGeom prst="rect">
            <a:avLst/>
          </a:prstGeom>
          <a:noFill/>
          <a:ln>
            <a:noFill/>
          </a:ln>
        </p:spPr>
      </p:pic>
      <p:sp>
        <p:nvSpPr>
          <p:cNvPr id="227" name="Google Shape;227;g31dbd23bb8a_0_132"/>
          <p:cNvSpPr txBox="1"/>
          <p:nvPr/>
        </p:nvSpPr>
        <p:spPr>
          <a:xfrm>
            <a:off x="6096009" y="3303094"/>
            <a:ext cx="5384791" cy="216978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400"/>
              <a:buFont typeface="Arial"/>
              <a:buNone/>
            </a:pPr>
            <a:r>
              <a:rPr lang="es-MX" sz="1800" i="0" u="none" strike="noStrike" cap="none" dirty="0">
                <a:solidFill>
                  <a:schemeClr val="lt1"/>
                </a:solidFill>
                <a:latin typeface="Lato"/>
                <a:ea typeface="Lato"/>
                <a:cs typeface="Lato"/>
                <a:sym typeface="Lato"/>
              </a:rPr>
              <a:t>El Seguro de Gastos Médicos Mayores está pensado para Empresas que quieren darles a sus colaboradores un beneficio que respalde su salud y cuide su Economía en caso de una emergencia médica.</a:t>
            </a:r>
          </a:p>
        </p:txBody>
      </p:sp>
      <p:sp>
        <p:nvSpPr>
          <p:cNvPr id="228" name="Google Shape;228;g31dbd23bb8a_0_132"/>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9" name="Google Shape;229;g31dbd23bb8a_0_132"/>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0" name="Google Shape;230;g31dbd23bb8a_0_132"/>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g31dbd23bb8a_0_132"/>
          <p:cNvSpPr txBox="1"/>
          <p:nvPr/>
        </p:nvSpPr>
        <p:spPr>
          <a:xfrm>
            <a:off x="6096000" y="1853985"/>
            <a:ext cx="4482600"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lt1"/>
                </a:solidFill>
                <a:latin typeface="Lato"/>
                <a:ea typeface="Lato"/>
                <a:cs typeface="Lato"/>
                <a:sym typeface="Lato"/>
              </a:rPr>
              <a:t>CARACTERÍSTICAS DEL PRODUCTO</a:t>
            </a:r>
            <a:endParaRPr sz="3000" b="1" i="0" u="none" strike="noStrike" cap="none" dirty="0">
              <a:solidFill>
                <a:schemeClr val="lt1"/>
              </a:solidFill>
              <a:latin typeface="Lato"/>
              <a:ea typeface="Lato"/>
              <a:cs typeface="Lato"/>
              <a:sym typeface="Lato"/>
            </a:endParaRPr>
          </a:p>
        </p:txBody>
      </p:sp>
      <p:cxnSp>
        <p:nvCxnSpPr>
          <p:cNvPr id="232" name="Google Shape;232;g31dbd23bb8a_0_132"/>
          <p:cNvCxnSpPr/>
          <p:nvPr/>
        </p:nvCxnSpPr>
        <p:spPr>
          <a:xfrm rot="10800000" flipH="1">
            <a:off x="6172200" y="3085233"/>
            <a:ext cx="1111200" cy="2400"/>
          </a:xfrm>
          <a:prstGeom prst="straightConnector1">
            <a:avLst/>
          </a:prstGeom>
          <a:noFill/>
          <a:ln w="25400" cap="flat" cmpd="sng">
            <a:solidFill>
              <a:schemeClr val="lt1"/>
            </a:solidFill>
            <a:prstDash val="solid"/>
            <a:miter lim="800000"/>
            <a:headEnd type="none" w="sm" len="sm"/>
            <a:tailEnd type="none" w="sm" len="sm"/>
          </a:ln>
        </p:spPr>
      </p:cxnSp>
      <p:grpSp>
        <p:nvGrpSpPr>
          <p:cNvPr id="233" name="Google Shape;233;g31dbd23bb8a_0_132"/>
          <p:cNvGrpSpPr/>
          <p:nvPr/>
        </p:nvGrpSpPr>
        <p:grpSpPr>
          <a:xfrm rot="10800000" flipH="1">
            <a:off x="197482" y="1020772"/>
            <a:ext cx="1864553" cy="900441"/>
            <a:chOff x="4618294" y="2096418"/>
            <a:chExt cx="1371600" cy="662381"/>
          </a:xfrm>
        </p:grpSpPr>
        <p:sp>
          <p:nvSpPr>
            <p:cNvPr id="234" name="Google Shape;234;g31dbd23bb8a_0_132"/>
            <p:cNvSpPr/>
            <p:nvPr/>
          </p:nvSpPr>
          <p:spPr>
            <a:xfrm>
              <a:off x="4618294"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g31dbd23bb8a_0_132"/>
            <p:cNvSpPr/>
            <p:nvPr/>
          </p:nvSpPr>
          <p:spPr>
            <a:xfrm>
              <a:off x="4944239"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g31dbd23bb8a_0_132"/>
            <p:cNvSpPr/>
            <p:nvPr/>
          </p:nvSpPr>
          <p:spPr>
            <a:xfrm>
              <a:off x="5270185"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7" name="Google Shape;237;g31dbd23bb8a_0_132"/>
            <p:cNvSpPr/>
            <p:nvPr/>
          </p:nvSpPr>
          <p:spPr>
            <a:xfrm>
              <a:off x="5596130"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8" name="Google Shape;238;g31dbd23bb8a_0_132"/>
            <p:cNvSpPr/>
            <p:nvPr/>
          </p:nvSpPr>
          <p:spPr>
            <a:xfrm>
              <a:off x="5922076"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9" name="Google Shape;239;g31dbd23bb8a_0_132"/>
            <p:cNvSpPr/>
            <p:nvPr/>
          </p:nvSpPr>
          <p:spPr>
            <a:xfrm>
              <a:off x="4618294"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0" name="Google Shape;240;g31dbd23bb8a_0_132"/>
            <p:cNvSpPr/>
            <p:nvPr/>
          </p:nvSpPr>
          <p:spPr>
            <a:xfrm>
              <a:off x="4944239"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1" name="Google Shape;241;g31dbd23bb8a_0_132"/>
            <p:cNvSpPr/>
            <p:nvPr/>
          </p:nvSpPr>
          <p:spPr>
            <a:xfrm>
              <a:off x="5270185"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2" name="Google Shape;242;g31dbd23bb8a_0_132"/>
            <p:cNvSpPr/>
            <p:nvPr/>
          </p:nvSpPr>
          <p:spPr>
            <a:xfrm>
              <a:off x="5596130"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g31dbd23bb8a_0_132"/>
            <p:cNvSpPr/>
            <p:nvPr/>
          </p:nvSpPr>
          <p:spPr>
            <a:xfrm>
              <a:off x="5922076"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4" name="Google Shape;244;g31dbd23bb8a_0_132"/>
            <p:cNvSpPr/>
            <p:nvPr/>
          </p:nvSpPr>
          <p:spPr>
            <a:xfrm>
              <a:off x="4618294"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5" name="Google Shape;245;g31dbd23bb8a_0_132"/>
            <p:cNvSpPr/>
            <p:nvPr/>
          </p:nvSpPr>
          <p:spPr>
            <a:xfrm>
              <a:off x="4944239"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g31dbd23bb8a_0_132"/>
            <p:cNvSpPr/>
            <p:nvPr/>
          </p:nvSpPr>
          <p:spPr>
            <a:xfrm>
              <a:off x="5270185"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7" name="Google Shape;247;g31dbd23bb8a_0_132"/>
            <p:cNvSpPr/>
            <p:nvPr/>
          </p:nvSpPr>
          <p:spPr>
            <a:xfrm>
              <a:off x="5596130"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g31dbd23bb8a_0_132"/>
            <p:cNvSpPr/>
            <p:nvPr/>
          </p:nvSpPr>
          <p:spPr>
            <a:xfrm>
              <a:off x="5922076"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g31dbd23bb8a_0_132"/>
            <p:cNvSpPr/>
            <p:nvPr/>
          </p:nvSpPr>
          <p:spPr>
            <a:xfrm>
              <a:off x="4618294"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g31dbd23bb8a_0_132"/>
            <p:cNvSpPr/>
            <p:nvPr/>
          </p:nvSpPr>
          <p:spPr>
            <a:xfrm>
              <a:off x="4944239"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1" name="Google Shape;251;g31dbd23bb8a_0_132"/>
            <p:cNvSpPr/>
            <p:nvPr/>
          </p:nvSpPr>
          <p:spPr>
            <a:xfrm>
              <a:off x="5270185"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2" name="Google Shape;252;g31dbd23bb8a_0_132"/>
            <p:cNvSpPr/>
            <p:nvPr/>
          </p:nvSpPr>
          <p:spPr>
            <a:xfrm>
              <a:off x="5596130"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g31dbd23bb8a_0_132"/>
            <p:cNvSpPr/>
            <p:nvPr/>
          </p:nvSpPr>
          <p:spPr>
            <a:xfrm>
              <a:off x="5922076"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54" name="Google Shape;254;g31dbd23bb8a_0_132"/>
          <p:cNvPicPr preferRelativeResize="0"/>
          <p:nvPr/>
        </p:nvPicPr>
        <p:blipFill rotWithShape="1">
          <a:blip r:embed="rId4">
            <a:alphaModFix/>
          </a:blip>
          <a:srcRect l="10784" r="10784"/>
          <a:stretch/>
        </p:blipFill>
        <p:spPr>
          <a:xfrm>
            <a:off x="909850" y="1488375"/>
            <a:ext cx="4567297" cy="3881240"/>
          </a:xfrm>
          <a:custGeom>
            <a:avLst/>
            <a:gdLst/>
            <a:ahLst/>
            <a:cxnLst/>
            <a:rect l="l" t="t" r="r" b="b"/>
            <a:pathLst>
              <a:path w="3486486" h="3528400" extrusionOk="0">
                <a:moveTo>
                  <a:pt x="214105" y="0"/>
                </a:moveTo>
                <a:lnTo>
                  <a:pt x="3272381" y="0"/>
                </a:lnTo>
                <a:cubicBezTo>
                  <a:pt x="3390629" y="0"/>
                  <a:pt x="3486486" y="95858"/>
                  <a:pt x="3486486" y="214105"/>
                </a:cubicBezTo>
                <a:lnTo>
                  <a:pt x="3486486" y="3314295"/>
                </a:lnTo>
                <a:cubicBezTo>
                  <a:pt x="3486486" y="3432542"/>
                  <a:pt x="3390629" y="3528400"/>
                  <a:pt x="3272381" y="3528400"/>
                </a:cubicBezTo>
                <a:lnTo>
                  <a:pt x="214105" y="3528400"/>
                </a:lnTo>
                <a:cubicBezTo>
                  <a:pt x="95858" y="3528400"/>
                  <a:pt x="0" y="3432542"/>
                  <a:pt x="0" y="3314295"/>
                </a:cubicBezTo>
                <a:lnTo>
                  <a:pt x="0" y="214105"/>
                </a:lnTo>
                <a:cubicBezTo>
                  <a:pt x="0" y="95858"/>
                  <a:pt x="95858" y="0"/>
                  <a:pt x="214105" y="0"/>
                </a:cubicBezTo>
                <a:close/>
              </a:path>
            </a:pathLst>
          </a:custGeom>
          <a:noFill/>
          <a:ln>
            <a:noFill/>
          </a:ln>
        </p:spPr>
      </p:pic>
    </p:spTree>
    <p:extLst>
      <p:ext uri="{BB962C8B-B14F-4D97-AF65-F5344CB8AC3E}">
        <p14:creationId xmlns:p14="http://schemas.microsoft.com/office/powerpoint/2010/main" val="11805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F8A08-974A-3A95-D62B-3F220FFF4DFD}"/>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83FEE1B3-4C00-CAA0-BA17-E808AB30264A}"/>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0" y="-70597"/>
            <a:ext cx="12317506" cy="6928597"/>
          </a:xfrm>
          <a:prstGeom prst="rect">
            <a:avLst/>
          </a:prstGeom>
        </p:spPr>
      </p:pic>
      <p:sp>
        <p:nvSpPr>
          <p:cNvPr id="2" name="CuadroTexto 1">
            <a:extLst>
              <a:ext uri="{FF2B5EF4-FFF2-40B4-BE49-F238E27FC236}">
                <a16:creationId xmlns:a16="http://schemas.microsoft.com/office/drawing/2014/main" id="{54E0CAB6-9A84-214F-8738-5EC1CED1FABC}"/>
              </a:ext>
            </a:extLst>
          </p:cNvPr>
          <p:cNvSpPr txBox="1"/>
          <p:nvPr/>
        </p:nvSpPr>
        <p:spPr>
          <a:xfrm>
            <a:off x="232021" y="0"/>
            <a:ext cx="8254002" cy="861774"/>
          </a:xfrm>
          <a:prstGeom prst="rect">
            <a:avLst/>
          </a:prstGeom>
          <a:noFill/>
        </p:spPr>
        <p:txBody>
          <a:bodyPr wrap="square" rtlCol="0">
            <a:spAutoFit/>
          </a:bodyPr>
          <a:lstStyle/>
          <a:p>
            <a:r>
              <a:rPr lang="es-MX" sz="5000" b="1" dirty="0">
                <a:solidFill>
                  <a:srgbClr val="D32D7D"/>
                </a:solidFill>
                <a:latin typeface="Lato" panose="020F0502020204030203" pitchFamily="34" charset="77"/>
              </a:rPr>
              <a:t>Nuestros valores</a:t>
            </a:r>
          </a:p>
        </p:txBody>
      </p:sp>
      <p:cxnSp>
        <p:nvCxnSpPr>
          <p:cNvPr id="3" name="Conector recto 2">
            <a:extLst>
              <a:ext uri="{FF2B5EF4-FFF2-40B4-BE49-F238E27FC236}">
                <a16:creationId xmlns:a16="http://schemas.microsoft.com/office/drawing/2014/main" id="{6695B27B-EB03-FB9C-1CCB-E8C0641B30A0}"/>
              </a:ext>
            </a:extLst>
          </p:cNvPr>
          <p:cNvCxnSpPr>
            <a:cxnSpLocks/>
          </p:cNvCxnSpPr>
          <p:nvPr/>
        </p:nvCxnSpPr>
        <p:spPr>
          <a:xfrm>
            <a:off x="355600" y="942682"/>
            <a:ext cx="7459221" cy="0"/>
          </a:xfrm>
          <a:prstGeom prst="line">
            <a:avLst/>
          </a:prstGeom>
          <a:ln w="28575">
            <a:solidFill>
              <a:srgbClr val="D32D7D"/>
            </a:solidFill>
          </a:ln>
        </p:spPr>
        <p:style>
          <a:lnRef idx="2">
            <a:schemeClr val="accent1"/>
          </a:lnRef>
          <a:fillRef idx="0">
            <a:schemeClr val="accent1"/>
          </a:fillRef>
          <a:effectRef idx="1">
            <a:schemeClr val="accent1"/>
          </a:effectRef>
          <a:fontRef idx="minor">
            <a:schemeClr val="tx1"/>
          </a:fontRef>
        </p:style>
      </p:cxnSp>
      <p:sp>
        <p:nvSpPr>
          <p:cNvPr id="6" name="Rounded Rectangle 1">
            <a:extLst>
              <a:ext uri="{FF2B5EF4-FFF2-40B4-BE49-F238E27FC236}">
                <a16:creationId xmlns:a16="http://schemas.microsoft.com/office/drawing/2014/main" id="{632309B6-AF00-8060-A909-8DD47508FAB9}"/>
              </a:ext>
            </a:extLst>
          </p:cNvPr>
          <p:cNvSpPr/>
          <p:nvPr/>
        </p:nvSpPr>
        <p:spPr>
          <a:xfrm>
            <a:off x="542063" y="1698058"/>
            <a:ext cx="2143147" cy="705728"/>
          </a:xfrm>
          <a:custGeom>
            <a:avLst/>
            <a:gdLst/>
            <a:ahLst/>
            <a:cxnLst/>
            <a:rect l="0" t="0" r="0" b="0"/>
            <a:pathLst>
              <a:path w="1680664" h="3308808">
                <a:moveTo>
                  <a:pt x="1680664" y="3203766"/>
                </a:moveTo>
                <a:cubicBezTo>
                  <a:pt x="1680664" y="3261775"/>
                  <a:pt x="1633632" y="3308808"/>
                  <a:pt x="1575622" y="3308808"/>
                </a:cubicBezTo>
                <a:lnTo>
                  <a:pt x="105041" y="3308808"/>
                </a:lnTo>
                <a:cubicBezTo>
                  <a:pt x="47032" y="3308808"/>
                  <a:pt x="0" y="3261775"/>
                  <a:pt x="0" y="3203766"/>
                </a:cubicBezTo>
                <a:lnTo>
                  <a:pt x="0" y="105041"/>
                </a:lnTo>
                <a:cubicBezTo>
                  <a:pt x="0" y="47032"/>
                  <a:pt x="47032" y="0"/>
                  <a:pt x="105041" y="0"/>
                </a:cubicBezTo>
                <a:lnTo>
                  <a:pt x="1575622" y="0"/>
                </a:lnTo>
                <a:cubicBezTo>
                  <a:pt x="1633632" y="0"/>
                  <a:pt x="1680664" y="47032"/>
                  <a:pt x="1680664" y="105041"/>
                </a:cubicBezTo>
                <a:lnTo>
                  <a:pt x="1680664" y="3203766"/>
                </a:lnTo>
              </a:path>
            </a:pathLst>
          </a:custGeom>
          <a:solidFill>
            <a:srgbClr val="FAB205"/>
          </a:solidFill>
          <a:ln>
            <a:noFill/>
          </a:ln>
          <a:effectLst>
            <a:outerShdw blurRad="63500" sx="102000" sy="102000" algn="ctr" rotWithShape="0">
              <a:prstClr val="black">
                <a:alpha val="40000"/>
              </a:prstClr>
            </a:outerShdw>
          </a:effectLst>
        </p:spPr>
        <p:txBody>
          <a:bodyPr rtlCol="0" anchor="ctr"/>
          <a:lstStyle/>
          <a:p>
            <a:pPr algn="ctr"/>
            <a:endParaRPr/>
          </a:p>
        </p:txBody>
      </p:sp>
      <p:sp>
        <p:nvSpPr>
          <p:cNvPr id="7" name="TextBox 29">
            <a:extLst>
              <a:ext uri="{FF2B5EF4-FFF2-40B4-BE49-F238E27FC236}">
                <a16:creationId xmlns:a16="http://schemas.microsoft.com/office/drawing/2014/main" id="{F5B5D081-F7DE-CB74-A440-628A43FC47F7}"/>
              </a:ext>
            </a:extLst>
          </p:cNvPr>
          <p:cNvSpPr txBox="1"/>
          <p:nvPr/>
        </p:nvSpPr>
        <p:spPr>
          <a:xfrm>
            <a:off x="796572" y="1879806"/>
            <a:ext cx="1626042" cy="307777"/>
          </a:xfrm>
          <a:prstGeom prst="rect">
            <a:avLst/>
          </a:prstGeom>
          <a:noFill/>
          <a:ln>
            <a:noFill/>
          </a:ln>
        </p:spPr>
        <p:txBody>
          <a:bodyPr wrap="square" lIns="0" tIns="0" rIns="0" bIns="0" anchor="t">
            <a:spAutoFit/>
          </a:bodyPr>
          <a:lstStyle/>
          <a:p>
            <a:pPr algn="ctr"/>
            <a:r>
              <a:rPr lang="es-419" sz="2000" b="1" i="1" dirty="0">
                <a:solidFill>
                  <a:srgbClr val="FFFFFF"/>
                </a:solidFill>
                <a:latin typeface="Lato Black" panose="020F0502020204030203" pitchFamily="34" charset="77"/>
                <a:ea typeface="Lato" panose="020F0502020204030203" pitchFamily="34" charset="0"/>
                <a:cs typeface="Lato" panose="020F0502020204030203" pitchFamily="34" charset="0"/>
              </a:rPr>
              <a:t>Transparencia</a:t>
            </a:r>
            <a:endParaRPr sz="2000" b="1" i="1" dirty="0">
              <a:solidFill>
                <a:srgbClr val="FFFFFF"/>
              </a:solidFill>
              <a:latin typeface="Lato Black" panose="020F0502020204030203" pitchFamily="34" charset="77"/>
              <a:ea typeface="Lato" panose="020F0502020204030203" pitchFamily="34" charset="0"/>
              <a:cs typeface="Lato" panose="020F0502020204030203" pitchFamily="34" charset="0"/>
            </a:endParaRPr>
          </a:p>
        </p:txBody>
      </p:sp>
      <p:sp>
        <p:nvSpPr>
          <p:cNvPr id="8" name="TextBox 29">
            <a:extLst>
              <a:ext uri="{FF2B5EF4-FFF2-40B4-BE49-F238E27FC236}">
                <a16:creationId xmlns:a16="http://schemas.microsoft.com/office/drawing/2014/main" id="{973A0D9E-7250-DAA4-DD87-BD6087BE88C3}"/>
              </a:ext>
            </a:extLst>
          </p:cNvPr>
          <p:cNvSpPr txBox="1"/>
          <p:nvPr/>
        </p:nvSpPr>
        <p:spPr>
          <a:xfrm>
            <a:off x="618110" y="2546549"/>
            <a:ext cx="1982963" cy="738664"/>
          </a:xfrm>
          <a:prstGeom prst="rect">
            <a:avLst/>
          </a:prstGeom>
          <a:noFill/>
          <a:ln>
            <a:noFill/>
          </a:ln>
        </p:spPr>
        <p:txBody>
          <a:bodyPr wrap="square" lIns="0" tIns="0" rIns="0" bIns="0" anchor="t">
            <a:spAutoFit/>
          </a:bodyPr>
          <a:lstStyle/>
          <a:p>
            <a:pPr lvl="0" algn="ctr">
              <a:buClr>
                <a:srgbClr val="000000"/>
              </a:buClr>
              <a:buSzPts val="1000"/>
            </a:pPr>
            <a:r>
              <a:rPr lang="es-MX" sz="1600" dirty="0">
                <a:solidFill>
                  <a:schemeClr val="tx1">
                    <a:lumMod val="75000"/>
                    <a:lumOff val="25000"/>
                  </a:schemeClr>
                </a:solidFill>
                <a:latin typeface="Lato"/>
                <a:ea typeface="Lato"/>
                <a:cs typeface="Lato"/>
                <a:sym typeface="Lato"/>
              </a:rPr>
              <a:t>Generamos confianza, hablamos claro, sin letras chiquitas.</a:t>
            </a:r>
          </a:p>
        </p:txBody>
      </p:sp>
      <p:sp>
        <p:nvSpPr>
          <p:cNvPr id="9" name="Rounded Rectangle 1">
            <a:extLst>
              <a:ext uri="{FF2B5EF4-FFF2-40B4-BE49-F238E27FC236}">
                <a16:creationId xmlns:a16="http://schemas.microsoft.com/office/drawing/2014/main" id="{506B718F-7B27-8451-4131-F62F219E4B3F}"/>
              </a:ext>
            </a:extLst>
          </p:cNvPr>
          <p:cNvSpPr/>
          <p:nvPr/>
        </p:nvSpPr>
        <p:spPr>
          <a:xfrm>
            <a:off x="3582568" y="1698058"/>
            <a:ext cx="2143147" cy="705728"/>
          </a:xfrm>
          <a:custGeom>
            <a:avLst/>
            <a:gdLst/>
            <a:ahLst/>
            <a:cxnLst/>
            <a:rect l="0" t="0" r="0" b="0"/>
            <a:pathLst>
              <a:path w="1680664" h="3308808">
                <a:moveTo>
                  <a:pt x="1680664" y="3203766"/>
                </a:moveTo>
                <a:cubicBezTo>
                  <a:pt x="1680664" y="3261775"/>
                  <a:pt x="1633632" y="3308808"/>
                  <a:pt x="1575622" y="3308808"/>
                </a:cubicBezTo>
                <a:lnTo>
                  <a:pt x="105041" y="3308808"/>
                </a:lnTo>
                <a:cubicBezTo>
                  <a:pt x="47032" y="3308808"/>
                  <a:pt x="0" y="3261775"/>
                  <a:pt x="0" y="3203766"/>
                </a:cubicBezTo>
                <a:lnTo>
                  <a:pt x="0" y="105041"/>
                </a:lnTo>
                <a:cubicBezTo>
                  <a:pt x="0" y="47032"/>
                  <a:pt x="47032" y="0"/>
                  <a:pt x="105041" y="0"/>
                </a:cubicBezTo>
                <a:lnTo>
                  <a:pt x="1575622" y="0"/>
                </a:lnTo>
                <a:cubicBezTo>
                  <a:pt x="1633632" y="0"/>
                  <a:pt x="1680664" y="47032"/>
                  <a:pt x="1680664" y="105041"/>
                </a:cubicBezTo>
                <a:lnTo>
                  <a:pt x="1680664" y="3203766"/>
                </a:lnTo>
              </a:path>
            </a:pathLst>
          </a:custGeom>
          <a:solidFill>
            <a:srgbClr val="F47F2F"/>
          </a:solidFill>
          <a:ln>
            <a:noFill/>
          </a:ln>
          <a:effectLst>
            <a:outerShdw blurRad="63500" sx="102000" sy="102000" algn="ctr" rotWithShape="0">
              <a:prstClr val="black">
                <a:alpha val="40000"/>
              </a:prstClr>
            </a:outerShdw>
          </a:effectLst>
        </p:spPr>
        <p:txBody>
          <a:bodyPr rtlCol="0" anchor="ctr"/>
          <a:lstStyle/>
          <a:p>
            <a:pPr algn="ctr"/>
            <a:endParaRPr/>
          </a:p>
        </p:txBody>
      </p:sp>
      <p:sp>
        <p:nvSpPr>
          <p:cNvPr id="10" name="Rounded Rectangle 1">
            <a:extLst>
              <a:ext uri="{FF2B5EF4-FFF2-40B4-BE49-F238E27FC236}">
                <a16:creationId xmlns:a16="http://schemas.microsoft.com/office/drawing/2014/main" id="{0CA6A81F-1EAB-D8A9-DCE5-E165A3B8F76A}"/>
              </a:ext>
            </a:extLst>
          </p:cNvPr>
          <p:cNvSpPr/>
          <p:nvPr/>
        </p:nvSpPr>
        <p:spPr>
          <a:xfrm>
            <a:off x="6533533" y="1698058"/>
            <a:ext cx="2143147" cy="705728"/>
          </a:xfrm>
          <a:custGeom>
            <a:avLst/>
            <a:gdLst/>
            <a:ahLst/>
            <a:cxnLst/>
            <a:rect l="0" t="0" r="0" b="0"/>
            <a:pathLst>
              <a:path w="1680664" h="3308808">
                <a:moveTo>
                  <a:pt x="1680664" y="3203766"/>
                </a:moveTo>
                <a:cubicBezTo>
                  <a:pt x="1680664" y="3261775"/>
                  <a:pt x="1633632" y="3308808"/>
                  <a:pt x="1575622" y="3308808"/>
                </a:cubicBezTo>
                <a:lnTo>
                  <a:pt x="105041" y="3308808"/>
                </a:lnTo>
                <a:cubicBezTo>
                  <a:pt x="47032" y="3308808"/>
                  <a:pt x="0" y="3261775"/>
                  <a:pt x="0" y="3203766"/>
                </a:cubicBezTo>
                <a:lnTo>
                  <a:pt x="0" y="105041"/>
                </a:lnTo>
                <a:cubicBezTo>
                  <a:pt x="0" y="47032"/>
                  <a:pt x="47032" y="0"/>
                  <a:pt x="105041" y="0"/>
                </a:cubicBezTo>
                <a:lnTo>
                  <a:pt x="1575622" y="0"/>
                </a:lnTo>
                <a:cubicBezTo>
                  <a:pt x="1633632" y="0"/>
                  <a:pt x="1680664" y="47032"/>
                  <a:pt x="1680664" y="105041"/>
                </a:cubicBezTo>
                <a:lnTo>
                  <a:pt x="1680664" y="3203766"/>
                </a:lnTo>
              </a:path>
            </a:pathLst>
          </a:custGeom>
          <a:solidFill>
            <a:srgbClr val="D32D7D"/>
          </a:solidFill>
          <a:ln>
            <a:noFill/>
          </a:ln>
          <a:effectLst>
            <a:outerShdw blurRad="63500" sx="102000" sy="102000" algn="ctr" rotWithShape="0">
              <a:prstClr val="black">
                <a:alpha val="40000"/>
              </a:prstClr>
            </a:outerShdw>
          </a:effectLst>
        </p:spPr>
        <p:txBody>
          <a:bodyPr rtlCol="0" anchor="ctr"/>
          <a:lstStyle/>
          <a:p>
            <a:pPr algn="ctr"/>
            <a:endParaRPr/>
          </a:p>
        </p:txBody>
      </p:sp>
      <p:sp>
        <p:nvSpPr>
          <p:cNvPr id="11" name="Rounded Rectangle 1">
            <a:extLst>
              <a:ext uri="{FF2B5EF4-FFF2-40B4-BE49-F238E27FC236}">
                <a16:creationId xmlns:a16="http://schemas.microsoft.com/office/drawing/2014/main" id="{3FB597BD-A2DA-BBCB-690C-750A19C47DC2}"/>
              </a:ext>
            </a:extLst>
          </p:cNvPr>
          <p:cNvSpPr/>
          <p:nvPr/>
        </p:nvSpPr>
        <p:spPr>
          <a:xfrm>
            <a:off x="542063" y="4286417"/>
            <a:ext cx="2143147" cy="675863"/>
          </a:xfrm>
          <a:custGeom>
            <a:avLst/>
            <a:gdLst/>
            <a:ahLst/>
            <a:cxnLst/>
            <a:rect l="0" t="0" r="0" b="0"/>
            <a:pathLst>
              <a:path w="1680664" h="3308808">
                <a:moveTo>
                  <a:pt x="1680664" y="3203766"/>
                </a:moveTo>
                <a:cubicBezTo>
                  <a:pt x="1680664" y="3261775"/>
                  <a:pt x="1633632" y="3308808"/>
                  <a:pt x="1575622" y="3308808"/>
                </a:cubicBezTo>
                <a:lnTo>
                  <a:pt x="105041" y="3308808"/>
                </a:lnTo>
                <a:cubicBezTo>
                  <a:pt x="47032" y="3308808"/>
                  <a:pt x="0" y="3261775"/>
                  <a:pt x="0" y="3203766"/>
                </a:cubicBezTo>
                <a:lnTo>
                  <a:pt x="0" y="105041"/>
                </a:lnTo>
                <a:cubicBezTo>
                  <a:pt x="0" y="47032"/>
                  <a:pt x="47032" y="0"/>
                  <a:pt x="105041" y="0"/>
                </a:cubicBezTo>
                <a:lnTo>
                  <a:pt x="1575622" y="0"/>
                </a:lnTo>
                <a:cubicBezTo>
                  <a:pt x="1633632" y="0"/>
                  <a:pt x="1680664" y="47032"/>
                  <a:pt x="1680664" y="105041"/>
                </a:cubicBezTo>
                <a:lnTo>
                  <a:pt x="1680664" y="3203766"/>
                </a:lnTo>
              </a:path>
            </a:pathLst>
          </a:custGeom>
          <a:solidFill>
            <a:srgbClr val="F47F2F"/>
          </a:solidFill>
          <a:ln>
            <a:noFill/>
          </a:ln>
          <a:effectLst>
            <a:outerShdw blurRad="63500" sx="102000" sy="102000" algn="ctr" rotWithShape="0">
              <a:prstClr val="black">
                <a:alpha val="40000"/>
              </a:prstClr>
            </a:outerShdw>
          </a:effectLst>
        </p:spPr>
        <p:txBody>
          <a:bodyPr rtlCol="0" anchor="ctr"/>
          <a:lstStyle/>
          <a:p>
            <a:pPr algn="ctr"/>
            <a:endParaRPr/>
          </a:p>
        </p:txBody>
      </p:sp>
      <p:sp>
        <p:nvSpPr>
          <p:cNvPr id="12" name="Rounded Rectangle 1">
            <a:extLst>
              <a:ext uri="{FF2B5EF4-FFF2-40B4-BE49-F238E27FC236}">
                <a16:creationId xmlns:a16="http://schemas.microsoft.com/office/drawing/2014/main" id="{45C41547-0F4A-0CA1-065C-6B4D0F720643}"/>
              </a:ext>
            </a:extLst>
          </p:cNvPr>
          <p:cNvSpPr/>
          <p:nvPr/>
        </p:nvSpPr>
        <p:spPr>
          <a:xfrm>
            <a:off x="3583845" y="4256553"/>
            <a:ext cx="2143147" cy="705728"/>
          </a:xfrm>
          <a:custGeom>
            <a:avLst/>
            <a:gdLst/>
            <a:ahLst/>
            <a:cxnLst/>
            <a:rect l="0" t="0" r="0" b="0"/>
            <a:pathLst>
              <a:path w="1680664" h="3308808">
                <a:moveTo>
                  <a:pt x="1680664" y="3203766"/>
                </a:moveTo>
                <a:cubicBezTo>
                  <a:pt x="1680664" y="3261775"/>
                  <a:pt x="1633632" y="3308808"/>
                  <a:pt x="1575622" y="3308808"/>
                </a:cubicBezTo>
                <a:lnTo>
                  <a:pt x="105041" y="3308808"/>
                </a:lnTo>
                <a:cubicBezTo>
                  <a:pt x="47032" y="3308808"/>
                  <a:pt x="0" y="3261775"/>
                  <a:pt x="0" y="3203766"/>
                </a:cubicBezTo>
                <a:lnTo>
                  <a:pt x="0" y="105041"/>
                </a:lnTo>
                <a:cubicBezTo>
                  <a:pt x="0" y="47032"/>
                  <a:pt x="47032" y="0"/>
                  <a:pt x="105041" y="0"/>
                </a:cubicBezTo>
                <a:lnTo>
                  <a:pt x="1575622" y="0"/>
                </a:lnTo>
                <a:cubicBezTo>
                  <a:pt x="1633632" y="0"/>
                  <a:pt x="1680664" y="47032"/>
                  <a:pt x="1680664" y="105041"/>
                </a:cubicBezTo>
                <a:lnTo>
                  <a:pt x="1680664" y="3203766"/>
                </a:lnTo>
              </a:path>
            </a:pathLst>
          </a:custGeom>
          <a:solidFill>
            <a:srgbClr val="FAB205"/>
          </a:solidFill>
          <a:ln>
            <a:noFill/>
          </a:ln>
          <a:effectLst>
            <a:outerShdw blurRad="63500" sx="102000" sy="102000" algn="ctr" rotWithShape="0">
              <a:prstClr val="black">
                <a:alpha val="40000"/>
              </a:prstClr>
            </a:outerShdw>
          </a:effectLst>
        </p:spPr>
        <p:txBody>
          <a:bodyPr rtlCol="0" anchor="ctr"/>
          <a:lstStyle/>
          <a:p>
            <a:pPr algn="ctr"/>
            <a:endParaRPr/>
          </a:p>
        </p:txBody>
      </p:sp>
      <p:sp>
        <p:nvSpPr>
          <p:cNvPr id="13" name="TextBox 29">
            <a:extLst>
              <a:ext uri="{FF2B5EF4-FFF2-40B4-BE49-F238E27FC236}">
                <a16:creationId xmlns:a16="http://schemas.microsoft.com/office/drawing/2014/main" id="{B9690D90-35AC-DC88-04B7-885DB7FEEBFD}"/>
              </a:ext>
            </a:extLst>
          </p:cNvPr>
          <p:cNvSpPr txBox="1"/>
          <p:nvPr/>
        </p:nvSpPr>
        <p:spPr>
          <a:xfrm>
            <a:off x="3928504" y="1904711"/>
            <a:ext cx="1448920" cy="307777"/>
          </a:xfrm>
          <a:prstGeom prst="rect">
            <a:avLst/>
          </a:prstGeom>
          <a:noFill/>
          <a:ln>
            <a:noFill/>
          </a:ln>
        </p:spPr>
        <p:txBody>
          <a:bodyPr wrap="square" lIns="0" tIns="0" rIns="0" bIns="0" anchor="t">
            <a:spAutoFit/>
          </a:bodyPr>
          <a:lstStyle/>
          <a:p>
            <a:pPr algn="ctr"/>
            <a:r>
              <a:rPr lang="es-419" sz="2000" b="1" i="1" dirty="0">
                <a:solidFill>
                  <a:srgbClr val="FFFFFF"/>
                </a:solidFill>
                <a:latin typeface="Lato Black" panose="020F0502020204030203" pitchFamily="34" charset="77"/>
                <a:ea typeface="Lato" panose="020F0502020204030203" pitchFamily="34" charset="0"/>
                <a:cs typeface="Lato" panose="020F0502020204030203" pitchFamily="34" charset="0"/>
              </a:rPr>
              <a:t>Agilidad</a:t>
            </a:r>
            <a:endParaRPr sz="2000" b="1" i="1" dirty="0">
              <a:solidFill>
                <a:srgbClr val="FFFFFF"/>
              </a:solidFill>
              <a:latin typeface="Lato Black" panose="020F0502020204030203" pitchFamily="34" charset="77"/>
              <a:ea typeface="Lato" panose="020F0502020204030203" pitchFamily="34" charset="0"/>
              <a:cs typeface="Lato" panose="020F0502020204030203" pitchFamily="34" charset="0"/>
            </a:endParaRPr>
          </a:p>
        </p:txBody>
      </p:sp>
      <p:sp>
        <p:nvSpPr>
          <p:cNvPr id="14" name="TextBox 29">
            <a:extLst>
              <a:ext uri="{FF2B5EF4-FFF2-40B4-BE49-F238E27FC236}">
                <a16:creationId xmlns:a16="http://schemas.microsoft.com/office/drawing/2014/main" id="{2F5529D0-B857-571B-0B31-646256FDD1E0}"/>
              </a:ext>
            </a:extLst>
          </p:cNvPr>
          <p:cNvSpPr txBox="1"/>
          <p:nvPr/>
        </p:nvSpPr>
        <p:spPr>
          <a:xfrm>
            <a:off x="3631331" y="2581719"/>
            <a:ext cx="2007059" cy="984885"/>
          </a:xfrm>
          <a:prstGeom prst="rect">
            <a:avLst/>
          </a:prstGeom>
          <a:noFill/>
          <a:ln>
            <a:noFill/>
          </a:ln>
        </p:spPr>
        <p:txBody>
          <a:bodyPr wrap="square" lIns="0" tIns="0" rIns="0" bIns="0" anchor="t">
            <a:spAutoFit/>
          </a:bodyPr>
          <a:lstStyle/>
          <a:p>
            <a:pPr lvl="0" algn="ctr">
              <a:buClr>
                <a:srgbClr val="000000"/>
              </a:buClr>
              <a:buSzPts val="1100"/>
            </a:pPr>
            <a:r>
              <a:rPr lang="es-MX" sz="1600" dirty="0">
                <a:solidFill>
                  <a:schemeClr val="tx1">
                    <a:lumMod val="75000"/>
                    <a:lumOff val="25000"/>
                  </a:schemeClr>
                </a:solidFill>
                <a:latin typeface="Lato"/>
                <a:ea typeface="Lato"/>
                <a:cs typeface="Lato"/>
                <a:sym typeface="Lato"/>
              </a:rPr>
              <a:t>Nos movemos rápido y hacia las mejores soluciones, con eficacia y efectividad. </a:t>
            </a:r>
          </a:p>
        </p:txBody>
      </p:sp>
      <p:sp>
        <p:nvSpPr>
          <p:cNvPr id="15" name="TextBox 29">
            <a:extLst>
              <a:ext uri="{FF2B5EF4-FFF2-40B4-BE49-F238E27FC236}">
                <a16:creationId xmlns:a16="http://schemas.microsoft.com/office/drawing/2014/main" id="{58ABB5E2-1386-AE2C-CEE3-DAE197202B11}"/>
              </a:ext>
            </a:extLst>
          </p:cNvPr>
          <p:cNvSpPr txBox="1"/>
          <p:nvPr/>
        </p:nvSpPr>
        <p:spPr>
          <a:xfrm>
            <a:off x="6732356" y="1923652"/>
            <a:ext cx="1815840" cy="307777"/>
          </a:xfrm>
          <a:prstGeom prst="rect">
            <a:avLst/>
          </a:prstGeom>
          <a:noFill/>
          <a:ln>
            <a:noFill/>
          </a:ln>
        </p:spPr>
        <p:txBody>
          <a:bodyPr wrap="square" lIns="0" tIns="0" rIns="0" bIns="0" anchor="t">
            <a:spAutoFit/>
          </a:bodyPr>
          <a:lstStyle/>
          <a:p>
            <a:pPr algn="ctr"/>
            <a:r>
              <a:rPr lang="es-419" sz="2000" b="1" i="1" dirty="0">
                <a:solidFill>
                  <a:srgbClr val="FFFFFF"/>
                </a:solidFill>
                <a:latin typeface="Lato Black" panose="020F0502020204030203" pitchFamily="34" charset="77"/>
                <a:ea typeface="Lato" panose="020F0502020204030203" pitchFamily="34" charset="0"/>
                <a:cs typeface="Lato" panose="020F0502020204030203" pitchFamily="34" charset="0"/>
              </a:rPr>
              <a:t>Responsabilidad</a:t>
            </a:r>
            <a:endParaRPr sz="2000" b="1" i="1" dirty="0">
              <a:solidFill>
                <a:srgbClr val="FFFFFF"/>
              </a:solidFill>
              <a:latin typeface="Lato Black" panose="020F0502020204030203" pitchFamily="34" charset="77"/>
              <a:ea typeface="Lato" panose="020F0502020204030203" pitchFamily="34" charset="0"/>
              <a:cs typeface="Lato" panose="020F0502020204030203" pitchFamily="34" charset="0"/>
            </a:endParaRPr>
          </a:p>
        </p:txBody>
      </p:sp>
      <p:sp>
        <p:nvSpPr>
          <p:cNvPr id="16" name="TextBox 29">
            <a:extLst>
              <a:ext uri="{FF2B5EF4-FFF2-40B4-BE49-F238E27FC236}">
                <a16:creationId xmlns:a16="http://schemas.microsoft.com/office/drawing/2014/main" id="{A2C8AA97-2E1D-9966-F328-1C388872942C}"/>
              </a:ext>
            </a:extLst>
          </p:cNvPr>
          <p:cNvSpPr txBox="1"/>
          <p:nvPr/>
        </p:nvSpPr>
        <p:spPr>
          <a:xfrm>
            <a:off x="6550501" y="2546549"/>
            <a:ext cx="2011021" cy="738664"/>
          </a:xfrm>
          <a:prstGeom prst="rect">
            <a:avLst/>
          </a:prstGeom>
          <a:noFill/>
          <a:ln>
            <a:noFill/>
          </a:ln>
        </p:spPr>
        <p:txBody>
          <a:bodyPr wrap="square" lIns="0" tIns="0" rIns="0" bIns="0" anchor="t">
            <a:spAutoFit/>
          </a:bodyPr>
          <a:lstStyle/>
          <a:p>
            <a:pPr lvl="0" algn="ctr">
              <a:buClr>
                <a:srgbClr val="000000"/>
              </a:buClr>
              <a:buSzPts val="1100"/>
            </a:pPr>
            <a:r>
              <a:rPr lang="es-MX" sz="1600" dirty="0">
                <a:solidFill>
                  <a:schemeClr val="tx1">
                    <a:lumMod val="75000"/>
                    <a:lumOff val="25000"/>
                  </a:schemeClr>
                </a:solidFill>
                <a:latin typeface="Lato"/>
                <a:ea typeface="Lato"/>
                <a:cs typeface="Lato"/>
                <a:sym typeface="Lato"/>
              </a:rPr>
              <a:t>Nos enfocamos en lo que podemos influir, decidir y solucionar.</a:t>
            </a:r>
          </a:p>
        </p:txBody>
      </p:sp>
      <p:sp>
        <p:nvSpPr>
          <p:cNvPr id="17" name="TextBox 29">
            <a:extLst>
              <a:ext uri="{FF2B5EF4-FFF2-40B4-BE49-F238E27FC236}">
                <a16:creationId xmlns:a16="http://schemas.microsoft.com/office/drawing/2014/main" id="{BCA0B5B7-790B-B020-8F9F-041B2B3A5E1A}"/>
              </a:ext>
            </a:extLst>
          </p:cNvPr>
          <p:cNvSpPr txBox="1"/>
          <p:nvPr/>
        </p:nvSpPr>
        <p:spPr>
          <a:xfrm>
            <a:off x="975635" y="4498804"/>
            <a:ext cx="1317200" cy="307777"/>
          </a:xfrm>
          <a:prstGeom prst="rect">
            <a:avLst/>
          </a:prstGeom>
          <a:noFill/>
          <a:ln>
            <a:noFill/>
          </a:ln>
        </p:spPr>
        <p:txBody>
          <a:bodyPr wrap="square" lIns="0" tIns="0" rIns="0" bIns="0" anchor="t">
            <a:spAutoFit/>
          </a:bodyPr>
          <a:lstStyle/>
          <a:p>
            <a:pPr algn="ctr"/>
            <a:r>
              <a:rPr lang="es-419" sz="2000" b="1" i="1" dirty="0">
                <a:solidFill>
                  <a:srgbClr val="FFFFFF"/>
                </a:solidFill>
                <a:latin typeface="Lato Black" panose="020F0502020204030203" pitchFamily="34" charset="77"/>
                <a:ea typeface="Lato" panose="020F0502020204030203" pitchFamily="34" charset="0"/>
                <a:cs typeface="Lato" panose="020F0502020204030203" pitchFamily="34" charset="0"/>
              </a:rPr>
              <a:t>Simplicidad</a:t>
            </a:r>
            <a:endParaRPr sz="2000" b="1" i="1" dirty="0">
              <a:solidFill>
                <a:srgbClr val="FFFFFF"/>
              </a:solidFill>
              <a:latin typeface="Lato Black" panose="020F0502020204030203" pitchFamily="34" charset="77"/>
              <a:ea typeface="Lato" panose="020F0502020204030203" pitchFamily="34" charset="0"/>
              <a:cs typeface="Lato" panose="020F0502020204030203" pitchFamily="34" charset="0"/>
            </a:endParaRPr>
          </a:p>
        </p:txBody>
      </p:sp>
      <p:sp>
        <p:nvSpPr>
          <p:cNvPr id="18" name="TextBox 29">
            <a:extLst>
              <a:ext uri="{FF2B5EF4-FFF2-40B4-BE49-F238E27FC236}">
                <a16:creationId xmlns:a16="http://schemas.microsoft.com/office/drawing/2014/main" id="{96969971-F56D-06B1-9F7C-136C212420A1}"/>
              </a:ext>
            </a:extLst>
          </p:cNvPr>
          <p:cNvSpPr txBox="1"/>
          <p:nvPr/>
        </p:nvSpPr>
        <p:spPr>
          <a:xfrm>
            <a:off x="592736" y="5143680"/>
            <a:ext cx="2008337" cy="1231106"/>
          </a:xfrm>
          <a:prstGeom prst="rect">
            <a:avLst/>
          </a:prstGeom>
          <a:noFill/>
          <a:ln>
            <a:noFill/>
          </a:ln>
        </p:spPr>
        <p:txBody>
          <a:bodyPr wrap="square" lIns="0" tIns="0" rIns="0" bIns="0" anchor="t">
            <a:spAutoFit/>
          </a:bodyPr>
          <a:lstStyle/>
          <a:p>
            <a:pPr lvl="0" algn="ctr">
              <a:buClr>
                <a:srgbClr val="000000"/>
              </a:buClr>
              <a:buSzPts val="1100"/>
            </a:pPr>
            <a:r>
              <a:rPr lang="es-MX" sz="1600" dirty="0">
                <a:solidFill>
                  <a:schemeClr val="tx1">
                    <a:lumMod val="75000"/>
                    <a:lumOff val="25000"/>
                  </a:schemeClr>
                </a:solidFill>
                <a:latin typeface="Lato"/>
                <a:ea typeface="Lato"/>
                <a:cs typeface="Lato"/>
                <a:sym typeface="Lato"/>
              </a:rPr>
              <a:t>Así abordamos lo que somos: eliminando lo innecesario y añadiendo valor en cada acción.</a:t>
            </a:r>
          </a:p>
        </p:txBody>
      </p:sp>
      <p:sp>
        <p:nvSpPr>
          <p:cNvPr id="19" name="TextBox 29">
            <a:extLst>
              <a:ext uri="{FF2B5EF4-FFF2-40B4-BE49-F238E27FC236}">
                <a16:creationId xmlns:a16="http://schemas.microsoft.com/office/drawing/2014/main" id="{03504FC9-FD95-5A8E-D928-CA2ACE80376F}"/>
              </a:ext>
            </a:extLst>
          </p:cNvPr>
          <p:cNvSpPr txBox="1"/>
          <p:nvPr/>
        </p:nvSpPr>
        <p:spPr>
          <a:xfrm>
            <a:off x="3933450" y="4498804"/>
            <a:ext cx="1448920" cy="307777"/>
          </a:xfrm>
          <a:prstGeom prst="rect">
            <a:avLst/>
          </a:prstGeom>
          <a:noFill/>
          <a:ln>
            <a:noFill/>
          </a:ln>
        </p:spPr>
        <p:txBody>
          <a:bodyPr wrap="square" lIns="0" tIns="0" rIns="0" bIns="0" anchor="t">
            <a:spAutoFit/>
          </a:bodyPr>
          <a:lstStyle/>
          <a:p>
            <a:pPr algn="ctr"/>
            <a:r>
              <a:rPr lang="es-419" sz="2000" b="1" i="1" dirty="0">
                <a:solidFill>
                  <a:srgbClr val="FFFFFF"/>
                </a:solidFill>
                <a:latin typeface="Lato Black" panose="020F0502020204030203" pitchFamily="34" charset="77"/>
                <a:ea typeface="Lato" panose="020F0502020204030203" pitchFamily="34" charset="0"/>
                <a:cs typeface="Lato" panose="020F0502020204030203" pitchFamily="34" charset="0"/>
              </a:rPr>
              <a:t>Cercanía</a:t>
            </a:r>
            <a:endParaRPr sz="2000" b="1" i="1" dirty="0">
              <a:solidFill>
                <a:srgbClr val="FFFFFF"/>
              </a:solidFill>
              <a:latin typeface="Lato Black" panose="020F0502020204030203" pitchFamily="34" charset="77"/>
              <a:ea typeface="Lato" panose="020F0502020204030203" pitchFamily="34" charset="0"/>
              <a:cs typeface="Lato" panose="020F0502020204030203" pitchFamily="34" charset="0"/>
            </a:endParaRPr>
          </a:p>
        </p:txBody>
      </p:sp>
      <p:sp>
        <p:nvSpPr>
          <p:cNvPr id="20" name="TextBox 29">
            <a:extLst>
              <a:ext uri="{FF2B5EF4-FFF2-40B4-BE49-F238E27FC236}">
                <a16:creationId xmlns:a16="http://schemas.microsoft.com/office/drawing/2014/main" id="{07E78DEE-5FFA-43E8-11AF-8D8390C716B1}"/>
              </a:ext>
            </a:extLst>
          </p:cNvPr>
          <p:cNvSpPr txBox="1"/>
          <p:nvPr/>
        </p:nvSpPr>
        <p:spPr>
          <a:xfrm>
            <a:off x="3636325" y="5143680"/>
            <a:ext cx="2003273" cy="738664"/>
          </a:xfrm>
          <a:prstGeom prst="rect">
            <a:avLst/>
          </a:prstGeom>
          <a:noFill/>
          <a:ln>
            <a:noFill/>
          </a:ln>
        </p:spPr>
        <p:txBody>
          <a:bodyPr wrap="square" lIns="0" tIns="0" rIns="0" bIns="0" anchor="t">
            <a:spAutoFit/>
          </a:bodyPr>
          <a:lstStyle/>
          <a:p>
            <a:pPr lvl="0" algn="ctr">
              <a:buClr>
                <a:schemeClr val="dk1"/>
              </a:buClr>
              <a:buSzPts val="1100"/>
            </a:pPr>
            <a:r>
              <a:rPr lang="es-MX" sz="1600" dirty="0">
                <a:solidFill>
                  <a:schemeClr val="tx1">
                    <a:lumMod val="75000"/>
                    <a:lumOff val="25000"/>
                  </a:schemeClr>
                </a:solidFill>
                <a:latin typeface="Lato"/>
                <a:ea typeface="Lato"/>
                <a:cs typeface="Lato"/>
                <a:sym typeface="Lato"/>
              </a:rPr>
              <a:t>Trabajamos en equipo, cercanos y siempre listos para responder</a:t>
            </a:r>
          </a:p>
        </p:txBody>
      </p:sp>
      <p:sp>
        <p:nvSpPr>
          <p:cNvPr id="5" name="Rounded Rectangle 1">
            <a:extLst>
              <a:ext uri="{FF2B5EF4-FFF2-40B4-BE49-F238E27FC236}">
                <a16:creationId xmlns:a16="http://schemas.microsoft.com/office/drawing/2014/main" id="{F7C8F5F1-1E01-D59D-7A6A-87F213736ABE}"/>
              </a:ext>
            </a:extLst>
          </p:cNvPr>
          <p:cNvSpPr/>
          <p:nvPr/>
        </p:nvSpPr>
        <p:spPr>
          <a:xfrm>
            <a:off x="6610653" y="4256553"/>
            <a:ext cx="2143147" cy="788946"/>
          </a:xfrm>
          <a:custGeom>
            <a:avLst/>
            <a:gdLst/>
            <a:ahLst/>
            <a:cxnLst/>
            <a:rect l="0" t="0" r="0" b="0"/>
            <a:pathLst>
              <a:path w="1680664" h="3308808">
                <a:moveTo>
                  <a:pt x="1680664" y="3203766"/>
                </a:moveTo>
                <a:cubicBezTo>
                  <a:pt x="1680664" y="3261775"/>
                  <a:pt x="1633632" y="3308808"/>
                  <a:pt x="1575622" y="3308808"/>
                </a:cubicBezTo>
                <a:lnTo>
                  <a:pt x="105041" y="3308808"/>
                </a:lnTo>
                <a:cubicBezTo>
                  <a:pt x="47032" y="3308808"/>
                  <a:pt x="0" y="3261775"/>
                  <a:pt x="0" y="3203766"/>
                </a:cubicBezTo>
                <a:lnTo>
                  <a:pt x="0" y="105041"/>
                </a:lnTo>
                <a:cubicBezTo>
                  <a:pt x="0" y="47032"/>
                  <a:pt x="47032" y="0"/>
                  <a:pt x="105041" y="0"/>
                </a:cubicBezTo>
                <a:lnTo>
                  <a:pt x="1575622" y="0"/>
                </a:lnTo>
                <a:cubicBezTo>
                  <a:pt x="1633632" y="0"/>
                  <a:pt x="1680664" y="47032"/>
                  <a:pt x="1680664" y="105041"/>
                </a:cubicBezTo>
                <a:lnTo>
                  <a:pt x="1680664" y="3203766"/>
                </a:lnTo>
              </a:path>
            </a:pathLst>
          </a:custGeom>
          <a:solidFill>
            <a:srgbClr val="D32D7D"/>
          </a:solidFill>
          <a:ln>
            <a:noFill/>
          </a:ln>
          <a:effectLst>
            <a:outerShdw blurRad="63500" sx="102000" sy="102000" algn="ctr" rotWithShape="0">
              <a:prstClr val="black">
                <a:alpha val="40000"/>
              </a:prstClr>
            </a:outerShdw>
          </a:effectLst>
        </p:spPr>
        <p:txBody>
          <a:bodyPr rtlCol="0" anchor="ctr"/>
          <a:lstStyle/>
          <a:p>
            <a:pPr algn="ctr"/>
            <a:endParaRPr/>
          </a:p>
        </p:txBody>
      </p:sp>
      <p:sp>
        <p:nvSpPr>
          <p:cNvPr id="26" name="TextBox 29">
            <a:extLst>
              <a:ext uri="{FF2B5EF4-FFF2-40B4-BE49-F238E27FC236}">
                <a16:creationId xmlns:a16="http://schemas.microsoft.com/office/drawing/2014/main" id="{BD5B4E8A-B6D3-6A6C-D068-139B6DC76BFF}"/>
              </a:ext>
            </a:extLst>
          </p:cNvPr>
          <p:cNvSpPr txBox="1"/>
          <p:nvPr/>
        </p:nvSpPr>
        <p:spPr>
          <a:xfrm>
            <a:off x="6809476" y="4498804"/>
            <a:ext cx="1815840" cy="307777"/>
          </a:xfrm>
          <a:prstGeom prst="rect">
            <a:avLst/>
          </a:prstGeom>
          <a:noFill/>
          <a:ln>
            <a:noFill/>
          </a:ln>
        </p:spPr>
        <p:txBody>
          <a:bodyPr wrap="square" lIns="0" tIns="0" rIns="0" bIns="0" anchor="t">
            <a:spAutoFit/>
          </a:bodyPr>
          <a:lstStyle/>
          <a:p>
            <a:pPr algn="ctr"/>
            <a:r>
              <a:rPr lang="es-419" sz="2000" b="1" i="1" dirty="0">
                <a:solidFill>
                  <a:srgbClr val="FFFFFF"/>
                </a:solidFill>
                <a:latin typeface="Lato Black" panose="020F0502020204030203" pitchFamily="34" charset="77"/>
                <a:ea typeface="Lato" panose="020F0502020204030203" pitchFamily="34" charset="0"/>
                <a:cs typeface="Lato" panose="020F0502020204030203" pitchFamily="34" charset="0"/>
              </a:rPr>
              <a:t>Integridad</a:t>
            </a:r>
            <a:endParaRPr sz="2000" b="1" i="1" dirty="0">
              <a:solidFill>
                <a:srgbClr val="FFFFFF"/>
              </a:solidFill>
              <a:latin typeface="Lato Black" panose="020F0502020204030203" pitchFamily="34" charset="77"/>
              <a:ea typeface="Lato" panose="020F0502020204030203" pitchFamily="34" charset="0"/>
              <a:cs typeface="Lato" panose="020F0502020204030203" pitchFamily="34" charset="0"/>
            </a:endParaRPr>
          </a:p>
        </p:txBody>
      </p:sp>
      <p:sp>
        <p:nvSpPr>
          <p:cNvPr id="27" name="TextBox 29">
            <a:extLst>
              <a:ext uri="{FF2B5EF4-FFF2-40B4-BE49-F238E27FC236}">
                <a16:creationId xmlns:a16="http://schemas.microsoft.com/office/drawing/2014/main" id="{250B52F6-2643-37DB-5A0B-5CF4C5C8698E}"/>
              </a:ext>
            </a:extLst>
          </p:cNvPr>
          <p:cNvSpPr txBox="1"/>
          <p:nvPr/>
        </p:nvSpPr>
        <p:spPr>
          <a:xfrm>
            <a:off x="6657142" y="5156165"/>
            <a:ext cx="2011021" cy="984885"/>
          </a:xfrm>
          <a:prstGeom prst="rect">
            <a:avLst/>
          </a:prstGeom>
          <a:noFill/>
          <a:ln>
            <a:noFill/>
          </a:ln>
        </p:spPr>
        <p:txBody>
          <a:bodyPr wrap="square" lIns="0" tIns="0" rIns="0" bIns="0" anchor="t">
            <a:spAutoFit/>
          </a:bodyPr>
          <a:lstStyle/>
          <a:p>
            <a:pPr lvl="0" algn="ctr">
              <a:buClr>
                <a:schemeClr val="dk1"/>
              </a:buClr>
              <a:buSzPts val="1100"/>
            </a:pPr>
            <a:r>
              <a:rPr lang="es-MX" sz="1600" dirty="0">
                <a:solidFill>
                  <a:schemeClr val="tx1">
                    <a:lumMod val="75000"/>
                    <a:lumOff val="25000"/>
                  </a:schemeClr>
                </a:solidFill>
                <a:latin typeface="Lato"/>
                <a:ea typeface="Lato"/>
                <a:cs typeface="Lato"/>
                <a:sym typeface="Lato"/>
              </a:rPr>
              <a:t>Actuamos siempre alineados a la ética, las normas y la legalidad.</a:t>
            </a:r>
          </a:p>
        </p:txBody>
      </p:sp>
      <p:sp>
        <p:nvSpPr>
          <p:cNvPr id="29" name="Elipse 28">
            <a:extLst>
              <a:ext uri="{FF2B5EF4-FFF2-40B4-BE49-F238E27FC236}">
                <a16:creationId xmlns:a16="http://schemas.microsoft.com/office/drawing/2014/main" id="{F62BD285-E26C-3E1D-131A-AEE91F67EE77}"/>
              </a:ext>
            </a:extLst>
          </p:cNvPr>
          <p:cNvSpPr/>
          <p:nvPr/>
        </p:nvSpPr>
        <p:spPr>
          <a:xfrm>
            <a:off x="1194009" y="1124217"/>
            <a:ext cx="705727" cy="705728"/>
          </a:xfrm>
          <a:prstGeom prst="ellipse">
            <a:avLst/>
          </a:prstGeom>
          <a:solidFill>
            <a:srgbClr val="F4F0EF"/>
          </a:solidFill>
          <a:ln>
            <a:solidFill>
              <a:srgbClr val="FAB2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0" name="Elipse 29">
            <a:extLst>
              <a:ext uri="{FF2B5EF4-FFF2-40B4-BE49-F238E27FC236}">
                <a16:creationId xmlns:a16="http://schemas.microsoft.com/office/drawing/2014/main" id="{2B2FDD0D-A51B-336D-E8D5-F426DA5F9B42}"/>
              </a:ext>
            </a:extLst>
          </p:cNvPr>
          <p:cNvSpPr/>
          <p:nvPr/>
        </p:nvSpPr>
        <p:spPr>
          <a:xfrm>
            <a:off x="4315619" y="1124218"/>
            <a:ext cx="705727" cy="705727"/>
          </a:xfrm>
          <a:prstGeom prst="ellipse">
            <a:avLst/>
          </a:prstGeom>
          <a:solidFill>
            <a:srgbClr val="F4F0EF"/>
          </a:solidFill>
          <a:ln>
            <a:solidFill>
              <a:srgbClr val="F47F2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1" name="Elipse 30">
            <a:extLst>
              <a:ext uri="{FF2B5EF4-FFF2-40B4-BE49-F238E27FC236}">
                <a16:creationId xmlns:a16="http://schemas.microsoft.com/office/drawing/2014/main" id="{7D0F5495-9C94-D827-6BC9-24697A75AF68}"/>
              </a:ext>
            </a:extLst>
          </p:cNvPr>
          <p:cNvSpPr/>
          <p:nvPr/>
        </p:nvSpPr>
        <p:spPr>
          <a:xfrm>
            <a:off x="7289472" y="1124218"/>
            <a:ext cx="705727" cy="705727"/>
          </a:xfrm>
          <a:prstGeom prst="ellipse">
            <a:avLst/>
          </a:prstGeom>
          <a:solidFill>
            <a:srgbClr val="F4F0EF"/>
          </a:solidFill>
          <a:ln>
            <a:solidFill>
              <a:srgbClr val="D32D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3" name="Elipse 32">
            <a:extLst>
              <a:ext uri="{FF2B5EF4-FFF2-40B4-BE49-F238E27FC236}">
                <a16:creationId xmlns:a16="http://schemas.microsoft.com/office/drawing/2014/main" id="{4B5507B4-E559-8D07-8846-FEA4110A3D9E}"/>
              </a:ext>
            </a:extLst>
          </p:cNvPr>
          <p:cNvSpPr/>
          <p:nvPr/>
        </p:nvSpPr>
        <p:spPr>
          <a:xfrm>
            <a:off x="1281371" y="3738756"/>
            <a:ext cx="705727" cy="705727"/>
          </a:xfrm>
          <a:prstGeom prst="ellipse">
            <a:avLst/>
          </a:prstGeom>
          <a:solidFill>
            <a:srgbClr val="F4F0EF"/>
          </a:solidFill>
          <a:ln>
            <a:solidFill>
              <a:srgbClr val="F47F2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4" name="Elipse 33">
            <a:extLst>
              <a:ext uri="{FF2B5EF4-FFF2-40B4-BE49-F238E27FC236}">
                <a16:creationId xmlns:a16="http://schemas.microsoft.com/office/drawing/2014/main" id="{F11A00FC-3A41-049B-65F0-73DC0067BDDA}"/>
              </a:ext>
            </a:extLst>
          </p:cNvPr>
          <p:cNvSpPr/>
          <p:nvPr/>
        </p:nvSpPr>
        <p:spPr>
          <a:xfrm>
            <a:off x="4385676" y="3738756"/>
            <a:ext cx="705727" cy="705728"/>
          </a:xfrm>
          <a:prstGeom prst="ellipse">
            <a:avLst/>
          </a:prstGeom>
          <a:solidFill>
            <a:srgbClr val="F4F0EF"/>
          </a:solidFill>
          <a:ln>
            <a:solidFill>
              <a:srgbClr val="FAB2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5" name="Elipse 34">
            <a:extLst>
              <a:ext uri="{FF2B5EF4-FFF2-40B4-BE49-F238E27FC236}">
                <a16:creationId xmlns:a16="http://schemas.microsoft.com/office/drawing/2014/main" id="{2DBE7623-CDD0-6DAE-1011-FB3A727B15B1}"/>
              </a:ext>
            </a:extLst>
          </p:cNvPr>
          <p:cNvSpPr/>
          <p:nvPr/>
        </p:nvSpPr>
        <p:spPr>
          <a:xfrm>
            <a:off x="7394979" y="3738756"/>
            <a:ext cx="705727" cy="705727"/>
          </a:xfrm>
          <a:prstGeom prst="ellipse">
            <a:avLst/>
          </a:prstGeom>
          <a:solidFill>
            <a:srgbClr val="F4F0EF"/>
          </a:solidFill>
          <a:ln>
            <a:solidFill>
              <a:srgbClr val="D32D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7" name="Imagen 36">
            <a:extLst>
              <a:ext uri="{FF2B5EF4-FFF2-40B4-BE49-F238E27FC236}">
                <a16:creationId xmlns:a16="http://schemas.microsoft.com/office/drawing/2014/main" id="{395D5749-A92F-498B-59C9-41AF6D38DCA8}"/>
              </a:ext>
            </a:extLst>
          </p:cNvPr>
          <p:cNvPicPr>
            <a:picLocks noChangeAspect="1"/>
          </p:cNvPicPr>
          <p:nvPr/>
        </p:nvPicPr>
        <p:blipFill>
          <a:blip r:embed="rId4"/>
          <a:stretch>
            <a:fillRect/>
          </a:stretch>
        </p:blipFill>
        <p:spPr>
          <a:xfrm>
            <a:off x="1324916" y="1261775"/>
            <a:ext cx="434976" cy="434976"/>
          </a:xfrm>
          <a:prstGeom prst="rect">
            <a:avLst/>
          </a:prstGeom>
        </p:spPr>
      </p:pic>
      <p:pic>
        <p:nvPicPr>
          <p:cNvPr id="38" name="Imagen 37">
            <a:extLst>
              <a:ext uri="{FF2B5EF4-FFF2-40B4-BE49-F238E27FC236}">
                <a16:creationId xmlns:a16="http://schemas.microsoft.com/office/drawing/2014/main" id="{2051F827-7F17-B338-20C0-9768DA17F06D}"/>
              </a:ext>
            </a:extLst>
          </p:cNvPr>
          <p:cNvPicPr>
            <a:picLocks noChangeAspect="1"/>
          </p:cNvPicPr>
          <p:nvPr/>
        </p:nvPicPr>
        <p:blipFill>
          <a:blip r:embed="rId5"/>
          <a:stretch>
            <a:fillRect/>
          </a:stretch>
        </p:blipFill>
        <p:spPr>
          <a:xfrm>
            <a:off x="4435552" y="1225996"/>
            <a:ext cx="465859" cy="465859"/>
          </a:xfrm>
          <a:prstGeom prst="rect">
            <a:avLst/>
          </a:prstGeom>
        </p:spPr>
      </p:pic>
      <p:pic>
        <p:nvPicPr>
          <p:cNvPr id="39" name="Imagen 38">
            <a:extLst>
              <a:ext uri="{FF2B5EF4-FFF2-40B4-BE49-F238E27FC236}">
                <a16:creationId xmlns:a16="http://schemas.microsoft.com/office/drawing/2014/main" id="{FF988100-AD31-6034-0E1E-A3CEF07F0019}"/>
              </a:ext>
            </a:extLst>
          </p:cNvPr>
          <p:cNvPicPr>
            <a:picLocks noChangeAspect="1"/>
          </p:cNvPicPr>
          <p:nvPr/>
        </p:nvPicPr>
        <p:blipFill>
          <a:blip r:embed="rId6"/>
          <a:stretch>
            <a:fillRect/>
          </a:stretch>
        </p:blipFill>
        <p:spPr>
          <a:xfrm>
            <a:off x="7442356" y="1271857"/>
            <a:ext cx="379348" cy="379348"/>
          </a:xfrm>
          <a:prstGeom prst="rect">
            <a:avLst/>
          </a:prstGeom>
        </p:spPr>
      </p:pic>
      <p:pic>
        <p:nvPicPr>
          <p:cNvPr id="40" name="Imagen 39">
            <a:extLst>
              <a:ext uri="{FF2B5EF4-FFF2-40B4-BE49-F238E27FC236}">
                <a16:creationId xmlns:a16="http://schemas.microsoft.com/office/drawing/2014/main" id="{BD897BD8-1937-AFC8-977C-5BCB74B7B5C1}"/>
              </a:ext>
            </a:extLst>
          </p:cNvPr>
          <p:cNvPicPr>
            <a:picLocks noChangeAspect="1"/>
          </p:cNvPicPr>
          <p:nvPr/>
        </p:nvPicPr>
        <p:blipFill>
          <a:blip r:embed="rId7"/>
          <a:stretch>
            <a:fillRect/>
          </a:stretch>
        </p:blipFill>
        <p:spPr>
          <a:xfrm>
            <a:off x="1362835" y="3832324"/>
            <a:ext cx="542798" cy="542798"/>
          </a:xfrm>
          <a:prstGeom prst="rect">
            <a:avLst/>
          </a:prstGeom>
        </p:spPr>
      </p:pic>
      <p:pic>
        <p:nvPicPr>
          <p:cNvPr id="41" name="Imagen 40">
            <a:extLst>
              <a:ext uri="{FF2B5EF4-FFF2-40B4-BE49-F238E27FC236}">
                <a16:creationId xmlns:a16="http://schemas.microsoft.com/office/drawing/2014/main" id="{36A8498E-66B2-E336-A674-E1D350C95D47}"/>
              </a:ext>
            </a:extLst>
          </p:cNvPr>
          <p:cNvPicPr>
            <a:picLocks noChangeAspect="1"/>
          </p:cNvPicPr>
          <p:nvPr/>
        </p:nvPicPr>
        <p:blipFill>
          <a:blip r:embed="rId8"/>
          <a:stretch>
            <a:fillRect/>
          </a:stretch>
        </p:blipFill>
        <p:spPr>
          <a:xfrm>
            <a:off x="4510802" y="3851974"/>
            <a:ext cx="455473" cy="455473"/>
          </a:xfrm>
          <a:prstGeom prst="rect">
            <a:avLst/>
          </a:prstGeom>
        </p:spPr>
      </p:pic>
      <p:pic>
        <p:nvPicPr>
          <p:cNvPr id="42" name="Imagen 41">
            <a:extLst>
              <a:ext uri="{FF2B5EF4-FFF2-40B4-BE49-F238E27FC236}">
                <a16:creationId xmlns:a16="http://schemas.microsoft.com/office/drawing/2014/main" id="{C173D37B-E226-CCA7-D6BB-16D1CEC7CE06}"/>
              </a:ext>
            </a:extLst>
          </p:cNvPr>
          <p:cNvPicPr>
            <a:picLocks noChangeAspect="1"/>
          </p:cNvPicPr>
          <p:nvPr/>
        </p:nvPicPr>
        <p:blipFill>
          <a:blip r:embed="rId9"/>
          <a:stretch>
            <a:fillRect/>
          </a:stretch>
        </p:blipFill>
        <p:spPr>
          <a:xfrm>
            <a:off x="7533670" y="3868259"/>
            <a:ext cx="439188" cy="439188"/>
          </a:xfrm>
          <a:prstGeom prst="rect">
            <a:avLst/>
          </a:prstGeom>
        </p:spPr>
      </p:pic>
      <p:pic>
        <p:nvPicPr>
          <p:cNvPr id="43" name="Imagen 42">
            <a:extLst>
              <a:ext uri="{FF2B5EF4-FFF2-40B4-BE49-F238E27FC236}">
                <a16:creationId xmlns:a16="http://schemas.microsoft.com/office/drawing/2014/main" id="{8DE69A13-06FC-B77B-2677-F1A79EB246BB}"/>
              </a:ext>
            </a:extLst>
          </p:cNvPr>
          <p:cNvPicPr>
            <a:picLocks noChangeAspect="1"/>
          </p:cNvPicPr>
          <p:nvPr/>
        </p:nvPicPr>
        <p:blipFill>
          <a:blip r:embed="rId10"/>
          <a:stretch>
            <a:fillRect/>
          </a:stretch>
        </p:blipFill>
        <p:spPr>
          <a:xfrm>
            <a:off x="7786205" y="427513"/>
            <a:ext cx="5183247" cy="6740243"/>
          </a:xfrm>
          <a:prstGeom prst="rect">
            <a:avLst/>
          </a:prstGeom>
        </p:spPr>
      </p:pic>
    </p:spTree>
    <p:extLst>
      <p:ext uri="{BB962C8B-B14F-4D97-AF65-F5344CB8AC3E}">
        <p14:creationId xmlns:p14="http://schemas.microsoft.com/office/powerpoint/2010/main" val="18722046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258">
          <a:extLst>
            <a:ext uri="{FF2B5EF4-FFF2-40B4-BE49-F238E27FC236}">
              <a16:creationId xmlns:a16="http://schemas.microsoft.com/office/drawing/2014/main" id="{932A9E71-9094-4155-2866-49DB33F55CCF}"/>
            </a:ext>
          </a:extLst>
        </p:cNvPr>
        <p:cNvGrpSpPr/>
        <p:nvPr/>
      </p:nvGrpSpPr>
      <p:grpSpPr>
        <a:xfrm>
          <a:off x="0" y="0"/>
          <a:ext cx="0" cy="0"/>
          <a:chOff x="0" y="0"/>
          <a:chExt cx="0" cy="0"/>
        </a:xfrm>
      </p:grpSpPr>
      <p:sp>
        <p:nvSpPr>
          <p:cNvPr id="287" name="Rounded Rectangle 58">
            <a:extLst>
              <a:ext uri="{FF2B5EF4-FFF2-40B4-BE49-F238E27FC236}">
                <a16:creationId xmlns:a16="http://schemas.microsoft.com/office/drawing/2014/main" id="{68D2A872-2D92-4045-8E1D-3A7E7D099B24}"/>
              </a:ext>
            </a:extLst>
          </p:cNvPr>
          <p:cNvSpPr/>
          <p:nvPr/>
        </p:nvSpPr>
        <p:spPr>
          <a:xfrm>
            <a:off x="6897999" y="2966517"/>
            <a:ext cx="120478" cy="550218"/>
          </a:xfrm>
          <a:custGeom>
            <a:avLst/>
            <a:gdLst/>
            <a:ahLst/>
            <a:cxnLst/>
            <a:rect l="0" t="0" r="0" b="0"/>
            <a:pathLst>
              <a:path w="120478" h="401594">
                <a:moveTo>
                  <a:pt x="120478" y="401594"/>
                </a:moveTo>
                <a:lnTo>
                  <a:pt x="60239" y="401594"/>
                </a:lnTo>
                <a:lnTo>
                  <a:pt x="0" y="401594"/>
                </a:lnTo>
                <a:lnTo>
                  <a:pt x="0" y="200797"/>
                </a:lnTo>
                <a:lnTo>
                  <a:pt x="0" y="0"/>
                </a:lnTo>
              </a:path>
            </a:pathLst>
          </a:custGeom>
          <a:noFill/>
          <a:ln w="10039">
            <a:solidFill>
              <a:srgbClr val="484848"/>
            </a:solidFill>
            <a:prstDash val="dash"/>
          </a:ln>
        </p:spPr>
        <p:txBody>
          <a:bodyPr rtlCol="0" anchor="ctr"/>
          <a:lstStyle/>
          <a:p>
            <a:pPr algn="ctr"/>
            <a:endParaRPr/>
          </a:p>
        </p:txBody>
      </p:sp>
      <p:sp>
        <p:nvSpPr>
          <p:cNvPr id="288" name="Rounded Rectangle 59">
            <a:extLst>
              <a:ext uri="{FF2B5EF4-FFF2-40B4-BE49-F238E27FC236}">
                <a16:creationId xmlns:a16="http://schemas.microsoft.com/office/drawing/2014/main" id="{7464F09E-1319-0815-589D-BD93045C47F8}"/>
              </a:ext>
            </a:extLst>
          </p:cNvPr>
          <p:cNvSpPr/>
          <p:nvPr/>
        </p:nvSpPr>
        <p:spPr>
          <a:xfrm>
            <a:off x="6897999" y="2966517"/>
            <a:ext cx="120478" cy="797388"/>
          </a:xfrm>
          <a:custGeom>
            <a:avLst/>
            <a:gdLst/>
            <a:ahLst/>
            <a:cxnLst/>
            <a:rect l="0" t="0" r="0" b="0"/>
            <a:pathLst>
              <a:path w="120478" h="642551">
                <a:moveTo>
                  <a:pt x="120478" y="642551"/>
                </a:moveTo>
                <a:lnTo>
                  <a:pt x="80988" y="642551"/>
                </a:lnTo>
                <a:lnTo>
                  <a:pt x="80318" y="642551"/>
                </a:lnTo>
                <a:cubicBezTo>
                  <a:pt x="35960" y="642551"/>
                  <a:pt x="0" y="606591"/>
                  <a:pt x="0" y="562232"/>
                </a:cubicBezTo>
                <a:lnTo>
                  <a:pt x="0" y="80318"/>
                </a:lnTo>
                <a:lnTo>
                  <a:pt x="0" y="0"/>
                </a:lnTo>
              </a:path>
            </a:pathLst>
          </a:custGeom>
          <a:noFill/>
          <a:ln w="10039">
            <a:solidFill>
              <a:srgbClr val="484848"/>
            </a:solidFill>
            <a:prstDash val="dash"/>
          </a:ln>
        </p:spPr>
        <p:txBody>
          <a:bodyPr rtlCol="0" anchor="ctr"/>
          <a:lstStyle/>
          <a:p>
            <a:pPr algn="ctr"/>
            <a:endParaRPr/>
          </a:p>
        </p:txBody>
      </p:sp>
      <p:grpSp>
        <p:nvGrpSpPr>
          <p:cNvPr id="259" name="Google Shape;259;g31dbd23bb8a_0_164">
            <a:extLst>
              <a:ext uri="{FF2B5EF4-FFF2-40B4-BE49-F238E27FC236}">
                <a16:creationId xmlns:a16="http://schemas.microsoft.com/office/drawing/2014/main" id="{E6185BC2-3BA2-7C8E-4485-901949ECB19B}"/>
              </a:ext>
            </a:extLst>
          </p:cNvPr>
          <p:cNvGrpSpPr/>
          <p:nvPr/>
        </p:nvGrpSpPr>
        <p:grpSpPr>
          <a:xfrm>
            <a:off x="11408966" y="-5"/>
            <a:ext cx="783040" cy="2125875"/>
            <a:chOff x="11420466" y="-28230"/>
            <a:chExt cx="783040" cy="2125875"/>
          </a:xfrm>
        </p:grpSpPr>
        <p:sp>
          <p:nvSpPr>
            <p:cNvPr id="260" name="Google Shape;260;g31dbd23bb8a_0_164">
              <a:extLst>
                <a:ext uri="{FF2B5EF4-FFF2-40B4-BE49-F238E27FC236}">
                  <a16:creationId xmlns:a16="http://schemas.microsoft.com/office/drawing/2014/main" id="{D3F250F5-8CDF-7C39-772C-A2832B4A96E4}"/>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a:extLst>
                <a:ext uri="{FF2B5EF4-FFF2-40B4-BE49-F238E27FC236}">
                  <a16:creationId xmlns:a16="http://schemas.microsoft.com/office/drawing/2014/main" id="{44E7ADB8-B476-3339-E5A6-5E29CC2CF37F}"/>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a:extLst>
                <a:ext uri="{FF2B5EF4-FFF2-40B4-BE49-F238E27FC236}">
                  <a16:creationId xmlns:a16="http://schemas.microsoft.com/office/drawing/2014/main" id="{2585D27F-201A-2229-277D-7AF1A8BEBF3E}"/>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a:extLst>
              <a:ext uri="{FF2B5EF4-FFF2-40B4-BE49-F238E27FC236}">
                <a16:creationId xmlns:a16="http://schemas.microsoft.com/office/drawing/2014/main" id="{24ED66CF-10ED-3C52-3A3F-52DDBFB27357}"/>
              </a:ext>
            </a:extLst>
          </p:cNvPr>
          <p:cNvGrpSpPr/>
          <p:nvPr/>
        </p:nvGrpSpPr>
        <p:grpSpPr>
          <a:xfrm>
            <a:off x="-9190" y="5982440"/>
            <a:ext cx="2967719" cy="883871"/>
            <a:chOff x="-9190" y="5982440"/>
            <a:chExt cx="2967719" cy="883871"/>
          </a:xfrm>
        </p:grpSpPr>
        <p:sp>
          <p:nvSpPr>
            <p:cNvPr id="264" name="Google Shape;264;g31dbd23bb8a_0_164">
              <a:extLst>
                <a:ext uri="{FF2B5EF4-FFF2-40B4-BE49-F238E27FC236}">
                  <a16:creationId xmlns:a16="http://schemas.microsoft.com/office/drawing/2014/main" id="{2DD5A6F3-F482-8612-CF7C-230D3EC1982F}"/>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1E5D3021-7BD9-6EEA-8D62-C1509795121D}"/>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48BB815C-2BEC-A2F5-7BCC-7B7D6FC3E6D2}"/>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D3D6D6FB-DD22-73D1-AAED-F18A3BCA2D06}"/>
              </a:ext>
            </a:extLst>
          </p:cNvPr>
          <p:cNvSpPr txBox="1"/>
          <p:nvPr/>
        </p:nvSpPr>
        <p:spPr>
          <a:xfrm>
            <a:off x="562858" y="387788"/>
            <a:ext cx="51879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SERVICIO DE</a:t>
            </a:r>
            <a:r>
              <a:rPr lang="en-US" sz="3000" b="1" dirty="0">
                <a:solidFill>
                  <a:srgbClr val="EA2565"/>
                </a:solidFill>
                <a:latin typeface="Lato"/>
                <a:ea typeface="Lato"/>
                <a:cs typeface="Lato"/>
                <a:sym typeface="Lato"/>
              </a:rPr>
              <a:t> ASISTENCIA</a:t>
            </a:r>
            <a:endParaRPr sz="3000" b="1" i="0" u="none" strike="noStrike" cap="none" dirty="0">
              <a:solidFill>
                <a:srgbClr val="EA2565"/>
              </a:solidFill>
              <a:latin typeface="Lato"/>
              <a:ea typeface="Lato"/>
              <a:cs typeface="Lato"/>
              <a:sym typeface="Lato"/>
            </a:endParaRPr>
          </a:p>
        </p:txBody>
      </p:sp>
      <p:pic>
        <p:nvPicPr>
          <p:cNvPr id="269" name="Google Shape;269;g31dbd23bb8a_0_164">
            <a:extLst>
              <a:ext uri="{FF2B5EF4-FFF2-40B4-BE49-F238E27FC236}">
                <a16:creationId xmlns:a16="http://schemas.microsoft.com/office/drawing/2014/main" id="{8D1DDCD4-3CAC-6F00-8BA9-8C3BF5BA33FC}"/>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grpSp>
        <p:nvGrpSpPr>
          <p:cNvPr id="13" name="Group 3">
            <a:extLst>
              <a:ext uri="{FF2B5EF4-FFF2-40B4-BE49-F238E27FC236}">
                <a16:creationId xmlns:a16="http://schemas.microsoft.com/office/drawing/2014/main" id="{F8283A2F-DE16-3EE0-95DA-8D3D1433715F}"/>
              </a:ext>
            </a:extLst>
          </p:cNvPr>
          <p:cNvGrpSpPr/>
          <p:nvPr/>
        </p:nvGrpSpPr>
        <p:grpSpPr>
          <a:xfrm>
            <a:off x="5169984" y="3231743"/>
            <a:ext cx="1355576" cy="1300992"/>
            <a:chOff x="2409567" y="2791082"/>
            <a:chExt cx="1124464" cy="1164624"/>
          </a:xfrm>
        </p:grpSpPr>
        <p:sp>
          <p:nvSpPr>
            <p:cNvPr id="14" name="Rounded Rectangle 1">
              <a:extLst>
                <a:ext uri="{FF2B5EF4-FFF2-40B4-BE49-F238E27FC236}">
                  <a16:creationId xmlns:a16="http://schemas.microsoft.com/office/drawing/2014/main" id="{2352BB47-50A3-4EE8-634D-C99F3C44CD90}"/>
                </a:ext>
              </a:extLst>
            </p:cNvPr>
            <p:cNvSpPr/>
            <p:nvPr/>
          </p:nvSpPr>
          <p:spPr>
            <a:xfrm>
              <a:off x="2409567" y="2791082"/>
              <a:ext cx="1124464" cy="1164624"/>
            </a:xfrm>
            <a:custGeom>
              <a:avLst/>
              <a:gdLst/>
              <a:ahLst/>
              <a:cxnLst/>
              <a:rect l="0" t="0" r="0" b="0"/>
              <a:pathLst>
                <a:path w="1124464" h="1164624">
                  <a:moveTo>
                    <a:pt x="160637" y="0"/>
                  </a:moveTo>
                  <a:lnTo>
                    <a:pt x="963827" y="0"/>
                  </a:lnTo>
                  <a:cubicBezTo>
                    <a:pt x="963827" y="0"/>
                    <a:pt x="1124464" y="0"/>
                    <a:pt x="1124464" y="160637"/>
                  </a:cubicBezTo>
                  <a:lnTo>
                    <a:pt x="1124464" y="1003986"/>
                  </a:lnTo>
                  <a:cubicBezTo>
                    <a:pt x="1124464" y="1003986"/>
                    <a:pt x="1124464" y="1164624"/>
                    <a:pt x="963827" y="1164624"/>
                  </a:cubicBezTo>
                  <a:lnTo>
                    <a:pt x="160637" y="1164624"/>
                  </a:lnTo>
                  <a:cubicBezTo>
                    <a:pt x="160637" y="1164624"/>
                    <a:pt x="0" y="1164624"/>
                    <a:pt x="0" y="1003986"/>
                  </a:cubicBezTo>
                  <a:lnTo>
                    <a:pt x="0" y="160637"/>
                  </a:lnTo>
                  <a:cubicBezTo>
                    <a:pt x="0" y="160637"/>
                    <a:pt x="0" y="0"/>
                    <a:pt x="160637" y="0"/>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sp>
          <p:nvSpPr>
            <p:cNvPr id="15" name="Rounded Rectangle 2">
              <a:extLst>
                <a:ext uri="{FF2B5EF4-FFF2-40B4-BE49-F238E27FC236}">
                  <a16:creationId xmlns:a16="http://schemas.microsoft.com/office/drawing/2014/main" id="{3B5FC4F2-C8BB-DDC7-D28A-4553C34CC0E9}"/>
                </a:ext>
              </a:extLst>
            </p:cNvPr>
            <p:cNvSpPr/>
            <p:nvPr/>
          </p:nvSpPr>
          <p:spPr>
            <a:xfrm>
              <a:off x="2409567" y="2791082"/>
              <a:ext cx="1124464" cy="1164624"/>
            </a:xfrm>
            <a:custGeom>
              <a:avLst/>
              <a:gdLst/>
              <a:ahLst/>
              <a:cxnLst/>
              <a:rect l="0" t="0" r="0" b="0"/>
              <a:pathLst>
                <a:path w="1124464" h="1164624">
                  <a:moveTo>
                    <a:pt x="160637" y="0"/>
                  </a:moveTo>
                  <a:lnTo>
                    <a:pt x="963827" y="0"/>
                  </a:lnTo>
                  <a:cubicBezTo>
                    <a:pt x="963827" y="0"/>
                    <a:pt x="1124464" y="0"/>
                    <a:pt x="1124464" y="160637"/>
                  </a:cubicBezTo>
                  <a:lnTo>
                    <a:pt x="1124464" y="1003986"/>
                  </a:lnTo>
                  <a:cubicBezTo>
                    <a:pt x="1124464" y="1003986"/>
                    <a:pt x="1124464" y="1164624"/>
                    <a:pt x="963827" y="1164624"/>
                  </a:cubicBezTo>
                  <a:lnTo>
                    <a:pt x="160637" y="1164624"/>
                  </a:lnTo>
                  <a:cubicBezTo>
                    <a:pt x="160637" y="1164624"/>
                    <a:pt x="0" y="1164624"/>
                    <a:pt x="0" y="1003986"/>
                  </a:cubicBezTo>
                  <a:lnTo>
                    <a:pt x="0" y="160637"/>
                  </a:lnTo>
                  <a:cubicBezTo>
                    <a:pt x="0" y="160637"/>
                    <a:pt x="0" y="0"/>
                    <a:pt x="160637" y="0"/>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grpSp>
      <p:grpSp>
        <p:nvGrpSpPr>
          <p:cNvPr id="17" name="Group 6">
            <a:extLst>
              <a:ext uri="{FF2B5EF4-FFF2-40B4-BE49-F238E27FC236}">
                <a16:creationId xmlns:a16="http://schemas.microsoft.com/office/drawing/2014/main" id="{FD48423E-B28F-95EE-EDE8-43CF22AB654E}"/>
              </a:ext>
            </a:extLst>
          </p:cNvPr>
          <p:cNvGrpSpPr/>
          <p:nvPr/>
        </p:nvGrpSpPr>
        <p:grpSpPr>
          <a:xfrm>
            <a:off x="6201902" y="1370432"/>
            <a:ext cx="2479846" cy="450583"/>
            <a:chOff x="3319848" y="1124464"/>
            <a:chExt cx="1767016" cy="361435"/>
          </a:xfrm>
          <a:solidFill>
            <a:srgbClr val="FF7012"/>
          </a:solidFill>
        </p:grpSpPr>
        <p:sp>
          <p:nvSpPr>
            <p:cNvPr id="18" name="Rounded Rectangle 4">
              <a:extLst>
                <a:ext uri="{FF2B5EF4-FFF2-40B4-BE49-F238E27FC236}">
                  <a16:creationId xmlns:a16="http://schemas.microsoft.com/office/drawing/2014/main" id="{64F5B825-7A50-0138-2B82-0187A5D67350}"/>
                </a:ext>
              </a:extLst>
            </p:cNvPr>
            <p:cNvSpPr/>
            <p:nvPr/>
          </p:nvSpPr>
          <p:spPr>
            <a:xfrm>
              <a:off x="3319848" y="1124464"/>
              <a:ext cx="1767016" cy="361435"/>
            </a:xfrm>
            <a:custGeom>
              <a:avLst/>
              <a:gdLst/>
              <a:ahLst/>
              <a:cxnLst/>
              <a:rect l="0" t="0" r="0" b="0"/>
              <a:pathLst>
                <a:path w="1767016" h="361435">
                  <a:moveTo>
                    <a:pt x="80318" y="0"/>
                  </a:moveTo>
                  <a:lnTo>
                    <a:pt x="1686697" y="0"/>
                  </a:lnTo>
                  <a:cubicBezTo>
                    <a:pt x="1686697" y="0"/>
                    <a:pt x="1767016" y="0"/>
                    <a:pt x="1767016" y="80318"/>
                  </a:cubicBezTo>
                  <a:lnTo>
                    <a:pt x="1767016" y="281116"/>
                  </a:lnTo>
                  <a:cubicBezTo>
                    <a:pt x="1767016" y="281116"/>
                    <a:pt x="1767016" y="361435"/>
                    <a:pt x="1686697"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32" name="Rounded Rectangle 5">
              <a:extLst>
                <a:ext uri="{FF2B5EF4-FFF2-40B4-BE49-F238E27FC236}">
                  <a16:creationId xmlns:a16="http://schemas.microsoft.com/office/drawing/2014/main" id="{4AFC99B2-4B67-D187-CA23-D0549E0684F3}"/>
                </a:ext>
              </a:extLst>
            </p:cNvPr>
            <p:cNvSpPr/>
            <p:nvPr/>
          </p:nvSpPr>
          <p:spPr>
            <a:xfrm>
              <a:off x="3319848" y="1124464"/>
              <a:ext cx="1767016" cy="361435"/>
            </a:xfrm>
            <a:custGeom>
              <a:avLst/>
              <a:gdLst/>
              <a:ahLst/>
              <a:cxnLst/>
              <a:rect l="0" t="0" r="0" b="0"/>
              <a:pathLst>
                <a:path w="1767016" h="361435">
                  <a:moveTo>
                    <a:pt x="80318" y="0"/>
                  </a:moveTo>
                  <a:lnTo>
                    <a:pt x="1686697" y="0"/>
                  </a:lnTo>
                  <a:cubicBezTo>
                    <a:pt x="1686697" y="0"/>
                    <a:pt x="1767016" y="0"/>
                    <a:pt x="1767016" y="80318"/>
                  </a:cubicBezTo>
                  <a:lnTo>
                    <a:pt x="1767016" y="281116"/>
                  </a:lnTo>
                  <a:cubicBezTo>
                    <a:pt x="1767016" y="281116"/>
                    <a:pt x="1767016" y="361435"/>
                    <a:pt x="1686697"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33" name="Group 9">
            <a:extLst>
              <a:ext uri="{FF2B5EF4-FFF2-40B4-BE49-F238E27FC236}">
                <a16:creationId xmlns:a16="http://schemas.microsoft.com/office/drawing/2014/main" id="{F2E4D475-AF09-AD40-BE37-48CEE4D6B53A}"/>
              </a:ext>
            </a:extLst>
          </p:cNvPr>
          <p:cNvGrpSpPr/>
          <p:nvPr/>
        </p:nvGrpSpPr>
        <p:grpSpPr>
          <a:xfrm>
            <a:off x="3116580" y="1238535"/>
            <a:ext cx="2377033" cy="428175"/>
            <a:chOff x="937054" y="883508"/>
            <a:chExt cx="1686697" cy="361435"/>
          </a:xfrm>
          <a:solidFill>
            <a:srgbClr val="EF3663"/>
          </a:solidFill>
        </p:grpSpPr>
        <p:sp>
          <p:nvSpPr>
            <p:cNvPr id="34" name="Rounded Rectangle 7">
              <a:extLst>
                <a:ext uri="{FF2B5EF4-FFF2-40B4-BE49-F238E27FC236}">
                  <a16:creationId xmlns:a16="http://schemas.microsoft.com/office/drawing/2014/main" id="{FA6EC172-D7F6-56EF-B4C0-7087E09A39EE}"/>
                </a:ext>
              </a:extLst>
            </p:cNvPr>
            <p:cNvSpPr/>
            <p:nvPr/>
          </p:nvSpPr>
          <p:spPr>
            <a:xfrm>
              <a:off x="937054" y="883508"/>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35" name="Rounded Rectangle 8">
              <a:extLst>
                <a:ext uri="{FF2B5EF4-FFF2-40B4-BE49-F238E27FC236}">
                  <a16:creationId xmlns:a16="http://schemas.microsoft.com/office/drawing/2014/main" id="{9BC001E9-7C65-E175-9BF3-F5A652CEF4BE}"/>
                </a:ext>
              </a:extLst>
            </p:cNvPr>
            <p:cNvSpPr/>
            <p:nvPr/>
          </p:nvSpPr>
          <p:spPr>
            <a:xfrm>
              <a:off x="937054" y="883508"/>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36" name="Group 12">
            <a:extLst>
              <a:ext uri="{FF2B5EF4-FFF2-40B4-BE49-F238E27FC236}">
                <a16:creationId xmlns:a16="http://schemas.microsoft.com/office/drawing/2014/main" id="{050D8CA7-8E25-91EF-4F98-AA0D4A39AA4F}"/>
              </a:ext>
            </a:extLst>
          </p:cNvPr>
          <p:cNvGrpSpPr/>
          <p:nvPr/>
        </p:nvGrpSpPr>
        <p:grpSpPr>
          <a:xfrm>
            <a:off x="6737361" y="3941721"/>
            <a:ext cx="2294879" cy="430377"/>
            <a:chOff x="3855308" y="3534032"/>
            <a:chExt cx="1686697" cy="361435"/>
          </a:xfrm>
          <a:solidFill>
            <a:srgbClr val="EF3663"/>
          </a:solidFill>
        </p:grpSpPr>
        <p:sp>
          <p:nvSpPr>
            <p:cNvPr id="37" name="Rounded Rectangle 10">
              <a:extLst>
                <a:ext uri="{FF2B5EF4-FFF2-40B4-BE49-F238E27FC236}">
                  <a16:creationId xmlns:a16="http://schemas.microsoft.com/office/drawing/2014/main" id="{22421D84-F7D8-D698-3AD8-3C29B6AB038C}"/>
                </a:ext>
              </a:extLst>
            </p:cNvPr>
            <p:cNvSpPr/>
            <p:nvPr/>
          </p:nvSpPr>
          <p:spPr>
            <a:xfrm>
              <a:off x="3855308" y="3534032"/>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38" name="Rounded Rectangle 11">
              <a:extLst>
                <a:ext uri="{FF2B5EF4-FFF2-40B4-BE49-F238E27FC236}">
                  <a16:creationId xmlns:a16="http://schemas.microsoft.com/office/drawing/2014/main" id="{E48A661F-E6A7-6066-F05D-AC31E649F505}"/>
                </a:ext>
              </a:extLst>
            </p:cNvPr>
            <p:cNvSpPr/>
            <p:nvPr/>
          </p:nvSpPr>
          <p:spPr>
            <a:xfrm>
              <a:off x="3855308" y="3534032"/>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39" name="Group 15">
            <a:extLst>
              <a:ext uri="{FF2B5EF4-FFF2-40B4-BE49-F238E27FC236}">
                <a16:creationId xmlns:a16="http://schemas.microsoft.com/office/drawing/2014/main" id="{3BC86D8E-B412-76EB-975C-9509B7FDF6D4}"/>
              </a:ext>
            </a:extLst>
          </p:cNvPr>
          <p:cNvGrpSpPr/>
          <p:nvPr/>
        </p:nvGrpSpPr>
        <p:grpSpPr>
          <a:xfrm>
            <a:off x="2580640" y="3913497"/>
            <a:ext cx="2389705" cy="458601"/>
            <a:chOff x="401594" y="3534032"/>
            <a:chExt cx="1686697" cy="361435"/>
          </a:xfrm>
          <a:solidFill>
            <a:srgbClr val="EF3663"/>
          </a:solidFill>
        </p:grpSpPr>
        <p:sp>
          <p:nvSpPr>
            <p:cNvPr id="40" name="Rounded Rectangle 13">
              <a:extLst>
                <a:ext uri="{FF2B5EF4-FFF2-40B4-BE49-F238E27FC236}">
                  <a16:creationId xmlns:a16="http://schemas.microsoft.com/office/drawing/2014/main" id="{9077BA09-D8FD-A87F-CBA3-0C1A66562C26}"/>
                </a:ext>
              </a:extLst>
            </p:cNvPr>
            <p:cNvSpPr/>
            <p:nvPr/>
          </p:nvSpPr>
          <p:spPr>
            <a:xfrm>
              <a:off x="401594" y="3534032"/>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41" name="Rounded Rectangle 14">
              <a:extLst>
                <a:ext uri="{FF2B5EF4-FFF2-40B4-BE49-F238E27FC236}">
                  <a16:creationId xmlns:a16="http://schemas.microsoft.com/office/drawing/2014/main" id="{58635F5C-D1E4-6ECD-EAD5-69C7D45B421A}"/>
                </a:ext>
              </a:extLst>
            </p:cNvPr>
            <p:cNvSpPr/>
            <p:nvPr/>
          </p:nvSpPr>
          <p:spPr>
            <a:xfrm>
              <a:off x="401594" y="3534032"/>
              <a:ext cx="1686697" cy="361435"/>
            </a:xfrm>
            <a:custGeom>
              <a:avLst/>
              <a:gdLst/>
              <a:ahLst/>
              <a:cxnLst/>
              <a:rect l="0" t="0" r="0" b="0"/>
              <a:pathLst>
                <a:path w="1686697" h="361435">
                  <a:moveTo>
                    <a:pt x="80318" y="0"/>
                  </a:moveTo>
                  <a:lnTo>
                    <a:pt x="1606378" y="0"/>
                  </a:lnTo>
                  <a:cubicBezTo>
                    <a:pt x="1606378" y="0"/>
                    <a:pt x="1686697" y="0"/>
                    <a:pt x="1686697" y="80318"/>
                  </a:cubicBezTo>
                  <a:lnTo>
                    <a:pt x="1686697" y="281116"/>
                  </a:lnTo>
                  <a:cubicBezTo>
                    <a:pt x="1686697" y="281116"/>
                    <a:pt x="1686697" y="361435"/>
                    <a:pt x="1606378"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42" name="Group 18">
            <a:extLst>
              <a:ext uri="{FF2B5EF4-FFF2-40B4-BE49-F238E27FC236}">
                <a16:creationId xmlns:a16="http://schemas.microsoft.com/office/drawing/2014/main" id="{78D93DCA-B00F-2E38-2D41-2F0712CC745D}"/>
              </a:ext>
            </a:extLst>
          </p:cNvPr>
          <p:cNvGrpSpPr/>
          <p:nvPr/>
        </p:nvGrpSpPr>
        <p:grpSpPr>
          <a:xfrm>
            <a:off x="4852264" y="5496415"/>
            <a:ext cx="2125095" cy="433144"/>
            <a:chOff x="2168610" y="4778975"/>
            <a:chExt cx="1606378" cy="361435"/>
          </a:xfrm>
          <a:solidFill>
            <a:srgbClr val="FF7012"/>
          </a:solidFill>
        </p:grpSpPr>
        <p:sp>
          <p:nvSpPr>
            <p:cNvPr id="43" name="Rounded Rectangle 16">
              <a:extLst>
                <a:ext uri="{FF2B5EF4-FFF2-40B4-BE49-F238E27FC236}">
                  <a16:creationId xmlns:a16="http://schemas.microsoft.com/office/drawing/2014/main" id="{EE2679DF-3834-9B34-126B-18C842335C77}"/>
                </a:ext>
              </a:extLst>
            </p:cNvPr>
            <p:cNvSpPr/>
            <p:nvPr/>
          </p:nvSpPr>
          <p:spPr>
            <a:xfrm>
              <a:off x="2168610" y="4778975"/>
              <a:ext cx="1606378" cy="361435"/>
            </a:xfrm>
            <a:custGeom>
              <a:avLst/>
              <a:gdLst/>
              <a:ahLst/>
              <a:cxnLst/>
              <a:rect l="0" t="0" r="0" b="0"/>
              <a:pathLst>
                <a:path w="1606378" h="361435">
                  <a:moveTo>
                    <a:pt x="80318" y="0"/>
                  </a:moveTo>
                  <a:lnTo>
                    <a:pt x="1526059" y="0"/>
                  </a:lnTo>
                  <a:cubicBezTo>
                    <a:pt x="1526059" y="0"/>
                    <a:pt x="1606378" y="0"/>
                    <a:pt x="1606378" y="80318"/>
                  </a:cubicBezTo>
                  <a:lnTo>
                    <a:pt x="1606378" y="281116"/>
                  </a:lnTo>
                  <a:cubicBezTo>
                    <a:pt x="1606378" y="281116"/>
                    <a:pt x="1606378" y="361435"/>
                    <a:pt x="1526059"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44" name="Rounded Rectangle 17">
              <a:extLst>
                <a:ext uri="{FF2B5EF4-FFF2-40B4-BE49-F238E27FC236}">
                  <a16:creationId xmlns:a16="http://schemas.microsoft.com/office/drawing/2014/main" id="{0D9D3293-B37F-2410-43C7-14204CC5A075}"/>
                </a:ext>
              </a:extLst>
            </p:cNvPr>
            <p:cNvSpPr/>
            <p:nvPr/>
          </p:nvSpPr>
          <p:spPr>
            <a:xfrm>
              <a:off x="2168610" y="4778975"/>
              <a:ext cx="1606378" cy="361435"/>
            </a:xfrm>
            <a:custGeom>
              <a:avLst/>
              <a:gdLst/>
              <a:ahLst/>
              <a:cxnLst/>
              <a:rect l="0" t="0" r="0" b="0"/>
              <a:pathLst>
                <a:path w="1606378" h="361435">
                  <a:moveTo>
                    <a:pt x="80318" y="0"/>
                  </a:moveTo>
                  <a:lnTo>
                    <a:pt x="1526059" y="0"/>
                  </a:lnTo>
                  <a:cubicBezTo>
                    <a:pt x="1526059" y="0"/>
                    <a:pt x="1606378" y="0"/>
                    <a:pt x="1606378" y="80318"/>
                  </a:cubicBezTo>
                  <a:lnTo>
                    <a:pt x="1606378" y="281116"/>
                  </a:lnTo>
                  <a:cubicBezTo>
                    <a:pt x="1606378" y="281116"/>
                    <a:pt x="1606378" y="361435"/>
                    <a:pt x="1526059"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45" name="Group 21">
            <a:extLst>
              <a:ext uri="{FF2B5EF4-FFF2-40B4-BE49-F238E27FC236}">
                <a16:creationId xmlns:a16="http://schemas.microsoft.com/office/drawing/2014/main" id="{35853541-9257-BCD5-6339-B37305A1CB8D}"/>
              </a:ext>
            </a:extLst>
          </p:cNvPr>
          <p:cNvGrpSpPr/>
          <p:nvPr/>
        </p:nvGrpSpPr>
        <p:grpSpPr>
          <a:xfrm>
            <a:off x="6737362" y="2605082"/>
            <a:ext cx="1743349" cy="401594"/>
            <a:chOff x="3855308" y="2128451"/>
            <a:chExt cx="1124464" cy="361435"/>
          </a:xfrm>
          <a:solidFill>
            <a:srgbClr val="FF7012"/>
          </a:solidFill>
        </p:grpSpPr>
        <p:sp>
          <p:nvSpPr>
            <p:cNvPr id="46" name="Rounded Rectangle 19">
              <a:extLst>
                <a:ext uri="{FF2B5EF4-FFF2-40B4-BE49-F238E27FC236}">
                  <a16:creationId xmlns:a16="http://schemas.microsoft.com/office/drawing/2014/main" id="{0D22573A-6DA0-DD85-B08E-E8E62A9B7752}"/>
                </a:ext>
              </a:extLst>
            </p:cNvPr>
            <p:cNvSpPr/>
            <p:nvPr/>
          </p:nvSpPr>
          <p:spPr>
            <a:xfrm>
              <a:off x="3855308" y="2128451"/>
              <a:ext cx="1124464" cy="361435"/>
            </a:xfrm>
            <a:custGeom>
              <a:avLst/>
              <a:gdLst/>
              <a:ahLst/>
              <a:cxnLst/>
              <a:rect l="0" t="0" r="0" b="0"/>
              <a:pathLst>
                <a:path w="1124464" h="361435">
                  <a:moveTo>
                    <a:pt x="80318" y="0"/>
                  </a:moveTo>
                  <a:lnTo>
                    <a:pt x="1044145" y="0"/>
                  </a:lnTo>
                  <a:cubicBezTo>
                    <a:pt x="1044145" y="0"/>
                    <a:pt x="1124464" y="0"/>
                    <a:pt x="1124464" y="80318"/>
                  </a:cubicBezTo>
                  <a:lnTo>
                    <a:pt x="1124464" y="281116"/>
                  </a:lnTo>
                  <a:cubicBezTo>
                    <a:pt x="1124464" y="281116"/>
                    <a:pt x="1124464" y="361435"/>
                    <a:pt x="1044145"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47" name="Rounded Rectangle 20">
              <a:extLst>
                <a:ext uri="{FF2B5EF4-FFF2-40B4-BE49-F238E27FC236}">
                  <a16:creationId xmlns:a16="http://schemas.microsoft.com/office/drawing/2014/main" id="{F0BCA801-9E87-97F9-529A-C96A4CD4290A}"/>
                </a:ext>
              </a:extLst>
            </p:cNvPr>
            <p:cNvSpPr/>
            <p:nvPr/>
          </p:nvSpPr>
          <p:spPr>
            <a:xfrm>
              <a:off x="3855308" y="2128451"/>
              <a:ext cx="1124464" cy="361435"/>
            </a:xfrm>
            <a:custGeom>
              <a:avLst/>
              <a:gdLst/>
              <a:ahLst/>
              <a:cxnLst/>
              <a:rect l="0" t="0" r="0" b="0"/>
              <a:pathLst>
                <a:path w="1124464" h="361435">
                  <a:moveTo>
                    <a:pt x="80318" y="0"/>
                  </a:moveTo>
                  <a:lnTo>
                    <a:pt x="1044145" y="0"/>
                  </a:lnTo>
                  <a:cubicBezTo>
                    <a:pt x="1044145" y="0"/>
                    <a:pt x="1124464" y="0"/>
                    <a:pt x="1124464" y="80318"/>
                  </a:cubicBezTo>
                  <a:lnTo>
                    <a:pt x="1124464" y="281116"/>
                  </a:lnTo>
                  <a:cubicBezTo>
                    <a:pt x="1124464" y="281116"/>
                    <a:pt x="1124464" y="361435"/>
                    <a:pt x="1044145"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grpSp>
        <p:nvGrpSpPr>
          <p:cNvPr id="48" name="Group 24">
            <a:extLst>
              <a:ext uri="{FF2B5EF4-FFF2-40B4-BE49-F238E27FC236}">
                <a16:creationId xmlns:a16="http://schemas.microsoft.com/office/drawing/2014/main" id="{CF0EEE5B-0F3D-2D80-3F2E-2CC864450AA0}"/>
              </a:ext>
            </a:extLst>
          </p:cNvPr>
          <p:cNvGrpSpPr/>
          <p:nvPr/>
        </p:nvGrpSpPr>
        <p:grpSpPr>
          <a:xfrm>
            <a:off x="3404235" y="2564923"/>
            <a:ext cx="1566109" cy="416905"/>
            <a:chOff x="963827" y="2128451"/>
            <a:chExt cx="1124464" cy="361435"/>
          </a:xfrm>
          <a:solidFill>
            <a:srgbClr val="FF7012"/>
          </a:solidFill>
        </p:grpSpPr>
        <p:sp>
          <p:nvSpPr>
            <p:cNvPr id="49" name="Rounded Rectangle 22">
              <a:extLst>
                <a:ext uri="{FF2B5EF4-FFF2-40B4-BE49-F238E27FC236}">
                  <a16:creationId xmlns:a16="http://schemas.microsoft.com/office/drawing/2014/main" id="{06D0E10D-CC7E-D4C8-84BF-0CB57AC3CF38}"/>
                </a:ext>
              </a:extLst>
            </p:cNvPr>
            <p:cNvSpPr/>
            <p:nvPr/>
          </p:nvSpPr>
          <p:spPr>
            <a:xfrm>
              <a:off x="963827" y="2128451"/>
              <a:ext cx="1124464" cy="361435"/>
            </a:xfrm>
            <a:custGeom>
              <a:avLst/>
              <a:gdLst/>
              <a:ahLst/>
              <a:cxnLst/>
              <a:rect l="0" t="0" r="0" b="0"/>
              <a:pathLst>
                <a:path w="1124464" h="361435">
                  <a:moveTo>
                    <a:pt x="80318" y="0"/>
                  </a:moveTo>
                  <a:lnTo>
                    <a:pt x="1044145" y="0"/>
                  </a:lnTo>
                  <a:cubicBezTo>
                    <a:pt x="1044145" y="0"/>
                    <a:pt x="1124464" y="0"/>
                    <a:pt x="1124464" y="80318"/>
                  </a:cubicBezTo>
                  <a:lnTo>
                    <a:pt x="1124464" y="281116"/>
                  </a:lnTo>
                  <a:cubicBezTo>
                    <a:pt x="1124464" y="281116"/>
                    <a:pt x="1124464" y="361435"/>
                    <a:pt x="1044145" y="361435"/>
                  </a:cubicBezTo>
                  <a:lnTo>
                    <a:pt x="80318" y="361435"/>
                  </a:lnTo>
                  <a:cubicBezTo>
                    <a:pt x="80318" y="361435"/>
                    <a:pt x="0" y="361435"/>
                    <a:pt x="0" y="281116"/>
                  </a:cubicBezTo>
                  <a:lnTo>
                    <a:pt x="0" y="80318"/>
                  </a:lnTo>
                  <a:cubicBezTo>
                    <a:pt x="0" y="80318"/>
                    <a:pt x="0" y="0"/>
                    <a:pt x="80318" y="0"/>
                  </a:cubicBezTo>
                </a:path>
              </a:pathLst>
            </a:custGeom>
            <a:grpFill/>
            <a:ln>
              <a:noFill/>
            </a:ln>
          </p:spPr>
          <p:txBody>
            <a:bodyPr rtlCol="0" anchor="ctr"/>
            <a:lstStyle/>
            <a:p>
              <a:pPr algn="ctr"/>
              <a:endParaRPr/>
            </a:p>
          </p:txBody>
        </p:sp>
        <p:sp>
          <p:nvSpPr>
            <p:cNvPr id="50" name="Rounded Rectangle 23">
              <a:extLst>
                <a:ext uri="{FF2B5EF4-FFF2-40B4-BE49-F238E27FC236}">
                  <a16:creationId xmlns:a16="http://schemas.microsoft.com/office/drawing/2014/main" id="{05EA2A05-AA17-C53F-B0F0-944D90B933D9}"/>
                </a:ext>
              </a:extLst>
            </p:cNvPr>
            <p:cNvSpPr/>
            <p:nvPr/>
          </p:nvSpPr>
          <p:spPr>
            <a:xfrm>
              <a:off x="963827" y="2128451"/>
              <a:ext cx="1124464" cy="361435"/>
            </a:xfrm>
            <a:custGeom>
              <a:avLst/>
              <a:gdLst/>
              <a:ahLst/>
              <a:cxnLst/>
              <a:rect l="0" t="0" r="0" b="0"/>
              <a:pathLst>
                <a:path w="1124464" h="361435">
                  <a:moveTo>
                    <a:pt x="80318" y="0"/>
                  </a:moveTo>
                  <a:lnTo>
                    <a:pt x="1044145" y="0"/>
                  </a:lnTo>
                  <a:cubicBezTo>
                    <a:pt x="1044145" y="0"/>
                    <a:pt x="1124464" y="0"/>
                    <a:pt x="1124464" y="80318"/>
                  </a:cubicBezTo>
                  <a:lnTo>
                    <a:pt x="1124464" y="281116"/>
                  </a:lnTo>
                  <a:cubicBezTo>
                    <a:pt x="1124464" y="281116"/>
                    <a:pt x="1124464" y="361435"/>
                    <a:pt x="1044145" y="361435"/>
                  </a:cubicBezTo>
                  <a:lnTo>
                    <a:pt x="80318" y="361435"/>
                  </a:lnTo>
                  <a:cubicBezTo>
                    <a:pt x="80318" y="361435"/>
                    <a:pt x="0" y="361435"/>
                    <a:pt x="0" y="281116"/>
                  </a:cubicBezTo>
                  <a:lnTo>
                    <a:pt x="0" y="80318"/>
                  </a:lnTo>
                  <a:cubicBezTo>
                    <a:pt x="0" y="80318"/>
                    <a:pt x="0" y="0"/>
                    <a:pt x="80318" y="0"/>
                  </a:cubicBezTo>
                </a:path>
              </a:pathLst>
            </a:custGeom>
            <a:grpFill/>
            <a:ln w="10039">
              <a:noFill/>
            </a:ln>
          </p:spPr>
          <p:txBody>
            <a:bodyPr rtlCol="0" anchor="ctr"/>
            <a:lstStyle/>
            <a:p>
              <a:pPr algn="ctr"/>
              <a:endParaRPr/>
            </a:p>
          </p:txBody>
        </p:sp>
      </p:grpSp>
      <p:sp>
        <p:nvSpPr>
          <p:cNvPr id="51" name="TextBox 25">
            <a:extLst>
              <a:ext uri="{FF2B5EF4-FFF2-40B4-BE49-F238E27FC236}">
                <a16:creationId xmlns:a16="http://schemas.microsoft.com/office/drawing/2014/main" id="{A6934328-011E-BAC2-B1D8-7B15B41FC0C4}"/>
              </a:ext>
            </a:extLst>
          </p:cNvPr>
          <p:cNvSpPr txBox="1"/>
          <p:nvPr/>
        </p:nvSpPr>
        <p:spPr>
          <a:xfrm>
            <a:off x="1876296" y="2240887"/>
            <a:ext cx="3299270"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defRPr sz="1200">
                <a:solidFill>
                  <a:srgbClr val="484848"/>
                </a:solidFill>
                <a:latin typeface="Lato" panose="020F0502020204030203" pitchFamily="34" charset="0"/>
                <a:ea typeface="Lato" panose="020F0502020204030203" pitchFamily="34" charset="0"/>
                <a:cs typeface="Lato" panose="020F0502020204030203" pitchFamily="34" charset="0"/>
              </a:defRPr>
            </a:lvl1pPr>
          </a:lstStyle>
          <a:p>
            <a:pPr algn="r"/>
            <a:r>
              <a:rPr lang="es-MX" sz="1600" dirty="0"/>
              <a:t>Repatriación</a:t>
            </a:r>
            <a:r>
              <a:rPr sz="1600" dirty="0"/>
              <a:t> </a:t>
            </a:r>
            <a:r>
              <a:rPr lang="es-MX" sz="1600" dirty="0"/>
              <a:t>Funeraria</a:t>
            </a:r>
          </a:p>
        </p:txBody>
      </p:sp>
      <p:sp>
        <p:nvSpPr>
          <p:cNvPr id="53" name="TextBox 27">
            <a:extLst>
              <a:ext uri="{FF2B5EF4-FFF2-40B4-BE49-F238E27FC236}">
                <a16:creationId xmlns:a16="http://schemas.microsoft.com/office/drawing/2014/main" id="{93FD1EF6-3327-2E60-CC55-A5CF0676EE2A}"/>
              </a:ext>
            </a:extLst>
          </p:cNvPr>
          <p:cNvSpPr txBox="1"/>
          <p:nvPr/>
        </p:nvSpPr>
        <p:spPr>
          <a:xfrm>
            <a:off x="1564640" y="1727287"/>
            <a:ext cx="3623276"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484848"/>
                </a:solidFill>
                <a:latin typeface="Lato" panose="020F0502020204030203" pitchFamily="34" charset="0"/>
                <a:ea typeface="Lato" panose="020F0502020204030203" pitchFamily="34" charset="0"/>
                <a:cs typeface="Lato" panose="020F0502020204030203" pitchFamily="34" charset="0"/>
              </a:defRPr>
            </a:lvl1pPr>
          </a:lstStyle>
          <a:p>
            <a:r>
              <a:rPr lang="es-MX" sz="1600" dirty="0"/>
              <a:t>Traslado</a:t>
            </a:r>
            <a:r>
              <a:rPr sz="1600" dirty="0"/>
              <a:t> </a:t>
            </a:r>
            <a:r>
              <a:rPr lang="es-MX" sz="1600" dirty="0"/>
              <a:t>a hospital por urgencia médica</a:t>
            </a:r>
            <a:endParaRPr sz="1600" dirty="0"/>
          </a:p>
        </p:txBody>
      </p:sp>
      <p:sp>
        <p:nvSpPr>
          <p:cNvPr id="55" name="TextBox 29">
            <a:extLst>
              <a:ext uri="{FF2B5EF4-FFF2-40B4-BE49-F238E27FC236}">
                <a16:creationId xmlns:a16="http://schemas.microsoft.com/office/drawing/2014/main" id="{347557A9-3696-7334-95F9-4BA29673624D}"/>
              </a:ext>
            </a:extLst>
          </p:cNvPr>
          <p:cNvSpPr txBox="1"/>
          <p:nvPr/>
        </p:nvSpPr>
        <p:spPr>
          <a:xfrm>
            <a:off x="777241" y="1980023"/>
            <a:ext cx="4401630"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484848"/>
                </a:solidFill>
                <a:latin typeface="Lato" panose="020F0502020204030203" pitchFamily="34" charset="0"/>
                <a:ea typeface="Lato" panose="020F0502020204030203" pitchFamily="34" charset="0"/>
                <a:cs typeface="Lato" panose="020F0502020204030203" pitchFamily="34" charset="0"/>
              </a:defRPr>
            </a:lvl1pPr>
          </a:lstStyle>
          <a:p>
            <a:r>
              <a:rPr lang="es-MX" sz="1600" dirty="0"/>
              <a:t>Hospedaje</a:t>
            </a:r>
            <a:r>
              <a:rPr sz="1600" dirty="0"/>
              <a:t> Familiar</a:t>
            </a:r>
            <a:r>
              <a:rPr lang="es-MX" sz="1600" dirty="0"/>
              <a:t> en caso de hospitalización</a:t>
            </a:r>
            <a:endParaRPr sz="1600" dirty="0"/>
          </a:p>
        </p:txBody>
      </p:sp>
      <p:sp>
        <p:nvSpPr>
          <p:cNvPr id="256" name="TextBox 38">
            <a:extLst>
              <a:ext uri="{FF2B5EF4-FFF2-40B4-BE49-F238E27FC236}">
                <a16:creationId xmlns:a16="http://schemas.microsoft.com/office/drawing/2014/main" id="{47D98664-F185-784C-BC2D-C9D95EA41D4C}"/>
              </a:ext>
            </a:extLst>
          </p:cNvPr>
          <p:cNvSpPr txBox="1"/>
          <p:nvPr/>
        </p:nvSpPr>
        <p:spPr>
          <a:xfrm>
            <a:off x="5402938" y="6312482"/>
            <a:ext cx="3360062"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484848"/>
                </a:solidFill>
                <a:latin typeface="Lato" panose="020F0502020204030203" pitchFamily="34" charset="0"/>
                <a:ea typeface="Lato" panose="020F0502020204030203" pitchFamily="34" charset="0"/>
                <a:cs typeface="Lato" panose="020F0502020204030203" pitchFamily="34" charset="0"/>
              </a:defRPr>
            </a:lvl1pPr>
          </a:lstStyle>
          <a:p>
            <a:pPr algn="l"/>
            <a:r>
              <a:rPr lang="es-MX" sz="1600" dirty="0"/>
              <a:t>Servicio con costo preferencial $200</a:t>
            </a:r>
            <a:endParaRPr sz="1600" dirty="0"/>
          </a:p>
        </p:txBody>
      </p:sp>
      <p:sp>
        <p:nvSpPr>
          <p:cNvPr id="257" name="TextBox 39">
            <a:extLst>
              <a:ext uri="{FF2B5EF4-FFF2-40B4-BE49-F238E27FC236}">
                <a16:creationId xmlns:a16="http://schemas.microsoft.com/office/drawing/2014/main" id="{67173079-4CC9-AC13-F413-A979A040B08F}"/>
              </a:ext>
            </a:extLst>
          </p:cNvPr>
          <p:cNvSpPr txBox="1"/>
          <p:nvPr/>
        </p:nvSpPr>
        <p:spPr>
          <a:xfrm>
            <a:off x="5379730" y="5992608"/>
            <a:ext cx="4439488"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484848"/>
                </a:solidFill>
                <a:latin typeface="Lato" panose="020F0502020204030203" pitchFamily="34" charset="0"/>
                <a:ea typeface="Lato" panose="020F0502020204030203" pitchFamily="34" charset="0"/>
                <a:cs typeface="Lato" panose="020F0502020204030203" pitchFamily="34" charset="0"/>
              </a:defRPr>
            </a:lvl1pPr>
          </a:lstStyle>
          <a:p>
            <a:pPr algn="l"/>
            <a:r>
              <a:rPr sz="1600" dirty="0"/>
              <a:t>Consulta Médica</a:t>
            </a:r>
            <a:r>
              <a:rPr lang="es-MX" sz="1600" dirty="0"/>
              <a:t> en su domicilio, trabajo u hotel</a:t>
            </a:r>
            <a:endParaRPr sz="1600" dirty="0"/>
          </a:p>
        </p:txBody>
      </p:sp>
      <p:sp>
        <p:nvSpPr>
          <p:cNvPr id="274" name="Rounded Rectangle 45">
            <a:extLst>
              <a:ext uri="{FF2B5EF4-FFF2-40B4-BE49-F238E27FC236}">
                <a16:creationId xmlns:a16="http://schemas.microsoft.com/office/drawing/2014/main" id="{05348CED-360A-176D-8515-F0A7B4629E28}"/>
              </a:ext>
            </a:extLst>
          </p:cNvPr>
          <p:cNvSpPr/>
          <p:nvPr/>
        </p:nvSpPr>
        <p:spPr>
          <a:xfrm>
            <a:off x="5219609" y="1721574"/>
            <a:ext cx="120478" cy="160637"/>
          </a:xfrm>
          <a:custGeom>
            <a:avLst/>
            <a:gdLst/>
            <a:ahLst/>
            <a:cxnLst/>
            <a:rect l="0" t="0" r="0" b="0"/>
            <a:pathLst>
              <a:path w="120478" h="160637">
                <a:moveTo>
                  <a:pt x="120478" y="0"/>
                </a:moveTo>
                <a:lnTo>
                  <a:pt x="120478" y="80318"/>
                </a:lnTo>
                <a:lnTo>
                  <a:pt x="120478" y="160637"/>
                </a:lnTo>
                <a:lnTo>
                  <a:pt x="60239" y="160637"/>
                </a:lnTo>
                <a:lnTo>
                  <a:pt x="0" y="160637"/>
                </a:lnTo>
              </a:path>
            </a:pathLst>
          </a:custGeom>
          <a:noFill/>
          <a:ln w="10039">
            <a:solidFill>
              <a:srgbClr val="484848"/>
            </a:solidFill>
            <a:prstDash val="dash"/>
          </a:ln>
        </p:spPr>
        <p:txBody>
          <a:bodyPr rtlCol="0" anchor="ctr"/>
          <a:lstStyle/>
          <a:p>
            <a:pPr algn="ctr"/>
            <a:endParaRPr/>
          </a:p>
        </p:txBody>
      </p:sp>
      <p:sp>
        <p:nvSpPr>
          <p:cNvPr id="275" name="Rounded Rectangle 46">
            <a:extLst>
              <a:ext uri="{FF2B5EF4-FFF2-40B4-BE49-F238E27FC236}">
                <a16:creationId xmlns:a16="http://schemas.microsoft.com/office/drawing/2014/main" id="{800AB335-CED2-BA4E-EF95-F0484D2220DD}"/>
              </a:ext>
            </a:extLst>
          </p:cNvPr>
          <p:cNvSpPr/>
          <p:nvPr/>
        </p:nvSpPr>
        <p:spPr>
          <a:xfrm>
            <a:off x="5219609" y="1947634"/>
            <a:ext cx="120478" cy="159027"/>
          </a:xfrm>
          <a:custGeom>
            <a:avLst/>
            <a:gdLst/>
            <a:ahLst/>
            <a:cxnLst/>
            <a:rect l="0" t="0" r="0" b="0"/>
            <a:pathLst>
              <a:path w="120478" h="401594">
                <a:moveTo>
                  <a:pt x="120478" y="0"/>
                </a:moveTo>
                <a:lnTo>
                  <a:pt x="120478" y="200797"/>
                </a:lnTo>
                <a:lnTo>
                  <a:pt x="120478" y="401594"/>
                </a:lnTo>
                <a:lnTo>
                  <a:pt x="60239" y="401594"/>
                </a:lnTo>
                <a:lnTo>
                  <a:pt x="0" y="401594"/>
                </a:lnTo>
              </a:path>
            </a:pathLst>
          </a:custGeom>
          <a:noFill/>
          <a:ln w="10039">
            <a:solidFill>
              <a:srgbClr val="484848"/>
            </a:solidFill>
            <a:prstDash val="dash"/>
          </a:ln>
        </p:spPr>
        <p:txBody>
          <a:bodyPr rtlCol="0" anchor="ctr"/>
          <a:lstStyle/>
          <a:p>
            <a:pPr algn="ctr"/>
            <a:endParaRPr/>
          </a:p>
        </p:txBody>
      </p:sp>
      <p:sp>
        <p:nvSpPr>
          <p:cNvPr id="276" name="Rounded Rectangle 47">
            <a:extLst>
              <a:ext uri="{FF2B5EF4-FFF2-40B4-BE49-F238E27FC236}">
                <a16:creationId xmlns:a16="http://schemas.microsoft.com/office/drawing/2014/main" id="{2B66FBEA-B1BF-C3E9-9E7C-5373AF1154A3}"/>
              </a:ext>
            </a:extLst>
          </p:cNvPr>
          <p:cNvSpPr/>
          <p:nvPr/>
        </p:nvSpPr>
        <p:spPr>
          <a:xfrm>
            <a:off x="5224689" y="1721574"/>
            <a:ext cx="114819" cy="676049"/>
          </a:xfrm>
          <a:custGeom>
            <a:avLst/>
            <a:gdLst/>
            <a:ahLst/>
            <a:cxnLst/>
            <a:rect l="0" t="0" r="0" b="0"/>
            <a:pathLst>
              <a:path w="120478" h="642551">
                <a:moveTo>
                  <a:pt x="120478" y="0"/>
                </a:moveTo>
                <a:lnTo>
                  <a:pt x="120478" y="80318"/>
                </a:lnTo>
                <a:lnTo>
                  <a:pt x="120478" y="562232"/>
                </a:lnTo>
                <a:cubicBezTo>
                  <a:pt x="120478" y="606591"/>
                  <a:pt x="84518" y="642551"/>
                  <a:pt x="40159" y="642551"/>
                </a:cubicBezTo>
                <a:lnTo>
                  <a:pt x="39490" y="642551"/>
                </a:lnTo>
                <a:lnTo>
                  <a:pt x="0" y="642551"/>
                </a:lnTo>
              </a:path>
            </a:pathLst>
          </a:custGeom>
          <a:noFill/>
          <a:ln w="10039">
            <a:solidFill>
              <a:srgbClr val="484848"/>
            </a:solidFill>
            <a:prstDash val="dash"/>
          </a:ln>
        </p:spPr>
        <p:txBody>
          <a:bodyPr rtlCol="0" anchor="ctr"/>
          <a:lstStyle/>
          <a:p>
            <a:pPr algn="ctr"/>
            <a:endParaRPr/>
          </a:p>
        </p:txBody>
      </p:sp>
      <p:sp>
        <p:nvSpPr>
          <p:cNvPr id="277" name="Rounded Rectangle 48">
            <a:extLst>
              <a:ext uri="{FF2B5EF4-FFF2-40B4-BE49-F238E27FC236}">
                <a16:creationId xmlns:a16="http://schemas.microsoft.com/office/drawing/2014/main" id="{0F40B7D7-47E2-3B9D-FBD7-F2E038541FDF}"/>
              </a:ext>
            </a:extLst>
          </p:cNvPr>
          <p:cNvSpPr/>
          <p:nvPr/>
        </p:nvSpPr>
        <p:spPr>
          <a:xfrm>
            <a:off x="6041264" y="1577941"/>
            <a:ext cx="134077" cy="1689772"/>
          </a:xfrm>
          <a:custGeom>
            <a:avLst/>
            <a:gdLst/>
            <a:ahLst/>
            <a:cxnLst/>
            <a:rect l="0" t="0" r="0" b="0"/>
            <a:pathLst>
              <a:path w="160637" h="1485900">
                <a:moveTo>
                  <a:pt x="0" y="1485900"/>
                </a:moveTo>
                <a:lnTo>
                  <a:pt x="0" y="1300497"/>
                </a:lnTo>
                <a:lnTo>
                  <a:pt x="0" y="139888"/>
                </a:lnTo>
                <a:cubicBezTo>
                  <a:pt x="0" y="62630"/>
                  <a:pt x="62630" y="0"/>
                  <a:pt x="139888" y="0"/>
                </a:cubicBezTo>
                <a:lnTo>
                  <a:pt x="140558" y="0"/>
                </a:lnTo>
                <a:lnTo>
                  <a:pt x="160637" y="0"/>
                </a:lnTo>
              </a:path>
            </a:pathLst>
          </a:custGeom>
          <a:noFill/>
          <a:ln w="10039">
            <a:solidFill>
              <a:srgbClr val="484848"/>
            </a:solidFill>
            <a:prstDash val="dash"/>
          </a:ln>
        </p:spPr>
        <p:txBody>
          <a:bodyPr rtlCol="0" anchor="ctr"/>
          <a:lstStyle/>
          <a:p>
            <a:pPr algn="ctr"/>
            <a:endParaRPr/>
          </a:p>
        </p:txBody>
      </p:sp>
      <p:sp>
        <p:nvSpPr>
          <p:cNvPr id="278" name="Rounded Rectangle 49">
            <a:extLst>
              <a:ext uri="{FF2B5EF4-FFF2-40B4-BE49-F238E27FC236}">
                <a16:creationId xmlns:a16="http://schemas.microsoft.com/office/drawing/2014/main" id="{66D60C13-4CD3-59DA-2625-0D3AEDF9AAAF}"/>
              </a:ext>
            </a:extLst>
          </p:cNvPr>
          <p:cNvSpPr/>
          <p:nvPr/>
        </p:nvSpPr>
        <p:spPr>
          <a:xfrm>
            <a:off x="6362540" y="1821016"/>
            <a:ext cx="120478" cy="241589"/>
          </a:xfrm>
          <a:custGeom>
            <a:avLst/>
            <a:gdLst/>
            <a:ahLst/>
            <a:cxnLst/>
            <a:rect l="0" t="0" r="0" b="0"/>
            <a:pathLst>
              <a:path w="120478" h="160637">
                <a:moveTo>
                  <a:pt x="120478" y="160637"/>
                </a:moveTo>
                <a:lnTo>
                  <a:pt x="60239" y="160637"/>
                </a:lnTo>
                <a:lnTo>
                  <a:pt x="0" y="160637"/>
                </a:lnTo>
                <a:lnTo>
                  <a:pt x="0" y="80318"/>
                </a:lnTo>
                <a:lnTo>
                  <a:pt x="0" y="0"/>
                </a:lnTo>
              </a:path>
            </a:pathLst>
          </a:custGeom>
          <a:noFill/>
          <a:ln w="10039">
            <a:solidFill>
              <a:srgbClr val="484848"/>
            </a:solidFill>
            <a:prstDash val="dash"/>
          </a:ln>
        </p:spPr>
        <p:txBody>
          <a:bodyPr rtlCol="0" anchor="ctr"/>
          <a:lstStyle/>
          <a:p>
            <a:pPr algn="ctr"/>
            <a:endParaRPr/>
          </a:p>
        </p:txBody>
      </p:sp>
      <p:sp>
        <p:nvSpPr>
          <p:cNvPr id="279" name="Rounded Rectangle 50">
            <a:extLst>
              <a:ext uri="{FF2B5EF4-FFF2-40B4-BE49-F238E27FC236}">
                <a16:creationId xmlns:a16="http://schemas.microsoft.com/office/drawing/2014/main" id="{9119F247-354A-E920-91F1-FF0BE44BD64E}"/>
              </a:ext>
            </a:extLst>
          </p:cNvPr>
          <p:cNvSpPr/>
          <p:nvPr/>
        </p:nvSpPr>
        <p:spPr>
          <a:xfrm>
            <a:off x="6362540" y="1821015"/>
            <a:ext cx="120478" cy="491110"/>
          </a:xfrm>
          <a:custGeom>
            <a:avLst/>
            <a:gdLst/>
            <a:ahLst/>
            <a:cxnLst/>
            <a:rect l="0" t="0" r="0" b="0"/>
            <a:pathLst>
              <a:path w="120478" h="401594">
                <a:moveTo>
                  <a:pt x="120478" y="401594"/>
                </a:moveTo>
                <a:lnTo>
                  <a:pt x="80988" y="401594"/>
                </a:lnTo>
                <a:lnTo>
                  <a:pt x="80318" y="401594"/>
                </a:lnTo>
                <a:cubicBezTo>
                  <a:pt x="35959" y="401594"/>
                  <a:pt x="0" y="365634"/>
                  <a:pt x="0" y="321275"/>
                </a:cubicBezTo>
                <a:lnTo>
                  <a:pt x="0" y="50199"/>
                </a:lnTo>
                <a:lnTo>
                  <a:pt x="0" y="0"/>
                </a:lnTo>
              </a:path>
            </a:pathLst>
          </a:custGeom>
          <a:noFill/>
          <a:ln w="10039">
            <a:solidFill>
              <a:srgbClr val="484848"/>
            </a:solidFill>
            <a:prstDash val="dash"/>
          </a:ln>
        </p:spPr>
        <p:txBody>
          <a:bodyPr rtlCol="0" anchor="ctr"/>
          <a:lstStyle/>
          <a:p>
            <a:pPr algn="ctr"/>
            <a:endParaRPr/>
          </a:p>
        </p:txBody>
      </p:sp>
      <p:sp>
        <p:nvSpPr>
          <p:cNvPr id="280" name="Rounded Rectangle 51">
            <a:extLst>
              <a:ext uri="{FF2B5EF4-FFF2-40B4-BE49-F238E27FC236}">
                <a16:creationId xmlns:a16="http://schemas.microsoft.com/office/drawing/2014/main" id="{8E418C04-271C-5C3A-6259-D4E0A34B91CA}"/>
              </a:ext>
            </a:extLst>
          </p:cNvPr>
          <p:cNvSpPr/>
          <p:nvPr/>
        </p:nvSpPr>
        <p:spPr>
          <a:xfrm>
            <a:off x="5505805" y="1540856"/>
            <a:ext cx="160637" cy="1726856"/>
          </a:xfrm>
          <a:custGeom>
            <a:avLst/>
            <a:gdLst/>
            <a:ahLst/>
            <a:cxnLst/>
            <a:rect l="0" t="0" r="0" b="0"/>
            <a:pathLst>
              <a:path w="160637" h="1726856">
                <a:moveTo>
                  <a:pt x="0" y="0"/>
                </a:moveTo>
                <a:lnTo>
                  <a:pt x="20079" y="0"/>
                </a:lnTo>
                <a:lnTo>
                  <a:pt x="20749" y="0"/>
                </a:lnTo>
                <a:cubicBezTo>
                  <a:pt x="98007" y="0"/>
                  <a:pt x="160637" y="62630"/>
                  <a:pt x="160637" y="139888"/>
                </a:cubicBezTo>
                <a:lnTo>
                  <a:pt x="160637" y="1511334"/>
                </a:lnTo>
                <a:lnTo>
                  <a:pt x="160637" y="1726856"/>
                </a:lnTo>
              </a:path>
            </a:pathLst>
          </a:custGeom>
          <a:noFill/>
          <a:ln w="10039">
            <a:solidFill>
              <a:srgbClr val="484848"/>
            </a:solidFill>
            <a:prstDash val="dash"/>
          </a:ln>
        </p:spPr>
        <p:txBody>
          <a:bodyPr rtlCol="0" anchor="ctr"/>
          <a:lstStyle/>
          <a:p>
            <a:pPr algn="ctr"/>
            <a:endParaRPr/>
          </a:p>
        </p:txBody>
      </p:sp>
      <p:sp>
        <p:nvSpPr>
          <p:cNvPr id="281" name="Rounded Rectangle 52">
            <a:extLst>
              <a:ext uri="{FF2B5EF4-FFF2-40B4-BE49-F238E27FC236}">
                <a16:creationId xmlns:a16="http://schemas.microsoft.com/office/drawing/2014/main" id="{A4B8490D-575E-8FB3-4881-24DC7F44729E}"/>
              </a:ext>
            </a:extLst>
          </p:cNvPr>
          <p:cNvSpPr/>
          <p:nvPr/>
        </p:nvSpPr>
        <p:spPr>
          <a:xfrm>
            <a:off x="4970345" y="2785800"/>
            <a:ext cx="189581" cy="852030"/>
          </a:xfrm>
          <a:custGeom>
            <a:avLst/>
            <a:gdLst/>
            <a:ahLst/>
            <a:cxnLst/>
            <a:rect l="0" t="0" r="0" b="0"/>
            <a:pathLst>
              <a:path w="321275" h="870121">
                <a:moveTo>
                  <a:pt x="0" y="0"/>
                </a:moveTo>
                <a:lnTo>
                  <a:pt x="20079" y="0"/>
                </a:lnTo>
                <a:lnTo>
                  <a:pt x="20749" y="0"/>
                </a:lnTo>
                <a:cubicBezTo>
                  <a:pt x="98007" y="0"/>
                  <a:pt x="160637" y="62630"/>
                  <a:pt x="160637" y="139888"/>
                </a:cubicBezTo>
                <a:lnTo>
                  <a:pt x="160637" y="729563"/>
                </a:lnTo>
                <a:lnTo>
                  <a:pt x="160637" y="730232"/>
                </a:lnTo>
                <a:cubicBezTo>
                  <a:pt x="160637" y="807491"/>
                  <a:pt x="223268" y="870121"/>
                  <a:pt x="300526" y="870121"/>
                </a:cubicBezTo>
                <a:lnTo>
                  <a:pt x="301195" y="870121"/>
                </a:lnTo>
                <a:lnTo>
                  <a:pt x="321275" y="870121"/>
                </a:lnTo>
              </a:path>
            </a:pathLst>
          </a:custGeom>
          <a:noFill/>
          <a:ln w="10039">
            <a:solidFill>
              <a:srgbClr val="484848"/>
            </a:solidFill>
            <a:prstDash val="dash"/>
          </a:ln>
        </p:spPr>
        <p:txBody>
          <a:bodyPr rtlCol="0" anchor="ctr"/>
          <a:lstStyle/>
          <a:p>
            <a:pPr algn="ctr"/>
            <a:endParaRPr/>
          </a:p>
        </p:txBody>
      </p:sp>
      <p:sp>
        <p:nvSpPr>
          <p:cNvPr id="282" name="Rounded Rectangle 53">
            <a:extLst>
              <a:ext uri="{FF2B5EF4-FFF2-40B4-BE49-F238E27FC236}">
                <a16:creationId xmlns:a16="http://schemas.microsoft.com/office/drawing/2014/main" id="{1CE1BDFF-5B70-D1F0-525B-FC4AB51C4165}"/>
              </a:ext>
            </a:extLst>
          </p:cNvPr>
          <p:cNvSpPr/>
          <p:nvPr/>
        </p:nvSpPr>
        <p:spPr>
          <a:xfrm>
            <a:off x="6525560" y="2785799"/>
            <a:ext cx="211801" cy="879429"/>
          </a:xfrm>
          <a:custGeom>
            <a:avLst/>
            <a:gdLst/>
            <a:ahLst/>
            <a:cxnLst/>
            <a:rect l="0" t="0" r="0" b="0"/>
            <a:pathLst>
              <a:path w="321275" h="870121">
                <a:moveTo>
                  <a:pt x="0" y="870121"/>
                </a:moveTo>
                <a:lnTo>
                  <a:pt x="20079" y="870121"/>
                </a:lnTo>
                <a:lnTo>
                  <a:pt x="20749" y="870121"/>
                </a:lnTo>
                <a:cubicBezTo>
                  <a:pt x="98007" y="870121"/>
                  <a:pt x="160637" y="807491"/>
                  <a:pt x="160637" y="730232"/>
                </a:cubicBezTo>
                <a:lnTo>
                  <a:pt x="160637" y="729563"/>
                </a:lnTo>
                <a:lnTo>
                  <a:pt x="160637" y="139888"/>
                </a:lnTo>
                <a:cubicBezTo>
                  <a:pt x="160637" y="62630"/>
                  <a:pt x="223268" y="0"/>
                  <a:pt x="300526" y="0"/>
                </a:cubicBezTo>
                <a:lnTo>
                  <a:pt x="301195" y="0"/>
                </a:lnTo>
                <a:lnTo>
                  <a:pt x="321275" y="0"/>
                </a:lnTo>
              </a:path>
            </a:pathLst>
          </a:custGeom>
          <a:noFill/>
          <a:ln w="10039">
            <a:solidFill>
              <a:srgbClr val="484848"/>
            </a:solidFill>
            <a:prstDash val="dash"/>
          </a:ln>
        </p:spPr>
        <p:txBody>
          <a:bodyPr rtlCol="0" anchor="ctr"/>
          <a:lstStyle/>
          <a:p>
            <a:pPr algn="ctr"/>
            <a:endParaRPr/>
          </a:p>
        </p:txBody>
      </p:sp>
      <p:sp>
        <p:nvSpPr>
          <p:cNvPr id="283" name="Rounded Rectangle 54">
            <a:extLst>
              <a:ext uri="{FF2B5EF4-FFF2-40B4-BE49-F238E27FC236}">
                <a16:creationId xmlns:a16="http://schemas.microsoft.com/office/drawing/2014/main" id="{DD558B84-DC22-66D2-CFC4-8F1DFEF8FBEA}"/>
              </a:ext>
            </a:extLst>
          </p:cNvPr>
          <p:cNvSpPr/>
          <p:nvPr/>
        </p:nvSpPr>
        <p:spPr>
          <a:xfrm>
            <a:off x="4689229" y="2966517"/>
            <a:ext cx="120478" cy="160637"/>
          </a:xfrm>
          <a:custGeom>
            <a:avLst/>
            <a:gdLst/>
            <a:ahLst/>
            <a:cxnLst/>
            <a:rect l="0" t="0" r="0" b="0"/>
            <a:pathLst>
              <a:path w="120478" h="160637">
                <a:moveTo>
                  <a:pt x="120478" y="0"/>
                </a:moveTo>
                <a:lnTo>
                  <a:pt x="120478" y="80318"/>
                </a:lnTo>
                <a:lnTo>
                  <a:pt x="120478" y="160637"/>
                </a:lnTo>
                <a:lnTo>
                  <a:pt x="60239" y="160637"/>
                </a:lnTo>
                <a:lnTo>
                  <a:pt x="0" y="160637"/>
                </a:lnTo>
              </a:path>
            </a:pathLst>
          </a:custGeom>
          <a:noFill/>
          <a:ln w="10039">
            <a:solidFill>
              <a:srgbClr val="484848"/>
            </a:solidFill>
            <a:prstDash val="dash"/>
          </a:ln>
        </p:spPr>
        <p:txBody>
          <a:bodyPr rtlCol="0" anchor="ctr"/>
          <a:lstStyle/>
          <a:p>
            <a:pPr algn="ctr"/>
            <a:endParaRPr/>
          </a:p>
        </p:txBody>
      </p:sp>
      <p:sp>
        <p:nvSpPr>
          <p:cNvPr id="284" name="Rounded Rectangle 55">
            <a:extLst>
              <a:ext uri="{FF2B5EF4-FFF2-40B4-BE49-F238E27FC236}">
                <a16:creationId xmlns:a16="http://schemas.microsoft.com/office/drawing/2014/main" id="{A133B35D-4EE4-05F2-77E4-B3CBB9B9E6EC}"/>
              </a:ext>
            </a:extLst>
          </p:cNvPr>
          <p:cNvSpPr/>
          <p:nvPr/>
        </p:nvSpPr>
        <p:spPr>
          <a:xfrm>
            <a:off x="4689229" y="2966516"/>
            <a:ext cx="120478" cy="462483"/>
          </a:xfrm>
          <a:custGeom>
            <a:avLst/>
            <a:gdLst/>
            <a:ahLst/>
            <a:cxnLst/>
            <a:rect l="0" t="0" r="0" b="0"/>
            <a:pathLst>
              <a:path w="120478" h="401594">
                <a:moveTo>
                  <a:pt x="120478" y="0"/>
                </a:moveTo>
                <a:lnTo>
                  <a:pt x="120478" y="200797"/>
                </a:lnTo>
                <a:lnTo>
                  <a:pt x="120478" y="401594"/>
                </a:lnTo>
                <a:lnTo>
                  <a:pt x="60239" y="401594"/>
                </a:lnTo>
                <a:lnTo>
                  <a:pt x="0" y="401594"/>
                </a:lnTo>
              </a:path>
            </a:pathLst>
          </a:custGeom>
          <a:noFill/>
          <a:ln w="10039">
            <a:solidFill>
              <a:srgbClr val="484848"/>
            </a:solidFill>
            <a:prstDash val="dash"/>
          </a:ln>
        </p:spPr>
        <p:txBody>
          <a:bodyPr rtlCol="0" anchor="ctr"/>
          <a:lstStyle/>
          <a:p>
            <a:pPr algn="ctr"/>
            <a:endParaRPr/>
          </a:p>
        </p:txBody>
      </p:sp>
      <p:sp>
        <p:nvSpPr>
          <p:cNvPr id="285" name="Rounded Rectangle 56">
            <a:extLst>
              <a:ext uri="{FF2B5EF4-FFF2-40B4-BE49-F238E27FC236}">
                <a16:creationId xmlns:a16="http://schemas.microsoft.com/office/drawing/2014/main" id="{56D36740-2D91-B5C2-F4EC-71D7DC8B2E08}"/>
              </a:ext>
            </a:extLst>
          </p:cNvPr>
          <p:cNvSpPr/>
          <p:nvPr/>
        </p:nvSpPr>
        <p:spPr>
          <a:xfrm>
            <a:off x="4689229" y="2966517"/>
            <a:ext cx="120478" cy="765378"/>
          </a:xfrm>
          <a:custGeom>
            <a:avLst/>
            <a:gdLst/>
            <a:ahLst/>
            <a:cxnLst/>
            <a:rect l="0" t="0" r="0" b="0"/>
            <a:pathLst>
              <a:path w="120478" h="642551">
                <a:moveTo>
                  <a:pt x="120478" y="0"/>
                </a:moveTo>
                <a:lnTo>
                  <a:pt x="120478" y="80318"/>
                </a:lnTo>
                <a:lnTo>
                  <a:pt x="120478" y="562232"/>
                </a:lnTo>
                <a:cubicBezTo>
                  <a:pt x="120478" y="606591"/>
                  <a:pt x="84518" y="642551"/>
                  <a:pt x="40159" y="642551"/>
                </a:cubicBezTo>
                <a:lnTo>
                  <a:pt x="39490" y="642551"/>
                </a:lnTo>
                <a:lnTo>
                  <a:pt x="0" y="642551"/>
                </a:lnTo>
              </a:path>
            </a:pathLst>
          </a:custGeom>
          <a:noFill/>
          <a:ln w="10039">
            <a:solidFill>
              <a:srgbClr val="484848"/>
            </a:solidFill>
            <a:prstDash val="dash"/>
          </a:ln>
        </p:spPr>
        <p:txBody>
          <a:bodyPr rtlCol="0" anchor="ctr"/>
          <a:lstStyle/>
          <a:p>
            <a:pPr algn="ctr"/>
            <a:endParaRPr/>
          </a:p>
        </p:txBody>
      </p:sp>
      <p:sp>
        <p:nvSpPr>
          <p:cNvPr id="286" name="Rounded Rectangle 57">
            <a:extLst>
              <a:ext uri="{FF2B5EF4-FFF2-40B4-BE49-F238E27FC236}">
                <a16:creationId xmlns:a16="http://schemas.microsoft.com/office/drawing/2014/main" id="{75FF7FD3-8DC3-0A1B-5801-61209EBBFC08}"/>
              </a:ext>
            </a:extLst>
          </p:cNvPr>
          <p:cNvSpPr/>
          <p:nvPr/>
        </p:nvSpPr>
        <p:spPr>
          <a:xfrm>
            <a:off x="6897999" y="3014087"/>
            <a:ext cx="120478" cy="208113"/>
          </a:xfrm>
          <a:custGeom>
            <a:avLst/>
            <a:gdLst/>
            <a:ahLst/>
            <a:cxnLst/>
            <a:rect l="0" t="0" r="0" b="0"/>
            <a:pathLst>
              <a:path w="120478" h="160637">
                <a:moveTo>
                  <a:pt x="120478" y="160637"/>
                </a:moveTo>
                <a:lnTo>
                  <a:pt x="60239" y="160637"/>
                </a:lnTo>
                <a:lnTo>
                  <a:pt x="0" y="160637"/>
                </a:lnTo>
                <a:lnTo>
                  <a:pt x="0" y="80318"/>
                </a:lnTo>
                <a:lnTo>
                  <a:pt x="0" y="0"/>
                </a:lnTo>
              </a:path>
            </a:pathLst>
          </a:custGeom>
          <a:noFill/>
          <a:ln w="10039">
            <a:solidFill>
              <a:srgbClr val="484848"/>
            </a:solidFill>
            <a:prstDash val="dash"/>
          </a:ln>
        </p:spPr>
        <p:txBody>
          <a:bodyPr rtlCol="0" anchor="ctr"/>
          <a:lstStyle/>
          <a:p>
            <a:pPr algn="ctr"/>
            <a:endParaRPr/>
          </a:p>
        </p:txBody>
      </p:sp>
      <p:sp>
        <p:nvSpPr>
          <p:cNvPr id="289" name="Rounded Rectangle 60">
            <a:extLst>
              <a:ext uri="{FF2B5EF4-FFF2-40B4-BE49-F238E27FC236}">
                <a16:creationId xmlns:a16="http://schemas.microsoft.com/office/drawing/2014/main" id="{A1D0BB77-74CD-1FE5-593F-6118B5C0AC19}"/>
              </a:ext>
            </a:extLst>
          </p:cNvPr>
          <p:cNvSpPr/>
          <p:nvPr/>
        </p:nvSpPr>
        <p:spPr>
          <a:xfrm>
            <a:off x="4658748" y="4377178"/>
            <a:ext cx="150999" cy="240656"/>
          </a:xfrm>
          <a:custGeom>
            <a:avLst/>
            <a:gdLst/>
            <a:ahLst/>
            <a:cxnLst/>
            <a:rect l="0" t="0" r="0" b="0"/>
            <a:pathLst>
              <a:path w="120478" h="160637">
                <a:moveTo>
                  <a:pt x="120478" y="0"/>
                </a:moveTo>
                <a:lnTo>
                  <a:pt x="120478" y="80318"/>
                </a:lnTo>
                <a:lnTo>
                  <a:pt x="120478" y="160637"/>
                </a:lnTo>
                <a:lnTo>
                  <a:pt x="60239" y="160637"/>
                </a:lnTo>
                <a:lnTo>
                  <a:pt x="0" y="160637"/>
                </a:lnTo>
              </a:path>
            </a:pathLst>
          </a:custGeom>
          <a:noFill/>
          <a:ln w="10039">
            <a:solidFill>
              <a:srgbClr val="484848"/>
            </a:solidFill>
            <a:prstDash val="dash"/>
          </a:ln>
        </p:spPr>
        <p:txBody>
          <a:bodyPr rtlCol="0" anchor="ctr"/>
          <a:lstStyle/>
          <a:p>
            <a:pPr algn="ctr"/>
            <a:endParaRPr/>
          </a:p>
        </p:txBody>
      </p:sp>
      <p:sp>
        <p:nvSpPr>
          <p:cNvPr id="290" name="Rounded Rectangle 61">
            <a:extLst>
              <a:ext uri="{FF2B5EF4-FFF2-40B4-BE49-F238E27FC236}">
                <a16:creationId xmlns:a16="http://schemas.microsoft.com/office/drawing/2014/main" id="{E1B32C6B-F6EC-3215-688D-C15EEF48C0D1}"/>
              </a:ext>
            </a:extLst>
          </p:cNvPr>
          <p:cNvSpPr/>
          <p:nvPr/>
        </p:nvSpPr>
        <p:spPr>
          <a:xfrm>
            <a:off x="5211302" y="5929558"/>
            <a:ext cx="120478" cy="160637"/>
          </a:xfrm>
          <a:custGeom>
            <a:avLst/>
            <a:gdLst/>
            <a:ahLst/>
            <a:cxnLst/>
            <a:rect l="0" t="0" r="0" b="0"/>
            <a:pathLst>
              <a:path w="120478" h="160637">
                <a:moveTo>
                  <a:pt x="120478" y="160637"/>
                </a:moveTo>
                <a:lnTo>
                  <a:pt x="60239" y="160637"/>
                </a:lnTo>
                <a:lnTo>
                  <a:pt x="0" y="160637"/>
                </a:lnTo>
                <a:lnTo>
                  <a:pt x="0" y="80318"/>
                </a:lnTo>
                <a:lnTo>
                  <a:pt x="0" y="0"/>
                </a:lnTo>
              </a:path>
            </a:pathLst>
          </a:custGeom>
          <a:noFill/>
          <a:ln w="10039">
            <a:solidFill>
              <a:srgbClr val="484848"/>
            </a:solidFill>
            <a:prstDash val="dash"/>
          </a:ln>
        </p:spPr>
        <p:txBody>
          <a:bodyPr rtlCol="0" anchor="ctr"/>
          <a:lstStyle/>
          <a:p>
            <a:pPr algn="ctr"/>
            <a:endParaRPr/>
          </a:p>
        </p:txBody>
      </p:sp>
      <p:sp>
        <p:nvSpPr>
          <p:cNvPr id="291" name="Rounded Rectangle 62">
            <a:extLst>
              <a:ext uri="{FF2B5EF4-FFF2-40B4-BE49-F238E27FC236}">
                <a16:creationId xmlns:a16="http://schemas.microsoft.com/office/drawing/2014/main" id="{EB5E3636-68FE-DC78-C46E-E9B29BCB87A9}"/>
              </a:ext>
            </a:extLst>
          </p:cNvPr>
          <p:cNvSpPr/>
          <p:nvPr/>
        </p:nvSpPr>
        <p:spPr>
          <a:xfrm>
            <a:off x="5211302" y="5929558"/>
            <a:ext cx="128206" cy="467030"/>
          </a:xfrm>
          <a:custGeom>
            <a:avLst/>
            <a:gdLst/>
            <a:ahLst/>
            <a:cxnLst/>
            <a:rect l="0" t="0" r="0" b="0"/>
            <a:pathLst>
              <a:path w="120478" h="401594">
                <a:moveTo>
                  <a:pt x="120478" y="401594"/>
                </a:moveTo>
                <a:lnTo>
                  <a:pt x="80988" y="401594"/>
                </a:lnTo>
                <a:lnTo>
                  <a:pt x="80318" y="401594"/>
                </a:lnTo>
                <a:cubicBezTo>
                  <a:pt x="35959" y="401594"/>
                  <a:pt x="0" y="365634"/>
                  <a:pt x="0" y="321275"/>
                </a:cubicBezTo>
                <a:lnTo>
                  <a:pt x="0" y="50199"/>
                </a:lnTo>
                <a:lnTo>
                  <a:pt x="0" y="0"/>
                </a:lnTo>
              </a:path>
            </a:pathLst>
          </a:custGeom>
          <a:noFill/>
          <a:ln w="10039">
            <a:solidFill>
              <a:srgbClr val="484848"/>
            </a:solidFill>
            <a:prstDash val="dash"/>
          </a:ln>
        </p:spPr>
        <p:txBody>
          <a:bodyPr rtlCol="0" anchor="ctr"/>
          <a:lstStyle/>
          <a:p>
            <a:pPr algn="ctr"/>
            <a:endParaRPr/>
          </a:p>
        </p:txBody>
      </p:sp>
      <p:sp>
        <p:nvSpPr>
          <p:cNvPr id="292" name="Rounded Rectangle 63">
            <a:extLst>
              <a:ext uri="{FF2B5EF4-FFF2-40B4-BE49-F238E27FC236}">
                <a16:creationId xmlns:a16="http://schemas.microsoft.com/office/drawing/2014/main" id="{76EC58D7-52D8-8A33-EEC8-58F9E999D4C3}"/>
              </a:ext>
            </a:extLst>
          </p:cNvPr>
          <p:cNvSpPr/>
          <p:nvPr/>
        </p:nvSpPr>
        <p:spPr>
          <a:xfrm>
            <a:off x="4970346" y="4044096"/>
            <a:ext cx="199236" cy="147317"/>
          </a:xfrm>
          <a:custGeom>
            <a:avLst/>
            <a:gdLst/>
            <a:ahLst/>
            <a:cxnLst/>
            <a:rect l="0" t="0" r="0" b="0"/>
            <a:pathLst>
              <a:path w="321275" h="147317">
                <a:moveTo>
                  <a:pt x="321275" y="33"/>
                </a:moveTo>
                <a:lnTo>
                  <a:pt x="301195" y="33"/>
                </a:lnTo>
                <a:lnTo>
                  <a:pt x="300526" y="33"/>
                </a:lnTo>
                <a:cubicBezTo>
                  <a:pt x="275733" y="0"/>
                  <a:pt x="248648" y="6656"/>
                  <a:pt x="221546" y="19443"/>
                </a:cubicBezTo>
                <a:cubicBezTo>
                  <a:pt x="205250" y="27243"/>
                  <a:pt x="183504" y="46600"/>
                  <a:pt x="160637" y="73658"/>
                </a:cubicBezTo>
                <a:cubicBezTo>
                  <a:pt x="137771" y="100717"/>
                  <a:pt x="116025" y="120073"/>
                  <a:pt x="99729" y="127874"/>
                </a:cubicBezTo>
                <a:cubicBezTo>
                  <a:pt x="72626" y="140661"/>
                  <a:pt x="45542" y="147317"/>
                  <a:pt x="20749" y="147284"/>
                </a:cubicBezTo>
                <a:lnTo>
                  <a:pt x="20079" y="147284"/>
                </a:lnTo>
                <a:lnTo>
                  <a:pt x="0" y="147284"/>
                </a:lnTo>
              </a:path>
            </a:pathLst>
          </a:custGeom>
          <a:noFill/>
          <a:ln w="10039">
            <a:solidFill>
              <a:srgbClr val="484848"/>
            </a:solidFill>
            <a:prstDash val="dash"/>
          </a:ln>
        </p:spPr>
        <p:txBody>
          <a:bodyPr rtlCol="0" anchor="ctr"/>
          <a:lstStyle/>
          <a:p>
            <a:pPr algn="ctr"/>
            <a:endParaRPr/>
          </a:p>
        </p:txBody>
      </p:sp>
      <p:sp>
        <p:nvSpPr>
          <p:cNvPr id="293" name="Rounded Rectangle 64">
            <a:extLst>
              <a:ext uri="{FF2B5EF4-FFF2-40B4-BE49-F238E27FC236}">
                <a16:creationId xmlns:a16="http://schemas.microsoft.com/office/drawing/2014/main" id="{92D0A9BF-5C2F-CEDE-4530-31733466BE88}"/>
              </a:ext>
            </a:extLst>
          </p:cNvPr>
          <p:cNvSpPr/>
          <p:nvPr/>
        </p:nvSpPr>
        <p:spPr>
          <a:xfrm>
            <a:off x="6515428" y="4044096"/>
            <a:ext cx="221933" cy="147317"/>
          </a:xfrm>
          <a:custGeom>
            <a:avLst/>
            <a:gdLst/>
            <a:ahLst/>
            <a:cxnLst/>
            <a:rect l="0" t="0" r="0" b="0"/>
            <a:pathLst>
              <a:path w="321275" h="147317">
                <a:moveTo>
                  <a:pt x="0" y="33"/>
                </a:moveTo>
                <a:lnTo>
                  <a:pt x="20079" y="33"/>
                </a:lnTo>
                <a:lnTo>
                  <a:pt x="20749" y="33"/>
                </a:lnTo>
                <a:cubicBezTo>
                  <a:pt x="45542" y="0"/>
                  <a:pt x="72626" y="6656"/>
                  <a:pt x="99729" y="19443"/>
                </a:cubicBezTo>
                <a:cubicBezTo>
                  <a:pt x="116025" y="27243"/>
                  <a:pt x="137771" y="46600"/>
                  <a:pt x="160637" y="73658"/>
                </a:cubicBezTo>
                <a:cubicBezTo>
                  <a:pt x="183504" y="100717"/>
                  <a:pt x="205250" y="120073"/>
                  <a:pt x="221546" y="127874"/>
                </a:cubicBezTo>
                <a:cubicBezTo>
                  <a:pt x="248648" y="140661"/>
                  <a:pt x="275733" y="147317"/>
                  <a:pt x="300526" y="147284"/>
                </a:cubicBezTo>
                <a:lnTo>
                  <a:pt x="301195" y="147284"/>
                </a:lnTo>
                <a:lnTo>
                  <a:pt x="321275" y="147284"/>
                </a:lnTo>
              </a:path>
            </a:pathLst>
          </a:custGeom>
          <a:noFill/>
          <a:ln w="10039">
            <a:solidFill>
              <a:srgbClr val="484848"/>
            </a:solidFill>
            <a:prstDash val="dash"/>
          </a:ln>
        </p:spPr>
        <p:txBody>
          <a:bodyPr rtlCol="0" anchor="ctr"/>
          <a:lstStyle/>
          <a:p>
            <a:pPr algn="ctr"/>
            <a:endParaRPr/>
          </a:p>
        </p:txBody>
      </p:sp>
      <p:sp>
        <p:nvSpPr>
          <p:cNvPr id="294" name="Rounded Rectangle 65">
            <a:extLst>
              <a:ext uri="{FF2B5EF4-FFF2-40B4-BE49-F238E27FC236}">
                <a16:creationId xmlns:a16="http://schemas.microsoft.com/office/drawing/2014/main" id="{09CE1096-C843-1A78-AACE-43B00AE9870D}"/>
              </a:ext>
            </a:extLst>
          </p:cNvPr>
          <p:cNvSpPr/>
          <p:nvPr/>
        </p:nvSpPr>
        <p:spPr>
          <a:xfrm>
            <a:off x="4699389" y="4372097"/>
            <a:ext cx="113785" cy="544831"/>
          </a:xfrm>
          <a:custGeom>
            <a:avLst/>
            <a:gdLst/>
            <a:ahLst/>
            <a:cxnLst/>
            <a:rect l="0" t="0" r="0" b="0"/>
            <a:pathLst>
              <a:path w="120478" h="401594">
                <a:moveTo>
                  <a:pt x="120478" y="0"/>
                </a:moveTo>
                <a:lnTo>
                  <a:pt x="120478" y="200797"/>
                </a:lnTo>
                <a:lnTo>
                  <a:pt x="120478" y="401594"/>
                </a:lnTo>
                <a:lnTo>
                  <a:pt x="60239" y="401594"/>
                </a:lnTo>
                <a:lnTo>
                  <a:pt x="0" y="401594"/>
                </a:lnTo>
              </a:path>
            </a:pathLst>
          </a:custGeom>
          <a:noFill/>
          <a:ln w="10039">
            <a:solidFill>
              <a:srgbClr val="484848"/>
            </a:solidFill>
            <a:prstDash val="dash"/>
          </a:ln>
        </p:spPr>
        <p:txBody>
          <a:bodyPr rtlCol="0" anchor="ctr"/>
          <a:lstStyle/>
          <a:p>
            <a:pPr algn="ctr"/>
            <a:endParaRPr/>
          </a:p>
        </p:txBody>
      </p:sp>
      <p:sp>
        <p:nvSpPr>
          <p:cNvPr id="295" name="Rounded Rectangle 66">
            <a:extLst>
              <a:ext uri="{FF2B5EF4-FFF2-40B4-BE49-F238E27FC236}">
                <a16:creationId xmlns:a16="http://schemas.microsoft.com/office/drawing/2014/main" id="{1C0E32F9-EE87-DCC6-5818-502305BA22DF}"/>
              </a:ext>
            </a:extLst>
          </p:cNvPr>
          <p:cNvSpPr/>
          <p:nvPr/>
        </p:nvSpPr>
        <p:spPr>
          <a:xfrm>
            <a:off x="4658708" y="4372098"/>
            <a:ext cx="150999" cy="914163"/>
          </a:xfrm>
          <a:custGeom>
            <a:avLst/>
            <a:gdLst/>
            <a:ahLst/>
            <a:cxnLst/>
            <a:rect l="0" t="0" r="0" b="0"/>
            <a:pathLst>
              <a:path w="120478" h="642551">
                <a:moveTo>
                  <a:pt x="120478" y="0"/>
                </a:moveTo>
                <a:lnTo>
                  <a:pt x="120478" y="80318"/>
                </a:lnTo>
                <a:lnTo>
                  <a:pt x="120478" y="562232"/>
                </a:lnTo>
                <a:cubicBezTo>
                  <a:pt x="120478" y="606591"/>
                  <a:pt x="84518" y="642551"/>
                  <a:pt x="40159" y="642551"/>
                </a:cubicBezTo>
                <a:lnTo>
                  <a:pt x="39490" y="642551"/>
                </a:lnTo>
                <a:lnTo>
                  <a:pt x="0" y="642551"/>
                </a:lnTo>
              </a:path>
            </a:pathLst>
          </a:custGeom>
          <a:noFill/>
          <a:ln w="10039">
            <a:solidFill>
              <a:srgbClr val="484848"/>
            </a:solidFill>
            <a:prstDash val="dash"/>
          </a:ln>
        </p:spPr>
        <p:txBody>
          <a:bodyPr rtlCol="0" anchor="ctr"/>
          <a:lstStyle/>
          <a:p>
            <a:pPr algn="ctr"/>
            <a:endParaRPr/>
          </a:p>
        </p:txBody>
      </p:sp>
      <p:sp>
        <p:nvSpPr>
          <p:cNvPr id="296" name="Rounded Rectangle 67">
            <a:extLst>
              <a:ext uri="{FF2B5EF4-FFF2-40B4-BE49-F238E27FC236}">
                <a16:creationId xmlns:a16="http://schemas.microsoft.com/office/drawing/2014/main" id="{6BD635F8-EB5F-1782-C180-2CA2CE63A561}"/>
              </a:ext>
            </a:extLst>
          </p:cNvPr>
          <p:cNvSpPr/>
          <p:nvPr/>
        </p:nvSpPr>
        <p:spPr>
          <a:xfrm flipH="1">
            <a:off x="5808133" y="4532735"/>
            <a:ext cx="47836" cy="948944"/>
          </a:xfrm>
          <a:custGeom>
            <a:avLst/>
            <a:gdLst/>
            <a:ahLst/>
            <a:cxnLst/>
            <a:rect l="0" t="0" r="0" b="0"/>
            <a:pathLst>
              <a:path w="6693" h="823268">
                <a:moveTo>
                  <a:pt x="0" y="0"/>
                </a:moveTo>
                <a:lnTo>
                  <a:pt x="0" y="411634"/>
                </a:lnTo>
                <a:lnTo>
                  <a:pt x="0" y="823268"/>
                </a:lnTo>
              </a:path>
            </a:pathLst>
          </a:custGeom>
          <a:noFill/>
          <a:ln w="10039">
            <a:solidFill>
              <a:srgbClr val="484848"/>
            </a:solidFill>
            <a:prstDash val="dash"/>
          </a:ln>
        </p:spPr>
        <p:txBody>
          <a:bodyPr rtlCol="0" anchor="ctr"/>
          <a:lstStyle/>
          <a:p>
            <a:pPr algn="ctr"/>
            <a:endParaRPr/>
          </a:p>
        </p:txBody>
      </p:sp>
      <p:sp>
        <p:nvSpPr>
          <p:cNvPr id="297" name="Rounded Rectangle 68">
            <a:extLst>
              <a:ext uri="{FF2B5EF4-FFF2-40B4-BE49-F238E27FC236}">
                <a16:creationId xmlns:a16="http://schemas.microsoft.com/office/drawing/2014/main" id="{A12CE7CC-D227-C342-0D04-C89434ED36C7}"/>
              </a:ext>
            </a:extLst>
          </p:cNvPr>
          <p:cNvSpPr/>
          <p:nvPr/>
        </p:nvSpPr>
        <p:spPr>
          <a:xfrm>
            <a:off x="6897999" y="4372098"/>
            <a:ext cx="120478" cy="241197"/>
          </a:xfrm>
          <a:custGeom>
            <a:avLst/>
            <a:gdLst/>
            <a:ahLst/>
            <a:cxnLst/>
            <a:rect l="0" t="0" r="0" b="0"/>
            <a:pathLst>
              <a:path w="120478" h="160637">
                <a:moveTo>
                  <a:pt x="120478" y="160637"/>
                </a:moveTo>
                <a:lnTo>
                  <a:pt x="60239" y="160637"/>
                </a:lnTo>
                <a:lnTo>
                  <a:pt x="0" y="160637"/>
                </a:lnTo>
                <a:lnTo>
                  <a:pt x="0" y="80318"/>
                </a:lnTo>
                <a:lnTo>
                  <a:pt x="0" y="0"/>
                </a:lnTo>
              </a:path>
            </a:pathLst>
          </a:custGeom>
          <a:noFill/>
          <a:ln w="10039">
            <a:solidFill>
              <a:srgbClr val="484848"/>
            </a:solidFill>
            <a:prstDash val="dash"/>
          </a:ln>
        </p:spPr>
        <p:txBody>
          <a:bodyPr rtlCol="0" anchor="ctr"/>
          <a:lstStyle/>
          <a:p>
            <a:pPr algn="ctr"/>
            <a:endParaRPr/>
          </a:p>
        </p:txBody>
      </p:sp>
      <p:sp>
        <p:nvSpPr>
          <p:cNvPr id="298" name="Rounded Rectangle 69">
            <a:extLst>
              <a:ext uri="{FF2B5EF4-FFF2-40B4-BE49-F238E27FC236}">
                <a16:creationId xmlns:a16="http://schemas.microsoft.com/office/drawing/2014/main" id="{FF28FA89-AA06-E0DB-5CF1-405D9CCAFE23}"/>
              </a:ext>
            </a:extLst>
          </p:cNvPr>
          <p:cNvSpPr/>
          <p:nvPr/>
        </p:nvSpPr>
        <p:spPr>
          <a:xfrm>
            <a:off x="6897999" y="4372097"/>
            <a:ext cx="120478" cy="520383"/>
          </a:xfrm>
          <a:custGeom>
            <a:avLst/>
            <a:gdLst/>
            <a:ahLst/>
            <a:cxnLst/>
            <a:rect l="0" t="0" r="0" b="0"/>
            <a:pathLst>
              <a:path w="120478" h="401594">
                <a:moveTo>
                  <a:pt x="120478" y="401594"/>
                </a:moveTo>
                <a:lnTo>
                  <a:pt x="60239" y="401594"/>
                </a:lnTo>
                <a:lnTo>
                  <a:pt x="0" y="401594"/>
                </a:lnTo>
                <a:lnTo>
                  <a:pt x="0" y="200797"/>
                </a:lnTo>
                <a:lnTo>
                  <a:pt x="0" y="0"/>
                </a:lnTo>
              </a:path>
            </a:pathLst>
          </a:custGeom>
          <a:noFill/>
          <a:ln w="10039">
            <a:solidFill>
              <a:srgbClr val="484848"/>
            </a:solidFill>
            <a:prstDash val="dash"/>
          </a:ln>
        </p:spPr>
        <p:txBody>
          <a:bodyPr rtlCol="0" anchor="ctr"/>
          <a:lstStyle/>
          <a:p>
            <a:pPr algn="ctr"/>
            <a:endParaRPr/>
          </a:p>
        </p:txBody>
      </p:sp>
      <p:sp>
        <p:nvSpPr>
          <p:cNvPr id="299" name="Rounded Rectangle 70">
            <a:extLst>
              <a:ext uri="{FF2B5EF4-FFF2-40B4-BE49-F238E27FC236}">
                <a16:creationId xmlns:a16="http://schemas.microsoft.com/office/drawing/2014/main" id="{A98A80BF-D717-D5A5-1D48-D24047EFF30A}"/>
              </a:ext>
            </a:extLst>
          </p:cNvPr>
          <p:cNvSpPr/>
          <p:nvPr/>
        </p:nvSpPr>
        <p:spPr>
          <a:xfrm>
            <a:off x="6897999" y="4372098"/>
            <a:ext cx="120478" cy="979457"/>
          </a:xfrm>
          <a:custGeom>
            <a:avLst/>
            <a:gdLst/>
            <a:ahLst/>
            <a:cxnLst/>
            <a:rect l="0" t="0" r="0" b="0"/>
            <a:pathLst>
              <a:path w="120478" h="642551">
                <a:moveTo>
                  <a:pt x="120478" y="642551"/>
                </a:moveTo>
                <a:lnTo>
                  <a:pt x="80988" y="642551"/>
                </a:lnTo>
                <a:lnTo>
                  <a:pt x="80318" y="642551"/>
                </a:lnTo>
                <a:cubicBezTo>
                  <a:pt x="35960" y="642551"/>
                  <a:pt x="0" y="606591"/>
                  <a:pt x="0" y="562232"/>
                </a:cubicBezTo>
                <a:lnTo>
                  <a:pt x="0" y="80318"/>
                </a:lnTo>
                <a:lnTo>
                  <a:pt x="0" y="0"/>
                </a:lnTo>
              </a:path>
            </a:pathLst>
          </a:custGeom>
          <a:noFill/>
          <a:ln w="10039">
            <a:solidFill>
              <a:srgbClr val="484848"/>
            </a:solidFill>
            <a:prstDash val="dash"/>
          </a:ln>
        </p:spPr>
        <p:txBody>
          <a:bodyPr rtlCol="0" anchor="ctr"/>
          <a:lstStyle/>
          <a:p>
            <a:pPr algn="ctr"/>
            <a:endParaRPr/>
          </a:p>
        </p:txBody>
      </p:sp>
      <p:sp>
        <p:nvSpPr>
          <p:cNvPr id="300" name="TextBox 71">
            <a:extLst>
              <a:ext uri="{FF2B5EF4-FFF2-40B4-BE49-F238E27FC236}">
                <a16:creationId xmlns:a16="http://schemas.microsoft.com/office/drawing/2014/main" id="{83416DD6-CFAC-CCD7-FF01-951E82F84839}"/>
              </a:ext>
            </a:extLst>
          </p:cNvPr>
          <p:cNvSpPr txBox="1"/>
          <p:nvPr/>
        </p:nvSpPr>
        <p:spPr>
          <a:xfrm>
            <a:off x="6581803" y="1478995"/>
            <a:ext cx="2040623" cy="246221"/>
          </a:xfrm>
          <a:prstGeom prst="rect">
            <a:avLst/>
          </a:prstGeom>
          <a:noFill/>
          <a:ln>
            <a:noFill/>
          </a:ln>
        </p:spPr>
        <p:txBody>
          <a:bodyPr wrap="none" lIns="0" tIns="0" rIns="0" bIns="0" anchor="t">
            <a:spAutoFit/>
          </a:bodyPr>
          <a:lstStyle/>
          <a:p>
            <a:pPr algn="l"/>
            <a:r>
              <a:rPr sz="160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Enfermera</a:t>
            </a:r>
            <a:r>
              <a:rPr sz="1600" dirty="0">
                <a:solidFill>
                  <a:srgbClr val="FFFFFF"/>
                </a:solidFill>
                <a:latin typeface="Lato Black" panose="020F0502020204030203" pitchFamily="34" charset="0"/>
                <a:ea typeface="Lato Black" panose="020F0502020204030203" pitchFamily="34" charset="0"/>
                <a:cs typeface="Lato Black" panose="020F0502020204030203" pitchFamily="34" charset="0"/>
              </a:rPr>
              <a:t> a </a:t>
            </a:r>
            <a:r>
              <a:rPr sz="160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Domicilio</a:t>
            </a:r>
            <a:endParaRPr sz="160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01" name="TextBox 72">
            <a:extLst>
              <a:ext uri="{FF2B5EF4-FFF2-40B4-BE49-F238E27FC236}">
                <a16:creationId xmlns:a16="http://schemas.microsoft.com/office/drawing/2014/main" id="{12094239-D1D3-4DC5-F484-F7D1E1E87E4E}"/>
              </a:ext>
            </a:extLst>
          </p:cNvPr>
          <p:cNvSpPr txBox="1"/>
          <p:nvPr/>
        </p:nvSpPr>
        <p:spPr>
          <a:xfrm>
            <a:off x="3203248" y="1331720"/>
            <a:ext cx="1824218" cy="246221"/>
          </a:xfrm>
          <a:prstGeom prst="rect">
            <a:avLst/>
          </a:prstGeom>
          <a:noFill/>
          <a:ln>
            <a:noFill/>
          </a:ln>
        </p:spPr>
        <p:txBody>
          <a:bodyPr wrap="none" lIns="0" tIns="0" rIns="0" bIns="0" anchor="t">
            <a:spAutoFit/>
          </a:bodyPr>
          <a:lstStyle/>
          <a:p>
            <a:pPr algn="r"/>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Asistencia </a:t>
            </a:r>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en</a:t>
            </a:r>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 Viajes</a:t>
            </a:r>
          </a:p>
        </p:txBody>
      </p:sp>
      <p:sp>
        <p:nvSpPr>
          <p:cNvPr id="302" name="TextBox 73">
            <a:extLst>
              <a:ext uri="{FF2B5EF4-FFF2-40B4-BE49-F238E27FC236}">
                <a16:creationId xmlns:a16="http://schemas.microsoft.com/office/drawing/2014/main" id="{69AAAFC1-1270-6BC4-5192-0B823C58D78B}"/>
              </a:ext>
            </a:extLst>
          </p:cNvPr>
          <p:cNvSpPr txBox="1"/>
          <p:nvPr/>
        </p:nvSpPr>
        <p:spPr>
          <a:xfrm>
            <a:off x="3494402" y="2653488"/>
            <a:ext cx="1029128" cy="246221"/>
          </a:xfrm>
          <a:prstGeom prst="rect">
            <a:avLst/>
          </a:prstGeom>
          <a:noFill/>
          <a:ln>
            <a:noFill/>
          </a:ln>
        </p:spPr>
        <p:txBody>
          <a:bodyPr wrap="none" lIns="0" tIns="0" rIns="0" bIns="0" anchor="t">
            <a:spAutoFit/>
          </a:bodyPr>
          <a:lstStyle/>
          <a:p>
            <a:pPr algn="r"/>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Psicológica</a:t>
            </a:r>
            <a:endPar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03" name="TextBox 74">
            <a:extLst>
              <a:ext uri="{FF2B5EF4-FFF2-40B4-BE49-F238E27FC236}">
                <a16:creationId xmlns:a16="http://schemas.microsoft.com/office/drawing/2014/main" id="{27F2F740-D012-D979-7F38-1B8C84C501AE}"/>
              </a:ext>
            </a:extLst>
          </p:cNvPr>
          <p:cNvSpPr txBox="1"/>
          <p:nvPr/>
        </p:nvSpPr>
        <p:spPr>
          <a:xfrm>
            <a:off x="7271245" y="2682075"/>
            <a:ext cx="1029128" cy="246221"/>
          </a:xfrm>
          <a:prstGeom prst="rect">
            <a:avLst/>
          </a:prstGeom>
          <a:noFill/>
          <a:ln>
            <a:noFill/>
          </a:ln>
        </p:spPr>
        <p:txBody>
          <a:bodyPr wrap="none" lIns="0" tIns="0" rIns="0" bIns="0" anchor="t">
            <a:spAutoFit/>
          </a:bodyPr>
          <a:lstStyle/>
          <a:p>
            <a:pPr algn="l"/>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Nutricional</a:t>
            </a:r>
            <a:endPar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04" name="TextBox 75">
            <a:extLst>
              <a:ext uri="{FF2B5EF4-FFF2-40B4-BE49-F238E27FC236}">
                <a16:creationId xmlns:a16="http://schemas.microsoft.com/office/drawing/2014/main" id="{4140161A-811C-5F0F-3AA3-E67BAC74EA39}"/>
              </a:ext>
            </a:extLst>
          </p:cNvPr>
          <p:cNvSpPr txBox="1"/>
          <p:nvPr/>
        </p:nvSpPr>
        <p:spPr>
          <a:xfrm>
            <a:off x="5321515" y="3665228"/>
            <a:ext cx="1101264" cy="738664"/>
          </a:xfrm>
          <a:prstGeom prst="rect">
            <a:avLst/>
          </a:prstGeom>
          <a:noFill/>
          <a:ln>
            <a:noFill/>
          </a:ln>
        </p:spPr>
        <p:txBody>
          <a:bodyPr wrap="none" lIns="0" tIns="0" rIns="0" bIns="0" anchor="t">
            <a:spAutoFit/>
          </a:bodyPr>
          <a:lstStyle/>
          <a:p>
            <a:pPr algn="ctr"/>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Servicios</a:t>
            </a:r>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 de
Asistencia
Integral</a:t>
            </a:r>
          </a:p>
        </p:txBody>
      </p:sp>
      <p:sp>
        <p:nvSpPr>
          <p:cNvPr id="305" name="TextBox 76">
            <a:extLst>
              <a:ext uri="{FF2B5EF4-FFF2-40B4-BE49-F238E27FC236}">
                <a16:creationId xmlns:a16="http://schemas.microsoft.com/office/drawing/2014/main" id="{3692287E-6459-E66E-339D-8B025B2F1065}"/>
              </a:ext>
            </a:extLst>
          </p:cNvPr>
          <p:cNvSpPr txBox="1"/>
          <p:nvPr/>
        </p:nvSpPr>
        <p:spPr>
          <a:xfrm>
            <a:off x="2650956" y="4024304"/>
            <a:ext cx="1869102" cy="246221"/>
          </a:xfrm>
          <a:prstGeom prst="rect">
            <a:avLst/>
          </a:prstGeom>
          <a:noFill/>
          <a:ln>
            <a:noFill/>
          </a:ln>
        </p:spPr>
        <p:txBody>
          <a:bodyPr wrap="none" lIns="0" tIns="0" rIns="0" bIns="0" anchor="t">
            <a:spAutoFit/>
          </a:bodyPr>
          <a:lstStyle/>
          <a:p>
            <a:pPr algn="r"/>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Asistencia </a:t>
            </a:r>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Funeraria</a:t>
            </a:r>
            <a:endPar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06" name="TextBox 77">
            <a:extLst>
              <a:ext uri="{FF2B5EF4-FFF2-40B4-BE49-F238E27FC236}">
                <a16:creationId xmlns:a16="http://schemas.microsoft.com/office/drawing/2014/main" id="{5C2D8DCF-3938-0084-084F-F0B66B7890A9}"/>
              </a:ext>
            </a:extLst>
          </p:cNvPr>
          <p:cNvSpPr txBox="1"/>
          <p:nvPr/>
        </p:nvSpPr>
        <p:spPr>
          <a:xfrm>
            <a:off x="7090907" y="4030087"/>
            <a:ext cx="1862689" cy="246221"/>
          </a:xfrm>
          <a:prstGeom prst="rect">
            <a:avLst/>
          </a:prstGeom>
          <a:noFill/>
          <a:ln>
            <a:noFill/>
          </a:ln>
        </p:spPr>
        <p:txBody>
          <a:bodyPr wrap="none" lIns="0" tIns="0" rIns="0" bIns="0" anchor="t">
            <a:spAutoFit/>
          </a:bodyPr>
          <a:lstStyle/>
          <a:p>
            <a:pPr algn="l"/>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Telemedicina</a:t>
            </a:r>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 Activa</a:t>
            </a:r>
          </a:p>
        </p:txBody>
      </p:sp>
      <p:sp>
        <p:nvSpPr>
          <p:cNvPr id="307" name="TextBox 78">
            <a:extLst>
              <a:ext uri="{FF2B5EF4-FFF2-40B4-BE49-F238E27FC236}">
                <a16:creationId xmlns:a16="http://schemas.microsoft.com/office/drawing/2014/main" id="{0B6ABB6A-D4F1-42E1-DD82-A329787544FD}"/>
              </a:ext>
            </a:extLst>
          </p:cNvPr>
          <p:cNvSpPr txBox="1"/>
          <p:nvPr/>
        </p:nvSpPr>
        <p:spPr>
          <a:xfrm>
            <a:off x="5152706" y="5582508"/>
            <a:ext cx="1772921" cy="246221"/>
          </a:xfrm>
          <a:prstGeom prst="rect">
            <a:avLst/>
          </a:prstGeom>
          <a:noFill/>
          <a:ln>
            <a:noFill/>
          </a:ln>
        </p:spPr>
        <p:txBody>
          <a:bodyPr wrap="none" lIns="0" tIns="0" rIns="0" bIns="0" anchor="t">
            <a:spAutoFit/>
          </a:bodyPr>
          <a:lstStyle/>
          <a:p>
            <a:pPr algn="l"/>
            <a:r>
              <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rPr>
              <a:t>Médico a </a:t>
            </a:r>
            <a:r>
              <a:rPr sz="1600" b="0" dirty="0" err="1">
                <a:solidFill>
                  <a:srgbClr val="FFFFFF"/>
                </a:solidFill>
                <a:latin typeface="Lato Black" panose="020F0502020204030203" pitchFamily="34" charset="0"/>
                <a:ea typeface="Lato Black" panose="020F0502020204030203" pitchFamily="34" charset="0"/>
                <a:cs typeface="Lato Black" panose="020F0502020204030203" pitchFamily="34" charset="0"/>
              </a:rPr>
              <a:t>Domicilio</a:t>
            </a:r>
            <a:endParaRPr sz="1600" b="0" dirty="0">
              <a:solidFill>
                <a:srgbClr val="FFFFFF"/>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08" name="Rounded Rectangle 79">
            <a:extLst>
              <a:ext uri="{FF2B5EF4-FFF2-40B4-BE49-F238E27FC236}">
                <a16:creationId xmlns:a16="http://schemas.microsoft.com/office/drawing/2014/main" id="{9FD34BBC-9372-536A-46CD-780B5D003515}"/>
              </a:ext>
            </a:extLst>
          </p:cNvPr>
          <p:cNvSpPr/>
          <p:nvPr/>
        </p:nvSpPr>
        <p:spPr>
          <a:xfrm>
            <a:off x="6264232" y="1469142"/>
            <a:ext cx="261328" cy="261304"/>
          </a:xfrm>
          <a:custGeom>
            <a:avLst/>
            <a:gdLst/>
            <a:ahLst/>
            <a:cxnLst/>
            <a:rect l="0" t="0" r="0" b="0"/>
            <a:pathLst>
              <a:path w="196631" h="196614">
                <a:moveTo>
                  <a:pt x="0" y="0"/>
                </a:moveTo>
                <a:moveTo>
                  <a:pt x="4183" y="196614"/>
                </a:moveTo>
                <a:lnTo>
                  <a:pt x="4183" y="129681"/>
                </a:lnTo>
                <a:moveTo>
                  <a:pt x="4183" y="188247"/>
                </a:moveTo>
                <a:lnTo>
                  <a:pt x="4183" y="138048"/>
                </a:lnTo>
                <a:lnTo>
                  <a:pt x="48107" y="138048"/>
                </a:lnTo>
                <a:cubicBezTo>
                  <a:pt x="61969" y="138048"/>
                  <a:pt x="73207" y="149285"/>
                  <a:pt x="73207" y="163147"/>
                </a:cubicBezTo>
                <a:lnTo>
                  <a:pt x="104581" y="163147"/>
                </a:lnTo>
                <a:cubicBezTo>
                  <a:pt x="118444" y="163147"/>
                  <a:pt x="129681" y="174385"/>
                  <a:pt x="129681" y="188247"/>
                </a:cubicBezTo>
                <a:close/>
                <a:moveTo>
                  <a:pt x="0" y="0"/>
                </a:moveTo>
                <a:moveTo>
                  <a:pt x="73207" y="163147"/>
                </a:moveTo>
                <a:lnTo>
                  <a:pt x="48107" y="163147"/>
                </a:lnTo>
                <a:moveTo>
                  <a:pt x="95378" y="76135"/>
                </a:moveTo>
                <a:cubicBezTo>
                  <a:pt x="100080" y="68458"/>
                  <a:pt x="102430" y="59573"/>
                  <a:pt x="102138" y="50575"/>
                </a:cubicBezTo>
                <a:lnTo>
                  <a:pt x="102138" y="40159"/>
                </a:lnTo>
                <a:cubicBezTo>
                  <a:pt x="101568" y="26948"/>
                  <a:pt x="108291" y="14489"/>
                  <a:pt x="119647" y="7713"/>
                </a:cubicBezTo>
                <a:cubicBezTo>
                  <a:pt x="131002" y="937"/>
                  <a:pt x="145160" y="937"/>
                  <a:pt x="156515" y="7713"/>
                </a:cubicBezTo>
                <a:cubicBezTo>
                  <a:pt x="167871" y="14489"/>
                  <a:pt x="174594" y="26948"/>
                  <a:pt x="174024" y="40159"/>
                </a:cubicBezTo>
                <a:lnTo>
                  <a:pt x="174024" y="50584"/>
                </a:lnTo>
                <a:cubicBezTo>
                  <a:pt x="173714" y="59572"/>
                  <a:pt x="176041" y="68454"/>
                  <a:pt x="180717" y="76135"/>
                </a:cubicBezTo>
                <a:moveTo>
                  <a:pt x="174024" y="46057"/>
                </a:moveTo>
                <a:cubicBezTo>
                  <a:pt x="160210" y="46045"/>
                  <a:pt x="147082" y="40034"/>
                  <a:pt x="138048" y="29584"/>
                </a:cubicBezTo>
                <a:cubicBezTo>
                  <a:pt x="129013" y="40034"/>
                  <a:pt x="115885" y="46045"/>
                  <a:pt x="102071" y="46057"/>
                </a:cubicBezTo>
                <a:moveTo>
                  <a:pt x="106364" y="45865"/>
                </a:moveTo>
                <a:cubicBezTo>
                  <a:pt x="107142" y="62798"/>
                  <a:pt x="121097" y="76126"/>
                  <a:pt x="138048" y="76126"/>
                </a:cubicBezTo>
                <a:cubicBezTo>
                  <a:pt x="154998" y="76126"/>
                  <a:pt x="168953" y="62798"/>
                  <a:pt x="169732" y="45865"/>
                </a:cubicBezTo>
                <a:moveTo>
                  <a:pt x="83531" y="124979"/>
                </a:moveTo>
                <a:cubicBezTo>
                  <a:pt x="93818" y="98773"/>
                  <a:pt x="121295" y="83594"/>
                  <a:pt x="148955" y="88837"/>
                </a:cubicBezTo>
                <a:cubicBezTo>
                  <a:pt x="176615" y="94080"/>
                  <a:pt x="196631" y="118262"/>
                  <a:pt x="196614" y="146414"/>
                </a:cubicBezTo>
                <a:lnTo>
                  <a:pt x="129681" y="146414"/>
                </a:lnTo>
              </a:path>
            </a:pathLst>
          </a:custGeom>
          <a:noFill/>
          <a:ln w="10039">
            <a:solidFill>
              <a:srgbClr val="FFFFFF"/>
            </a:solidFill>
          </a:ln>
        </p:spPr>
        <p:txBody>
          <a:bodyPr rtlCol="0" anchor="ctr"/>
          <a:lstStyle/>
          <a:p>
            <a:pPr algn="ctr"/>
            <a:endParaRPr/>
          </a:p>
        </p:txBody>
      </p:sp>
      <p:sp>
        <p:nvSpPr>
          <p:cNvPr id="309" name="Rounded Rectangle 80">
            <a:extLst>
              <a:ext uri="{FF2B5EF4-FFF2-40B4-BE49-F238E27FC236}">
                <a16:creationId xmlns:a16="http://schemas.microsoft.com/office/drawing/2014/main" id="{36ADAD2C-2E4F-D19C-398C-AB4FC5909968}"/>
              </a:ext>
            </a:extLst>
          </p:cNvPr>
          <p:cNvSpPr/>
          <p:nvPr/>
        </p:nvSpPr>
        <p:spPr>
          <a:xfrm>
            <a:off x="4601917" y="2642769"/>
            <a:ext cx="227770" cy="230774"/>
          </a:xfrm>
          <a:custGeom>
            <a:avLst/>
            <a:gdLst/>
            <a:ahLst/>
            <a:cxnLst/>
            <a:rect l="0" t="0" r="0" b="0"/>
            <a:pathLst>
              <a:path w="189756" h="192258">
                <a:moveTo>
                  <a:pt x="41759" y="112199"/>
                </a:moveTo>
                <a:cubicBezTo>
                  <a:pt x="44800" y="125504"/>
                  <a:pt x="51783" y="137584"/>
                  <a:pt x="61795" y="146860"/>
                </a:cubicBezTo>
                <a:lnTo>
                  <a:pt x="61795" y="192258"/>
                </a:lnTo>
                <a:moveTo>
                  <a:pt x="107990" y="29217"/>
                </a:moveTo>
                <a:cubicBezTo>
                  <a:pt x="159721" y="29217"/>
                  <a:pt x="170888" y="71811"/>
                  <a:pt x="189330" y="119650"/>
                </a:cubicBezTo>
                <a:cubicBezTo>
                  <a:pt x="189646" y="120474"/>
                  <a:pt x="189756" y="121362"/>
                  <a:pt x="189653" y="122238"/>
                </a:cubicBezTo>
                <a:cubicBezTo>
                  <a:pt x="189550" y="123114"/>
                  <a:pt x="189235" y="123952"/>
                  <a:pt x="188736" y="124679"/>
                </a:cubicBezTo>
                <a:cubicBezTo>
                  <a:pt x="188236" y="125406"/>
                  <a:pt x="187568" y="126001"/>
                  <a:pt x="186788" y="126413"/>
                </a:cubicBezTo>
                <a:cubicBezTo>
                  <a:pt x="186008" y="126825"/>
                  <a:pt x="185139" y="127040"/>
                  <a:pt x="184257" y="127041"/>
                </a:cubicBezTo>
                <a:lnTo>
                  <a:pt x="170489" y="127041"/>
                </a:lnTo>
                <a:lnTo>
                  <a:pt x="170489" y="148780"/>
                </a:lnTo>
                <a:cubicBezTo>
                  <a:pt x="170489" y="154546"/>
                  <a:pt x="168199" y="160075"/>
                  <a:pt x="164122" y="164152"/>
                </a:cubicBezTo>
                <a:cubicBezTo>
                  <a:pt x="160045" y="168228"/>
                  <a:pt x="154516" y="170519"/>
                  <a:pt x="148750" y="170519"/>
                </a:cubicBezTo>
                <a:lnTo>
                  <a:pt x="137881" y="170519"/>
                </a:lnTo>
                <a:lnTo>
                  <a:pt x="137881" y="192258"/>
                </a:lnTo>
                <a:moveTo>
                  <a:pt x="107100" y="52219"/>
                </a:moveTo>
                <a:cubicBezTo>
                  <a:pt x="118815" y="52030"/>
                  <a:pt x="130275" y="56585"/>
                  <a:pt x="138977" y="64756"/>
                </a:cubicBezTo>
                <a:cubicBezTo>
                  <a:pt x="147398" y="72663"/>
                  <a:pt x="141962" y="85399"/>
                  <a:pt x="131241" y="89699"/>
                </a:cubicBezTo>
                <a:lnTo>
                  <a:pt x="83429" y="108877"/>
                </a:lnTo>
                <a:cubicBezTo>
                  <a:pt x="76968" y="111468"/>
                  <a:pt x="69672" y="109826"/>
                  <a:pt x="66103" y="105051"/>
                </a:cubicBezTo>
                <a:moveTo>
                  <a:pt x="0" y="0"/>
                </a:moveTo>
                <a:moveTo>
                  <a:pt x="61260" y="31571"/>
                </a:moveTo>
                <a:lnTo>
                  <a:pt x="84293" y="31571"/>
                </a:lnTo>
                <a:lnTo>
                  <a:pt x="84293" y="58691"/>
                </a:lnTo>
                <a:lnTo>
                  <a:pt x="61260" y="58691"/>
                </a:lnTo>
                <a:lnTo>
                  <a:pt x="61260" y="81724"/>
                </a:lnTo>
                <a:lnTo>
                  <a:pt x="34140" y="81724"/>
                </a:lnTo>
                <a:lnTo>
                  <a:pt x="34140" y="58691"/>
                </a:lnTo>
                <a:lnTo>
                  <a:pt x="11107" y="58691"/>
                </a:lnTo>
                <a:lnTo>
                  <a:pt x="11107" y="31571"/>
                </a:lnTo>
                <a:lnTo>
                  <a:pt x="34140" y="31571"/>
                </a:lnTo>
                <a:lnTo>
                  <a:pt x="34140" y="8539"/>
                </a:lnTo>
                <a:lnTo>
                  <a:pt x="61260" y="8539"/>
                </a:lnTo>
                <a:close/>
              </a:path>
            </a:pathLst>
          </a:custGeom>
          <a:noFill/>
          <a:ln w="10039">
            <a:solidFill>
              <a:srgbClr val="FFFFFF"/>
            </a:solidFill>
          </a:ln>
        </p:spPr>
        <p:txBody>
          <a:bodyPr rtlCol="0" anchor="ctr"/>
          <a:lstStyle/>
          <a:p>
            <a:pPr algn="ctr"/>
            <a:endParaRPr/>
          </a:p>
        </p:txBody>
      </p:sp>
      <p:sp>
        <p:nvSpPr>
          <p:cNvPr id="310" name="Rounded Rectangle 81">
            <a:extLst>
              <a:ext uri="{FF2B5EF4-FFF2-40B4-BE49-F238E27FC236}">
                <a16:creationId xmlns:a16="http://schemas.microsoft.com/office/drawing/2014/main" id="{99DF2C40-63F7-FC67-6616-77ABFE3B0F06}"/>
              </a:ext>
            </a:extLst>
          </p:cNvPr>
          <p:cNvSpPr/>
          <p:nvPr/>
        </p:nvSpPr>
        <p:spPr>
          <a:xfrm>
            <a:off x="6868653" y="2672860"/>
            <a:ext cx="222254" cy="243420"/>
          </a:xfrm>
          <a:custGeom>
            <a:avLst/>
            <a:gdLst/>
            <a:ahLst/>
            <a:cxnLst/>
            <a:rect l="0" t="0" r="0" b="0"/>
            <a:pathLst>
              <a:path w="175697" h="192430">
                <a:moveTo>
                  <a:pt x="168284" y="189569"/>
                </a:moveTo>
                <a:cubicBezTo>
                  <a:pt x="167716" y="191276"/>
                  <a:pt x="166118" y="192429"/>
                  <a:pt x="164319" y="192430"/>
                </a:cubicBezTo>
                <a:lnTo>
                  <a:pt x="11378" y="192430"/>
                </a:lnTo>
                <a:cubicBezTo>
                  <a:pt x="9578" y="192429"/>
                  <a:pt x="7981" y="191276"/>
                  <a:pt x="7412" y="189569"/>
                </a:cubicBezTo>
                <a:lnTo>
                  <a:pt x="1832" y="172836"/>
                </a:lnTo>
                <a:cubicBezTo>
                  <a:pt x="1407" y="171559"/>
                  <a:pt x="1621" y="170156"/>
                  <a:pt x="2409" y="169065"/>
                </a:cubicBezTo>
                <a:cubicBezTo>
                  <a:pt x="3196" y="167974"/>
                  <a:pt x="4460" y="167329"/>
                  <a:pt x="5806" y="167331"/>
                </a:cubicBezTo>
                <a:lnTo>
                  <a:pt x="169891" y="167331"/>
                </a:lnTo>
                <a:cubicBezTo>
                  <a:pt x="171236" y="167329"/>
                  <a:pt x="172500" y="167974"/>
                  <a:pt x="173288" y="169065"/>
                </a:cubicBezTo>
                <a:cubicBezTo>
                  <a:pt x="174075" y="170156"/>
                  <a:pt x="174290" y="171559"/>
                  <a:pt x="173865" y="172836"/>
                </a:cubicBezTo>
                <a:close/>
                <a:moveTo>
                  <a:pt x="0" y="142231"/>
                </a:moveTo>
                <a:lnTo>
                  <a:pt x="83665" y="142231"/>
                </a:lnTo>
                <a:moveTo>
                  <a:pt x="41832" y="142231"/>
                </a:moveTo>
                <a:lnTo>
                  <a:pt x="41832" y="167331"/>
                </a:lnTo>
                <a:moveTo>
                  <a:pt x="133864" y="0"/>
                </a:moveTo>
                <a:cubicBezTo>
                  <a:pt x="156968" y="0"/>
                  <a:pt x="175697" y="18729"/>
                  <a:pt x="175697" y="41832"/>
                </a:cubicBezTo>
                <a:cubicBezTo>
                  <a:pt x="175697" y="64936"/>
                  <a:pt x="156968" y="83665"/>
                  <a:pt x="133864" y="83665"/>
                </a:cubicBezTo>
                <a:cubicBezTo>
                  <a:pt x="110761" y="83665"/>
                  <a:pt x="92032" y="64936"/>
                  <a:pt x="92032" y="41832"/>
                </a:cubicBezTo>
                <a:cubicBezTo>
                  <a:pt x="92032" y="18729"/>
                  <a:pt x="110761" y="0"/>
                  <a:pt x="133864" y="0"/>
                </a:cubicBezTo>
                <a:close/>
                <a:moveTo>
                  <a:pt x="174852" y="50199"/>
                </a:moveTo>
                <a:lnTo>
                  <a:pt x="92868" y="50199"/>
                </a:lnTo>
                <a:moveTo>
                  <a:pt x="117131" y="29282"/>
                </a:moveTo>
                <a:lnTo>
                  <a:pt x="138048" y="50199"/>
                </a:lnTo>
                <a:moveTo>
                  <a:pt x="117131" y="167331"/>
                </a:moveTo>
                <a:lnTo>
                  <a:pt x="117131" y="80176"/>
                </a:lnTo>
                <a:moveTo>
                  <a:pt x="150597" y="80176"/>
                </a:moveTo>
                <a:lnTo>
                  <a:pt x="150597" y="167331"/>
                </a:lnTo>
                <a:moveTo>
                  <a:pt x="12549" y="121315"/>
                </a:moveTo>
                <a:cubicBezTo>
                  <a:pt x="7772" y="113662"/>
                  <a:pt x="5044" y="104909"/>
                  <a:pt x="4626" y="95897"/>
                </a:cubicBezTo>
                <a:cubicBezTo>
                  <a:pt x="4626" y="80795"/>
                  <a:pt x="14474" y="68153"/>
                  <a:pt x="26296" y="68153"/>
                </a:cubicBezTo>
                <a:cubicBezTo>
                  <a:pt x="38118" y="68153"/>
                  <a:pt x="38101" y="73249"/>
                  <a:pt x="42058" y="73249"/>
                </a:cubicBezTo>
                <a:cubicBezTo>
                  <a:pt x="46016" y="73249"/>
                  <a:pt x="45990" y="68153"/>
                  <a:pt x="57812" y="68153"/>
                </a:cubicBezTo>
                <a:cubicBezTo>
                  <a:pt x="69634" y="68153"/>
                  <a:pt x="79482" y="80837"/>
                  <a:pt x="79482" y="95897"/>
                </a:cubicBezTo>
                <a:cubicBezTo>
                  <a:pt x="79073" y="104825"/>
                  <a:pt x="76395" y="113501"/>
                  <a:pt x="71701" y="121105"/>
                </a:cubicBezTo>
                <a:moveTo>
                  <a:pt x="41832" y="73240"/>
                </a:moveTo>
                <a:lnTo>
                  <a:pt x="41832" y="68153"/>
                </a:lnTo>
                <a:cubicBezTo>
                  <a:pt x="40944" y="61895"/>
                  <a:pt x="42651" y="55545"/>
                  <a:pt x="46558" y="50575"/>
                </a:cubicBezTo>
                <a:cubicBezTo>
                  <a:pt x="50464" y="45606"/>
                  <a:pt x="56231" y="42447"/>
                  <a:pt x="62523" y="41832"/>
                </a:cubicBezTo>
              </a:path>
            </a:pathLst>
          </a:custGeom>
          <a:noFill/>
          <a:ln w="10039">
            <a:solidFill>
              <a:srgbClr val="FFFFFF"/>
            </a:solidFill>
          </a:ln>
        </p:spPr>
        <p:txBody>
          <a:bodyPr rtlCol="0" anchor="ctr"/>
          <a:lstStyle/>
          <a:p>
            <a:pPr algn="ctr"/>
            <a:endParaRPr/>
          </a:p>
        </p:txBody>
      </p:sp>
      <p:sp>
        <p:nvSpPr>
          <p:cNvPr id="311" name="Rounded Rectangle 82">
            <a:extLst>
              <a:ext uri="{FF2B5EF4-FFF2-40B4-BE49-F238E27FC236}">
                <a16:creationId xmlns:a16="http://schemas.microsoft.com/office/drawing/2014/main" id="{3BBDECFF-AFB1-CB51-0CF5-A604BA439588}"/>
              </a:ext>
            </a:extLst>
          </p:cNvPr>
          <p:cNvSpPr/>
          <p:nvPr/>
        </p:nvSpPr>
        <p:spPr>
          <a:xfrm>
            <a:off x="5699908" y="3290924"/>
            <a:ext cx="307889" cy="307889"/>
          </a:xfrm>
          <a:custGeom>
            <a:avLst/>
            <a:gdLst/>
            <a:ahLst/>
            <a:cxnLst/>
            <a:rect l="0" t="0" r="0" b="0"/>
            <a:pathLst>
              <a:path w="307889" h="307889">
                <a:moveTo>
                  <a:pt x="153944" y="13386"/>
                </a:moveTo>
                <a:lnTo>
                  <a:pt x="153944" y="0"/>
                </a:lnTo>
                <a:moveTo>
                  <a:pt x="153944" y="140558"/>
                </a:moveTo>
                <a:lnTo>
                  <a:pt x="153944" y="194104"/>
                </a:lnTo>
                <a:moveTo>
                  <a:pt x="73625" y="167331"/>
                </a:moveTo>
                <a:cubicBezTo>
                  <a:pt x="95805" y="167331"/>
                  <a:pt x="113785" y="185311"/>
                  <a:pt x="113785" y="207490"/>
                </a:cubicBezTo>
                <a:cubicBezTo>
                  <a:pt x="113785" y="229670"/>
                  <a:pt x="95805" y="247650"/>
                  <a:pt x="73625" y="247650"/>
                </a:cubicBezTo>
                <a:cubicBezTo>
                  <a:pt x="51446" y="247650"/>
                  <a:pt x="33466" y="229670"/>
                  <a:pt x="33466" y="207490"/>
                </a:cubicBezTo>
                <a:cubicBezTo>
                  <a:pt x="33466" y="185311"/>
                  <a:pt x="51446" y="167331"/>
                  <a:pt x="73625" y="167331"/>
                </a:cubicBezTo>
                <a:close/>
                <a:moveTo>
                  <a:pt x="39021" y="187102"/>
                </a:moveTo>
                <a:cubicBezTo>
                  <a:pt x="58300" y="207073"/>
                  <a:pt x="87926" y="213027"/>
                  <a:pt x="113423" y="202055"/>
                </a:cubicBezTo>
                <a:moveTo>
                  <a:pt x="185509" y="249577"/>
                </a:moveTo>
                <a:cubicBezTo>
                  <a:pt x="190857" y="240801"/>
                  <a:pt x="193523" y="230653"/>
                  <a:pt x="193180" y="220381"/>
                </a:cubicBezTo>
                <a:lnTo>
                  <a:pt x="193180" y="208440"/>
                </a:lnTo>
                <a:cubicBezTo>
                  <a:pt x="193180" y="185751"/>
                  <a:pt x="211573" y="167357"/>
                  <a:pt x="234263" y="167357"/>
                </a:cubicBezTo>
                <a:cubicBezTo>
                  <a:pt x="256953" y="167357"/>
                  <a:pt x="275346" y="185751"/>
                  <a:pt x="275346" y="208440"/>
                </a:cubicBezTo>
                <a:lnTo>
                  <a:pt x="275346" y="220381"/>
                </a:lnTo>
                <a:cubicBezTo>
                  <a:pt x="275003" y="230653"/>
                  <a:pt x="277669" y="240801"/>
                  <a:pt x="283017" y="249577"/>
                </a:cubicBezTo>
                <a:moveTo>
                  <a:pt x="275346" y="215227"/>
                </a:moveTo>
                <a:cubicBezTo>
                  <a:pt x="259569" y="215202"/>
                  <a:pt x="244579" y="208330"/>
                  <a:pt x="234263" y="196393"/>
                </a:cubicBezTo>
                <a:cubicBezTo>
                  <a:pt x="223947" y="208330"/>
                  <a:pt x="208957" y="215202"/>
                  <a:pt x="193180" y="215227"/>
                </a:cubicBezTo>
                <a:moveTo>
                  <a:pt x="198200" y="214986"/>
                </a:moveTo>
                <a:cubicBezTo>
                  <a:pt x="200057" y="233514"/>
                  <a:pt x="215649" y="247622"/>
                  <a:pt x="234270" y="247622"/>
                </a:cubicBezTo>
                <a:cubicBezTo>
                  <a:pt x="252890" y="247622"/>
                  <a:pt x="268483" y="233514"/>
                  <a:pt x="270340" y="214986"/>
                </a:cubicBezTo>
                <a:moveTo>
                  <a:pt x="153944" y="227570"/>
                </a:moveTo>
                <a:cubicBezTo>
                  <a:pt x="170579" y="227570"/>
                  <a:pt x="184064" y="241055"/>
                  <a:pt x="184064" y="257689"/>
                </a:cubicBezTo>
                <a:cubicBezTo>
                  <a:pt x="184064" y="274324"/>
                  <a:pt x="170579" y="287809"/>
                  <a:pt x="153944" y="287809"/>
                </a:cubicBezTo>
                <a:cubicBezTo>
                  <a:pt x="137310" y="287809"/>
                  <a:pt x="123825" y="274324"/>
                  <a:pt x="123825" y="257689"/>
                </a:cubicBezTo>
                <a:cubicBezTo>
                  <a:pt x="123825" y="241055"/>
                  <a:pt x="137310" y="227570"/>
                  <a:pt x="153944" y="227570"/>
                </a:cubicBezTo>
                <a:close/>
                <a:moveTo>
                  <a:pt x="123664" y="307889"/>
                </a:moveTo>
                <a:cubicBezTo>
                  <a:pt x="131381" y="299363"/>
                  <a:pt x="142344" y="294500"/>
                  <a:pt x="153844" y="294500"/>
                </a:cubicBezTo>
                <a:cubicBezTo>
                  <a:pt x="165343" y="294500"/>
                  <a:pt x="176306" y="299363"/>
                  <a:pt x="184024" y="307889"/>
                </a:cubicBezTo>
                <a:moveTo>
                  <a:pt x="9758" y="307889"/>
                </a:moveTo>
                <a:cubicBezTo>
                  <a:pt x="15287" y="290354"/>
                  <a:pt x="27777" y="275862"/>
                  <a:pt x="44304" y="267808"/>
                </a:cubicBezTo>
                <a:cubicBezTo>
                  <a:pt x="60831" y="259753"/>
                  <a:pt x="79942" y="258844"/>
                  <a:pt x="97159" y="265293"/>
                </a:cubicBezTo>
                <a:moveTo>
                  <a:pt x="210730" y="265293"/>
                </a:moveTo>
                <a:cubicBezTo>
                  <a:pt x="227947" y="258844"/>
                  <a:pt x="247057" y="259753"/>
                  <a:pt x="263584" y="267808"/>
                </a:cubicBezTo>
                <a:cubicBezTo>
                  <a:pt x="280111" y="275862"/>
                  <a:pt x="292602" y="290354"/>
                  <a:pt x="298130" y="307889"/>
                </a:cubicBezTo>
                <a:moveTo>
                  <a:pt x="307889" y="140558"/>
                </a:moveTo>
                <a:cubicBezTo>
                  <a:pt x="307889" y="129474"/>
                  <a:pt x="291410" y="120478"/>
                  <a:pt x="271076" y="120478"/>
                </a:cubicBezTo>
                <a:cubicBezTo>
                  <a:pt x="250742" y="120478"/>
                  <a:pt x="234263" y="129474"/>
                  <a:pt x="234263" y="140558"/>
                </a:cubicBezTo>
                <a:cubicBezTo>
                  <a:pt x="234263" y="129474"/>
                  <a:pt x="216285" y="120478"/>
                  <a:pt x="194104" y="120478"/>
                </a:cubicBezTo>
                <a:cubicBezTo>
                  <a:pt x="171922" y="120478"/>
                  <a:pt x="153944" y="129474"/>
                  <a:pt x="153944" y="140558"/>
                </a:cubicBezTo>
                <a:cubicBezTo>
                  <a:pt x="153944" y="129474"/>
                  <a:pt x="135966" y="120478"/>
                  <a:pt x="113785" y="120478"/>
                </a:cubicBezTo>
                <a:cubicBezTo>
                  <a:pt x="91603" y="120478"/>
                  <a:pt x="73625" y="129474"/>
                  <a:pt x="73625" y="140558"/>
                </a:cubicBezTo>
                <a:cubicBezTo>
                  <a:pt x="73625" y="129474"/>
                  <a:pt x="57146" y="120478"/>
                  <a:pt x="36812" y="120478"/>
                </a:cubicBezTo>
                <a:cubicBezTo>
                  <a:pt x="16478" y="120478"/>
                  <a:pt x="0" y="129474"/>
                  <a:pt x="0" y="140558"/>
                </a:cubicBezTo>
                <a:cubicBezTo>
                  <a:pt x="0" y="70319"/>
                  <a:pt x="68927" y="13386"/>
                  <a:pt x="153944" y="13386"/>
                </a:cubicBezTo>
                <a:cubicBezTo>
                  <a:pt x="238962" y="13386"/>
                  <a:pt x="307889" y="70319"/>
                  <a:pt x="307889" y="140558"/>
                </a:cubicBezTo>
                <a:close/>
              </a:path>
            </a:pathLst>
          </a:custGeom>
          <a:noFill/>
          <a:ln w="10039">
            <a:solidFill>
              <a:srgbClr val="FFFFFF"/>
            </a:solidFill>
          </a:ln>
        </p:spPr>
        <p:txBody>
          <a:bodyPr rtlCol="0" anchor="ctr"/>
          <a:lstStyle/>
          <a:p>
            <a:pPr algn="ctr"/>
            <a:endParaRPr dirty="0"/>
          </a:p>
        </p:txBody>
      </p:sp>
      <p:sp>
        <p:nvSpPr>
          <p:cNvPr id="312" name="Rounded Rectangle 83">
            <a:extLst>
              <a:ext uri="{FF2B5EF4-FFF2-40B4-BE49-F238E27FC236}">
                <a16:creationId xmlns:a16="http://schemas.microsoft.com/office/drawing/2014/main" id="{5BEEF9C4-828A-91C7-BFCF-9A2A0F12252F}"/>
              </a:ext>
            </a:extLst>
          </p:cNvPr>
          <p:cNvSpPr/>
          <p:nvPr/>
        </p:nvSpPr>
        <p:spPr>
          <a:xfrm>
            <a:off x="4640338" y="4051199"/>
            <a:ext cx="175697" cy="192430"/>
          </a:xfrm>
          <a:custGeom>
            <a:avLst/>
            <a:gdLst/>
            <a:ahLst/>
            <a:cxnLst/>
            <a:rect l="0" t="0" r="0" b="0"/>
            <a:pathLst>
              <a:path w="175697" h="192430">
                <a:moveTo>
                  <a:pt x="92032" y="150597"/>
                </a:moveTo>
                <a:lnTo>
                  <a:pt x="117131" y="150597"/>
                </a:lnTo>
                <a:cubicBezTo>
                  <a:pt x="135614" y="150597"/>
                  <a:pt x="150597" y="165581"/>
                  <a:pt x="150597" y="184064"/>
                </a:cubicBezTo>
                <a:lnTo>
                  <a:pt x="0" y="184064"/>
                </a:lnTo>
                <a:moveTo>
                  <a:pt x="0" y="117131"/>
                </a:moveTo>
                <a:lnTo>
                  <a:pt x="58565" y="117131"/>
                </a:lnTo>
                <a:cubicBezTo>
                  <a:pt x="77048" y="117131"/>
                  <a:pt x="92032" y="132115"/>
                  <a:pt x="92032" y="150597"/>
                </a:cubicBezTo>
                <a:lnTo>
                  <a:pt x="54382" y="150597"/>
                </a:lnTo>
                <a:moveTo>
                  <a:pt x="0" y="108765"/>
                </a:moveTo>
                <a:lnTo>
                  <a:pt x="0" y="192430"/>
                </a:lnTo>
                <a:moveTo>
                  <a:pt x="175697" y="46016"/>
                </a:moveTo>
                <a:cubicBezTo>
                  <a:pt x="175697" y="48326"/>
                  <a:pt x="173824" y="50199"/>
                  <a:pt x="171514" y="50199"/>
                </a:cubicBezTo>
                <a:lnTo>
                  <a:pt x="150597" y="50199"/>
                </a:lnTo>
                <a:lnTo>
                  <a:pt x="150597" y="104581"/>
                </a:lnTo>
                <a:cubicBezTo>
                  <a:pt x="150597" y="106892"/>
                  <a:pt x="148725" y="108765"/>
                  <a:pt x="146414" y="108765"/>
                </a:cubicBezTo>
                <a:lnTo>
                  <a:pt x="129681" y="108765"/>
                </a:lnTo>
                <a:cubicBezTo>
                  <a:pt x="127371" y="108765"/>
                  <a:pt x="125498" y="106892"/>
                  <a:pt x="125498" y="104581"/>
                </a:cubicBezTo>
                <a:lnTo>
                  <a:pt x="125498" y="50199"/>
                </a:lnTo>
                <a:lnTo>
                  <a:pt x="104581" y="50199"/>
                </a:lnTo>
                <a:cubicBezTo>
                  <a:pt x="102271" y="50199"/>
                  <a:pt x="100398" y="48326"/>
                  <a:pt x="100398" y="46016"/>
                </a:cubicBezTo>
                <a:lnTo>
                  <a:pt x="100398" y="29282"/>
                </a:lnTo>
                <a:cubicBezTo>
                  <a:pt x="100398" y="26972"/>
                  <a:pt x="102271" y="25099"/>
                  <a:pt x="104581" y="25099"/>
                </a:cubicBezTo>
                <a:lnTo>
                  <a:pt x="125498" y="25099"/>
                </a:lnTo>
                <a:lnTo>
                  <a:pt x="125498" y="4183"/>
                </a:lnTo>
                <a:cubicBezTo>
                  <a:pt x="125498" y="1872"/>
                  <a:pt x="127371" y="0"/>
                  <a:pt x="129681" y="0"/>
                </a:cubicBezTo>
                <a:lnTo>
                  <a:pt x="146414" y="0"/>
                </a:lnTo>
                <a:cubicBezTo>
                  <a:pt x="148725" y="0"/>
                  <a:pt x="150597" y="1872"/>
                  <a:pt x="150597" y="4183"/>
                </a:cubicBezTo>
                <a:lnTo>
                  <a:pt x="150597" y="25099"/>
                </a:lnTo>
                <a:lnTo>
                  <a:pt x="171514" y="25099"/>
                </a:lnTo>
                <a:cubicBezTo>
                  <a:pt x="173824" y="25099"/>
                  <a:pt x="175697" y="26972"/>
                  <a:pt x="175697" y="29282"/>
                </a:cubicBezTo>
                <a:close/>
              </a:path>
            </a:pathLst>
          </a:custGeom>
          <a:noFill/>
          <a:ln w="10039">
            <a:solidFill>
              <a:srgbClr val="FFFFFF"/>
            </a:solidFill>
          </a:ln>
        </p:spPr>
        <p:txBody>
          <a:bodyPr rtlCol="0" anchor="ctr"/>
          <a:lstStyle/>
          <a:p>
            <a:pPr algn="ctr"/>
            <a:endParaRPr/>
          </a:p>
        </p:txBody>
      </p:sp>
      <p:sp>
        <p:nvSpPr>
          <p:cNvPr id="313" name="Rounded Rectangle 84">
            <a:extLst>
              <a:ext uri="{FF2B5EF4-FFF2-40B4-BE49-F238E27FC236}">
                <a16:creationId xmlns:a16="http://schemas.microsoft.com/office/drawing/2014/main" id="{9EADB304-4C3C-8CBA-F5D9-190860A17DC5}"/>
              </a:ext>
            </a:extLst>
          </p:cNvPr>
          <p:cNvSpPr/>
          <p:nvPr/>
        </p:nvSpPr>
        <p:spPr>
          <a:xfrm>
            <a:off x="6791147" y="4048263"/>
            <a:ext cx="192906" cy="192881"/>
          </a:xfrm>
          <a:custGeom>
            <a:avLst/>
            <a:gdLst/>
            <a:ahLst/>
            <a:cxnLst/>
            <a:rect l="0" t="0" r="0" b="0"/>
            <a:pathLst>
              <a:path w="192906" h="192881">
                <a:moveTo>
                  <a:pt x="109622" y="154946"/>
                </a:moveTo>
                <a:lnTo>
                  <a:pt x="125946" y="179008"/>
                </a:lnTo>
                <a:cubicBezTo>
                  <a:pt x="126775" y="180442"/>
                  <a:pt x="127210" y="182069"/>
                  <a:pt x="127210" y="183726"/>
                </a:cubicBezTo>
                <a:cubicBezTo>
                  <a:pt x="127210" y="185381"/>
                  <a:pt x="126775" y="187009"/>
                  <a:pt x="125946" y="188443"/>
                </a:cubicBezTo>
                <a:cubicBezTo>
                  <a:pt x="125096" y="189803"/>
                  <a:pt x="123914" y="190923"/>
                  <a:pt x="122510" y="191700"/>
                </a:cubicBezTo>
                <a:cubicBezTo>
                  <a:pt x="121107" y="192475"/>
                  <a:pt x="119529" y="192881"/>
                  <a:pt x="117926" y="192878"/>
                </a:cubicBezTo>
                <a:lnTo>
                  <a:pt x="16399" y="192878"/>
                </a:lnTo>
                <a:cubicBezTo>
                  <a:pt x="14795" y="192881"/>
                  <a:pt x="13217" y="192475"/>
                  <a:pt x="11814" y="191700"/>
                </a:cubicBezTo>
                <a:cubicBezTo>
                  <a:pt x="10411" y="190924"/>
                  <a:pt x="9228" y="189803"/>
                  <a:pt x="8378" y="188443"/>
                </a:cubicBezTo>
                <a:cubicBezTo>
                  <a:pt x="7477" y="187051"/>
                  <a:pt x="6959" y="185445"/>
                  <a:pt x="6876" y="183788"/>
                </a:cubicBezTo>
                <a:cubicBezTo>
                  <a:pt x="6794" y="182132"/>
                  <a:pt x="7149" y="180483"/>
                  <a:pt x="7906" y="179008"/>
                </a:cubicBezTo>
                <a:lnTo>
                  <a:pt x="24702" y="154946"/>
                </a:lnTo>
                <a:moveTo>
                  <a:pt x="109621" y="121679"/>
                </a:moveTo>
                <a:lnTo>
                  <a:pt x="109621" y="154946"/>
                </a:lnTo>
                <a:lnTo>
                  <a:pt x="24701" y="154946"/>
                </a:lnTo>
                <a:lnTo>
                  <a:pt x="24701" y="107769"/>
                </a:lnTo>
                <a:cubicBezTo>
                  <a:pt x="24701" y="105266"/>
                  <a:pt x="25695" y="102866"/>
                  <a:pt x="27464" y="101097"/>
                </a:cubicBezTo>
                <a:cubicBezTo>
                  <a:pt x="29234" y="99327"/>
                  <a:pt x="31634" y="98333"/>
                  <a:pt x="34136" y="98333"/>
                </a:cubicBezTo>
                <a:lnTo>
                  <a:pt x="58224" y="98333"/>
                </a:lnTo>
                <a:moveTo>
                  <a:pt x="0" y="0"/>
                </a:moveTo>
                <a:moveTo>
                  <a:pt x="121638" y="98500"/>
                </a:moveTo>
                <a:lnTo>
                  <a:pt x="76285" y="111458"/>
                </a:lnTo>
                <a:lnTo>
                  <a:pt x="82764" y="72585"/>
                </a:lnTo>
                <a:lnTo>
                  <a:pt x="82764" y="20753"/>
                </a:lnTo>
                <a:cubicBezTo>
                  <a:pt x="82764" y="17316"/>
                  <a:pt x="84129" y="14021"/>
                  <a:pt x="86560" y="11591"/>
                </a:cubicBezTo>
                <a:cubicBezTo>
                  <a:pt x="88990" y="9160"/>
                  <a:pt x="92286" y="7795"/>
                  <a:pt x="95722" y="7795"/>
                </a:cubicBezTo>
                <a:lnTo>
                  <a:pt x="179948" y="7795"/>
                </a:lnTo>
                <a:cubicBezTo>
                  <a:pt x="183385" y="7795"/>
                  <a:pt x="186681" y="9160"/>
                  <a:pt x="189111" y="11591"/>
                </a:cubicBezTo>
                <a:cubicBezTo>
                  <a:pt x="191541" y="14021"/>
                  <a:pt x="192906" y="17316"/>
                  <a:pt x="192906" y="20753"/>
                </a:cubicBezTo>
                <a:lnTo>
                  <a:pt x="192906" y="85543"/>
                </a:lnTo>
                <a:cubicBezTo>
                  <a:pt x="192906" y="88979"/>
                  <a:pt x="191541" y="92275"/>
                  <a:pt x="189111" y="94705"/>
                </a:cubicBezTo>
                <a:cubicBezTo>
                  <a:pt x="186681" y="97135"/>
                  <a:pt x="183385" y="98500"/>
                  <a:pt x="179948" y="98500"/>
                </a:cubicBezTo>
                <a:close/>
                <a:moveTo>
                  <a:pt x="0" y="0"/>
                </a:moveTo>
                <a:moveTo>
                  <a:pt x="149414" y="23675"/>
                </a:moveTo>
                <a:lnTo>
                  <a:pt x="128290" y="23675"/>
                </a:lnTo>
                <a:lnTo>
                  <a:pt x="128290" y="41615"/>
                </a:lnTo>
                <a:lnTo>
                  <a:pt x="110348" y="41615"/>
                </a:lnTo>
                <a:lnTo>
                  <a:pt x="110348" y="62739"/>
                </a:lnTo>
                <a:lnTo>
                  <a:pt x="128290" y="62739"/>
                </a:lnTo>
                <a:lnTo>
                  <a:pt x="128290" y="80680"/>
                </a:lnTo>
                <a:lnTo>
                  <a:pt x="149414" y="80680"/>
                </a:lnTo>
                <a:lnTo>
                  <a:pt x="149414" y="62739"/>
                </a:lnTo>
                <a:lnTo>
                  <a:pt x="167352" y="62739"/>
                </a:lnTo>
                <a:lnTo>
                  <a:pt x="167352" y="41615"/>
                </a:lnTo>
                <a:lnTo>
                  <a:pt x="149414" y="41615"/>
                </a:lnTo>
                <a:close/>
              </a:path>
            </a:pathLst>
          </a:custGeom>
          <a:noFill/>
          <a:ln w="10039">
            <a:solidFill>
              <a:srgbClr val="FFFFFF"/>
            </a:solidFill>
          </a:ln>
        </p:spPr>
        <p:txBody>
          <a:bodyPr rtlCol="0" anchor="ctr"/>
          <a:lstStyle/>
          <a:p>
            <a:pPr algn="ctr"/>
            <a:endParaRPr/>
          </a:p>
        </p:txBody>
      </p:sp>
      <p:sp>
        <p:nvSpPr>
          <p:cNvPr id="314" name="Rounded Rectangle 85">
            <a:extLst>
              <a:ext uri="{FF2B5EF4-FFF2-40B4-BE49-F238E27FC236}">
                <a16:creationId xmlns:a16="http://schemas.microsoft.com/office/drawing/2014/main" id="{4B5FBC33-8EE1-9A0F-964F-63B6E0FFE949}"/>
              </a:ext>
            </a:extLst>
          </p:cNvPr>
          <p:cNvSpPr/>
          <p:nvPr/>
        </p:nvSpPr>
        <p:spPr>
          <a:xfrm>
            <a:off x="4901448" y="5644732"/>
            <a:ext cx="192261" cy="193362"/>
          </a:xfrm>
          <a:custGeom>
            <a:avLst/>
            <a:gdLst/>
            <a:ahLst/>
            <a:cxnLst/>
            <a:rect l="0" t="0" r="0" b="0"/>
            <a:pathLst>
              <a:path w="192261" h="193362">
                <a:moveTo>
                  <a:pt x="113599" y="185280"/>
                </a:moveTo>
                <a:cubicBezTo>
                  <a:pt x="113599" y="187424"/>
                  <a:pt x="112747" y="189479"/>
                  <a:pt x="111232" y="190995"/>
                </a:cubicBezTo>
                <a:cubicBezTo>
                  <a:pt x="109716" y="192511"/>
                  <a:pt x="107660" y="193362"/>
                  <a:pt x="105517" y="193362"/>
                </a:cubicBezTo>
                <a:lnTo>
                  <a:pt x="16617" y="193362"/>
                </a:lnTo>
                <a:cubicBezTo>
                  <a:pt x="14473" y="193362"/>
                  <a:pt x="12418" y="192511"/>
                  <a:pt x="10902" y="190995"/>
                </a:cubicBezTo>
                <a:cubicBezTo>
                  <a:pt x="9386" y="189479"/>
                  <a:pt x="8535" y="187424"/>
                  <a:pt x="8535" y="185280"/>
                </a:cubicBezTo>
                <a:lnTo>
                  <a:pt x="8535" y="140345"/>
                </a:lnTo>
                <a:cubicBezTo>
                  <a:pt x="8527" y="139223"/>
                  <a:pt x="8753" y="138112"/>
                  <a:pt x="9198" y="137082"/>
                </a:cubicBezTo>
                <a:cubicBezTo>
                  <a:pt x="9644" y="136053"/>
                  <a:pt x="10298" y="135127"/>
                  <a:pt x="11121" y="134365"/>
                </a:cubicBezTo>
                <a:lnTo>
                  <a:pt x="61067" y="88298"/>
                </a:lnTo>
                <a:lnTo>
                  <a:pt x="111013" y="134365"/>
                </a:lnTo>
                <a:cubicBezTo>
                  <a:pt x="111835" y="135127"/>
                  <a:pt x="112490" y="136053"/>
                  <a:pt x="112936" y="137082"/>
                </a:cubicBezTo>
                <a:cubicBezTo>
                  <a:pt x="113381" y="138112"/>
                  <a:pt x="113607" y="139223"/>
                  <a:pt x="113599" y="140345"/>
                </a:cubicBezTo>
                <a:close/>
                <a:moveTo>
                  <a:pt x="113600" y="36038"/>
                </a:moveTo>
                <a:cubicBezTo>
                  <a:pt x="113600" y="20241"/>
                  <a:pt x="126406" y="7435"/>
                  <a:pt x="142203" y="7435"/>
                </a:cubicBezTo>
                <a:cubicBezTo>
                  <a:pt x="158001" y="7435"/>
                  <a:pt x="170807" y="20241"/>
                  <a:pt x="170807" y="36038"/>
                </a:cubicBezTo>
                <a:cubicBezTo>
                  <a:pt x="170807" y="51836"/>
                  <a:pt x="158001" y="64642"/>
                  <a:pt x="142203" y="64642"/>
                </a:cubicBezTo>
                <a:cubicBezTo>
                  <a:pt x="126406" y="64642"/>
                  <a:pt x="113600" y="51836"/>
                  <a:pt x="113600" y="36038"/>
                </a:cubicBezTo>
                <a:close/>
                <a:moveTo>
                  <a:pt x="99922" y="87905"/>
                </a:moveTo>
                <a:cubicBezTo>
                  <a:pt x="101879" y="84817"/>
                  <a:pt x="104183" y="81929"/>
                  <a:pt x="106809" y="79303"/>
                </a:cubicBezTo>
                <a:cubicBezTo>
                  <a:pt x="116197" y="69916"/>
                  <a:pt x="128929" y="64642"/>
                  <a:pt x="142204" y="64642"/>
                </a:cubicBezTo>
                <a:cubicBezTo>
                  <a:pt x="155480" y="64642"/>
                  <a:pt x="168212" y="69916"/>
                  <a:pt x="177600" y="79303"/>
                </a:cubicBezTo>
                <a:cubicBezTo>
                  <a:pt x="186987" y="88691"/>
                  <a:pt x="192261" y="101423"/>
                  <a:pt x="192261" y="114699"/>
                </a:cubicBezTo>
                <a:lnTo>
                  <a:pt x="192261" y="136152"/>
                </a:lnTo>
                <a:lnTo>
                  <a:pt x="170809" y="136152"/>
                </a:lnTo>
                <a:lnTo>
                  <a:pt x="163658" y="193360"/>
                </a:lnTo>
                <a:lnTo>
                  <a:pt x="137404" y="193360"/>
                </a:lnTo>
                <a:moveTo>
                  <a:pt x="0" y="0"/>
                </a:moveTo>
                <a:moveTo>
                  <a:pt x="70060" y="125508"/>
                </a:moveTo>
                <a:lnTo>
                  <a:pt x="52073" y="125508"/>
                </a:lnTo>
                <a:lnTo>
                  <a:pt x="52073" y="140785"/>
                </a:lnTo>
                <a:lnTo>
                  <a:pt x="36795" y="140785"/>
                </a:lnTo>
                <a:lnTo>
                  <a:pt x="36795" y="158773"/>
                </a:lnTo>
                <a:lnTo>
                  <a:pt x="52073" y="158773"/>
                </a:lnTo>
                <a:lnTo>
                  <a:pt x="52073" y="174049"/>
                </a:lnTo>
                <a:lnTo>
                  <a:pt x="70060" y="174049"/>
                </a:lnTo>
                <a:lnTo>
                  <a:pt x="70060" y="158773"/>
                </a:lnTo>
                <a:lnTo>
                  <a:pt x="85336" y="158773"/>
                </a:lnTo>
                <a:lnTo>
                  <a:pt x="85336" y="140785"/>
                </a:lnTo>
                <a:lnTo>
                  <a:pt x="70060" y="140785"/>
                </a:lnTo>
                <a:close/>
              </a:path>
            </a:pathLst>
          </a:custGeom>
          <a:noFill/>
          <a:ln w="10039">
            <a:solidFill>
              <a:srgbClr val="FFFFFF"/>
            </a:solidFill>
          </a:ln>
        </p:spPr>
        <p:txBody>
          <a:bodyPr rtlCol="0" anchor="ctr"/>
          <a:lstStyle/>
          <a:p>
            <a:pPr algn="ctr"/>
            <a:endParaRPr/>
          </a:p>
        </p:txBody>
      </p:sp>
      <p:sp>
        <p:nvSpPr>
          <p:cNvPr id="315" name="Rounded Rectangle 86">
            <a:extLst>
              <a:ext uri="{FF2B5EF4-FFF2-40B4-BE49-F238E27FC236}">
                <a16:creationId xmlns:a16="http://schemas.microsoft.com/office/drawing/2014/main" id="{87A511E7-57EA-E9D9-CD4C-0835F6636DB1}"/>
              </a:ext>
            </a:extLst>
          </p:cNvPr>
          <p:cNvSpPr/>
          <p:nvPr/>
        </p:nvSpPr>
        <p:spPr>
          <a:xfrm>
            <a:off x="5141152" y="1322497"/>
            <a:ext cx="252172" cy="259326"/>
          </a:xfrm>
          <a:custGeom>
            <a:avLst/>
            <a:gdLst/>
            <a:ahLst/>
            <a:cxnLst/>
            <a:rect l="0" t="0" r="0" b="0"/>
            <a:pathLst>
              <a:path w="188786" h="194143">
                <a:moveTo>
                  <a:pt x="29282" y="22629"/>
                </a:moveTo>
                <a:cubicBezTo>
                  <a:pt x="29282" y="11077"/>
                  <a:pt x="38647" y="1713"/>
                  <a:pt x="50199" y="1713"/>
                </a:cubicBezTo>
                <a:cubicBezTo>
                  <a:pt x="61751" y="1713"/>
                  <a:pt x="71115" y="11077"/>
                  <a:pt x="71115" y="22629"/>
                </a:cubicBezTo>
                <a:cubicBezTo>
                  <a:pt x="71115" y="34181"/>
                  <a:pt x="61751" y="43545"/>
                  <a:pt x="50199" y="43545"/>
                </a:cubicBezTo>
                <a:cubicBezTo>
                  <a:pt x="38647" y="43545"/>
                  <a:pt x="29282" y="34181"/>
                  <a:pt x="29282" y="22629"/>
                </a:cubicBezTo>
                <a:moveTo>
                  <a:pt x="0" y="194143"/>
                </a:moveTo>
                <a:lnTo>
                  <a:pt x="0" y="127211"/>
                </a:lnTo>
                <a:cubicBezTo>
                  <a:pt x="0" y="117969"/>
                  <a:pt x="7491" y="110478"/>
                  <a:pt x="16733" y="110478"/>
                </a:cubicBezTo>
                <a:lnTo>
                  <a:pt x="167331" y="110478"/>
                </a:lnTo>
                <a:cubicBezTo>
                  <a:pt x="176572" y="110478"/>
                  <a:pt x="184064" y="117969"/>
                  <a:pt x="184064" y="127211"/>
                </a:cubicBezTo>
                <a:lnTo>
                  <a:pt x="184064" y="194143"/>
                </a:lnTo>
                <a:moveTo>
                  <a:pt x="62749" y="156494"/>
                </a:moveTo>
                <a:cubicBezTo>
                  <a:pt x="62749" y="172666"/>
                  <a:pt x="75859" y="185777"/>
                  <a:pt x="92032" y="185777"/>
                </a:cubicBezTo>
                <a:cubicBezTo>
                  <a:pt x="108204" y="185777"/>
                  <a:pt x="121315" y="172666"/>
                  <a:pt x="121315" y="156494"/>
                </a:cubicBezTo>
                <a:cubicBezTo>
                  <a:pt x="121315" y="140321"/>
                  <a:pt x="108204" y="127211"/>
                  <a:pt x="92032" y="127211"/>
                </a:cubicBezTo>
                <a:cubicBezTo>
                  <a:pt x="75859" y="127211"/>
                  <a:pt x="62749" y="140321"/>
                  <a:pt x="62749" y="156494"/>
                </a:cubicBezTo>
                <a:moveTo>
                  <a:pt x="92032" y="156494"/>
                </a:moveTo>
                <a:lnTo>
                  <a:pt x="92032" y="173227"/>
                </a:lnTo>
                <a:moveTo>
                  <a:pt x="92032" y="140095"/>
                </a:moveTo>
                <a:cubicBezTo>
                  <a:pt x="93187" y="140095"/>
                  <a:pt x="94123" y="141032"/>
                  <a:pt x="94123" y="142187"/>
                </a:cubicBezTo>
                <a:cubicBezTo>
                  <a:pt x="94123" y="143342"/>
                  <a:pt x="93187" y="144279"/>
                  <a:pt x="92032" y="144279"/>
                </a:cubicBezTo>
                <a:cubicBezTo>
                  <a:pt x="90876" y="144279"/>
                  <a:pt x="89940" y="143342"/>
                  <a:pt x="89940" y="142187"/>
                </a:cubicBezTo>
                <a:cubicBezTo>
                  <a:pt x="89940" y="141032"/>
                  <a:pt x="90876" y="140095"/>
                  <a:pt x="92032" y="140095"/>
                </a:cubicBezTo>
                <a:moveTo>
                  <a:pt x="16733" y="93745"/>
                </a:moveTo>
                <a:lnTo>
                  <a:pt x="16733" y="77012"/>
                </a:lnTo>
                <a:cubicBezTo>
                  <a:pt x="16733" y="67770"/>
                  <a:pt x="24224" y="60278"/>
                  <a:pt x="33466" y="60278"/>
                </a:cubicBezTo>
                <a:lnTo>
                  <a:pt x="39071" y="60278"/>
                </a:lnTo>
                <a:lnTo>
                  <a:pt x="50199" y="77012"/>
                </a:lnTo>
                <a:lnTo>
                  <a:pt x="61326" y="60278"/>
                </a:lnTo>
                <a:lnTo>
                  <a:pt x="66932" y="60278"/>
                </a:lnTo>
                <a:cubicBezTo>
                  <a:pt x="76173" y="60278"/>
                  <a:pt x="83665" y="67770"/>
                  <a:pt x="83665" y="77012"/>
                </a:cubicBezTo>
                <a:lnTo>
                  <a:pt x="83665" y="93745"/>
                </a:lnTo>
                <a:moveTo>
                  <a:pt x="180048" y="709"/>
                </a:moveTo>
                <a:cubicBezTo>
                  <a:pt x="184208" y="1721"/>
                  <a:pt x="187366" y="5116"/>
                  <a:pt x="188076" y="9339"/>
                </a:cubicBezTo>
                <a:cubicBezTo>
                  <a:pt x="188786" y="13561"/>
                  <a:pt x="186912" y="17801"/>
                  <a:pt x="183311" y="20119"/>
                </a:cubicBezTo>
                <a:lnTo>
                  <a:pt x="122570" y="57852"/>
                </a:lnTo>
                <a:cubicBezTo>
                  <a:pt x="121329" y="58683"/>
                  <a:pt x="119710" y="58683"/>
                  <a:pt x="118470" y="57852"/>
                </a:cubicBezTo>
                <a:lnTo>
                  <a:pt x="96215" y="42123"/>
                </a:lnTo>
                <a:cubicBezTo>
                  <a:pt x="95689" y="41746"/>
                  <a:pt x="95377" y="41139"/>
                  <a:pt x="95377" y="40492"/>
                </a:cubicBezTo>
                <a:cubicBezTo>
                  <a:pt x="95377" y="39845"/>
                  <a:pt x="95689" y="39237"/>
                  <a:pt x="96215" y="38860"/>
                </a:cubicBezTo>
                <a:lnTo>
                  <a:pt x="105585" y="30494"/>
                </a:lnTo>
                <a:cubicBezTo>
                  <a:pt x="106170" y="30111"/>
                  <a:pt x="106925" y="30111"/>
                  <a:pt x="107510" y="30494"/>
                </a:cubicBezTo>
                <a:lnTo>
                  <a:pt x="119223" y="37438"/>
                </a:lnTo>
                <a:lnTo>
                  <a:pt x="134115" y="27063"/>
                </a:lnTo>
                <a:lnTo>
                  <a:pt x="106004" y="9493"/>
                </a:lnTo>
                <a:cubicBezTo>
                  <a:pt x="105401" y="9001"/>
                  <a:pt x="105052" y="8264"/>
                  <a:pt x="105052" y="7485"/>
                </a:cubicBezTo>
                <a:cubicBezTo>
                  <a:pt x="105052" y="6707"/>
                  <a:pt x="105401" y="5970"/>
                  <a:pt x="106004" y="5478"/>
                </a:cubicBezTo>
                <a:lnTo>
                  <a:pt x="112864" y="374"/>
                </a:lnTo>
                <a:cubicBezTo>
                  <a:pt x="113630" y="0"/>
                  <a:pt x="114525" y="0"/>
                  <a:pt x="115291" y="374"/>
                </a:cubicBezTo>
                <a:lnTo>
                  <a:pt x="154111" y="14848"/>
                </a:lnTo>
                <a:lnTo>
                  <a:pt x="172100" y="2215"/>
                </a:lnTo>
                <a:cubicBezTo>
                  <a:pt x="174432" y="649"/>
                  <a:pt x="177304" y="105"/>
                  <a:pt x="180048" y="709"/>
                </a:cubicBezTo>
                <a:close/>
              </a:path>
            </a:pathLst>
          </a:custGeom>
          <a:noFill/>
          <a:ln w="10039">
            <a:solidFill>
              <a:srgbClr val="FFFFFF"/>
            </a:solidFill>
          </a:ln>
        </p:spPr>
        <p:txBody>
          <a:bodyPr rtlCol="0" anchor="ctr"/>
          <a:lstStyle/>
          <a:p>
            <a:pPr algn="ctr"/>
            <a:endParaRPr/>
          </a:p>
        </p:txBody>
      </p:sp>
      <p:sp>
        <p:nvSpPr>
          <p:cNvPr id="322" name="TextBox 29">
            <a:extLst>
              <a:ext uri="{FF2B5EF4-FFF2-40B4-BE49-F238E27FC236}">
                <a16:creationId xmlns:a16="http://schemas.microsoft.com/office/drawing/2014/main" id="{6E69333D-26EA-A810-3B6C-8F72FD1A3515}"/>
              </a:ext>
            </a:extLst>
          </p:cNvPr>
          <p:cNvSpPr txBox="1"/>
          <p:nvPr/>
        </p:nvSpPr>
        <p:spPr>
          <a:xfrm>
            <a:off x="7070063" y="4458249"/>
            <a:ext cx="4408258"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Dudas de Tratamientos, Enfermedades, Vacunas </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23" name="TextBox 31">
            <a:extLst>
              <a:ext uri="{FF2B5EF4-FFF2-40B4-BE49-F238E27FC236}">
                <a16:creationId xmlns:a16="http://schemas.microsoft.com/office/drawing/2014/main" id="{F1B333F5-EACC-70D3-06B5-0EDE7A7F558D}"/>
              </a:ext>
            </a:extLst>
          </p:cNvPr>
          <p:cNvSpPr txBox="1"/>
          <p:nvPr/>
        </p:nvSpPr>
        <p:spPr>
          <a:xfrm>
            <a:off x="7072024" y="4786410"/>
            <a:ext cx="4129336"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Educación sobre la enfermedad para la familia</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24" name="TextBox 33">
            <a:extLst>
              <a:ext uri="{FF2B5EF4-FFF2-40B4-BE49-F238E27FC236}">
                <a16:creationId xmlns:a16="http://schemas.microsoft.com/office/drawing/2014/main" id="{12590786-9345-1337-574D-BC2BBBDB6F6E}"/>
              </a:ext>
            </a:extLst>
          </p:cNvPr>
          <p:cNvSpPr txBox="1"/>
          <p:nvPr/>
        </p:nvSpPr>
        <p:spPr>
          <a:xfrm>
            <a:off x="7072024" y="5098270"/>
            <a:ext cx="2942343" cy="492443"/>
          </a:xfrm>
          <a:prstGeom prst="rect">
            <a:avLst/>
          </a:prstGeom>
          <a:noFill/>
          <a:ln>
            <a:noFill/>
          </a:ln>
        </p:spPr>
        <p:txBody>
          <a:bodyPr wrap="square" lIns="0" tIns="0" rIns="0" bIns="0" anchor="t">
            <a:spAutoFit/>
          </a:bodyPr>
          <a:lstStyle/>
          <a:p>
            <a:pPr algn="l"/>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Seguimiento activo, recetas para medicamentos de venta libre</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25" name="TextBox 19">
            <a:extLst>
              <a:ext uri="{FF2B5EF4-FFF2-40B4-BE49-F238E27FC236}">
                <a16:creationId xmlns:a16="http://schemas.microsoft.com/office/drawing/2014/main" id="{A99C6935-A8B7-7C1A-4AE9-EEE48EC21E28}"/>
              </a:ext>
            </a:extLst>
          </p:cNvPr>
          <p:cNvSpPr txBox="1"/>
          <p:nvPr/>
        </p:nvSpPr>
        <p:spPr>
          <a:xfrm>
            <a:off x="2013021" y="3009650"/>
            <a:ext cx="2630528" cy="246221"/>
          </a:xfrm>
          <a:prstGeom prst="rect">
            <a:avLst/>
          </a:prstGeom>
          <a:noFill/>
          <a:ln>
            <a:noFill/>
          </a:ln>
        </p:spPr>
        <p:txBody>
          <a:bodyPr wrap="none" lIns="0" tIns="0" rIns="0" bIns="0" anchor="t">
            <a:spAutoFit/>
          </a:bodyPr>
          <a:lstStyle/>
          <a:p>
            <a:pPr algn="r"/>
            <a:r>
              <a:rPr sz="1600" b="0" dirty="0">
                <a:solidFill>
                  <a:srgbClr val="484848"/>
                </a:solidFill>
                <a:latin typeface="Lato" panose="020F0502020204030203" pitchFamily="34" charset="0"/>
                <a:ea typeface="Lato" panose="020F0502020204030203" pitchFamily="34" charset="0"/>
                <a:cs typeface="Lato" panose="020F0502020204030203" pitchFamily="34" charset="0"/>
              </a:rPr>
              <a:t>Desarrollo Individua</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 y Grupa</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l</a:t>
            </a:r>
          </a:p>
        </p:txBody>
      </p:sp>
      <p:sp>
        <p:nvSpPr>
          <p:cNvPr id="326" name="TextBox 21">
            <a:extLst>
              <a:ext uri="{FF2B5EF4-FFF2-40B4-BE49-F238E27FC236}">
                <a16:creationId xmlns:a16="http://schemas.microsoft.com/office/drawing/2014/main" id="{0A1D6AB1-8738-D63F-3AE7-17E2C119A7AC}"/>
              </a:ext>
            </a:extLst>
          </p:cNvPr>
          <p:cNvSpPr txBox="1"/>
          <p:nvPr/>
        </p:nvSpPr>
        <p:spPr>
          <a:xfrm>
            <a:off x="2325607" y="3293407"/>
            <a:ext cx="2317942" cy="246221"/>
          </a:xfrm>
          <a:prstGeom prst="rect">
            <a:avLst/>
          </a:prstGeom>
          <a:noFill/>
          <a:ln>
            <a:noFill/>
          </a:ln>
        </p:spPr>
        <p:txBody>
          <a:bodyPr wrap="none" lIns="0" tIns="0" rIns="0" bIns="0" anchor="t">
            <a:spAutoFit/>
          </a:bodyPr>
          <a:lstStyle/>
          <a:p>
            <a:pPr algn="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Prevención de Trastornos</a:t>
            </a:r>
          </a:p>
        </p:txBody>
      </p:sp>
      <p:sp>
        <p:nvSpPr>
          <p:cNvPr id="327" name="TextBox 23">
            <a:extLst>
              <a:ext uri="{FF2B5EF4-FFF2-40B4-BE49-F238E27FC236}">
                <a16:creationId xmlns:a16="http://schemas.microsoft.com/office/drawing/2014/main" id="{84D4BB65-3A5A-D141-392C-1A52BD267582}"/>
              </a:ext>
            </a:extLst>
          </p:cNvPr>
          <p:cNvSpPr txBox="1"/>
          <p:nvPr/>
        </p:nvSpPr>
        <p:spPr>
          <a:xfrm>
            <a:off x="1583411" y="3599448"/>
            <a:ext cx="3056927" cy="246221"/>
          </a:xfrm>
          <a:prstGeom prst="rect">
            <a:avLst/>
          </a:prstGeom>
          <a:noFill/>
          <a:ln>
            <a:noFill/>
          </a:ln>
        </p:spPr>
        <p:txBody>
          <a:bodyPr wrap="non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Apoyo familiar, pareja o individual</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28" name="TextBox 20">
            <a:extLst>
              <a:ext uri="{FF2B5EF4-FFF2-40B4-BE49-F238E27FC236}">
                <a16:creationId xmlns:a16="http://schemas.microsoft.com/office/drawing/2014/main" id="{E6D5F302-9F72-0A82-B694-3F790E859D62}"/>
              </a:ext>
            </a:extLst>
          </p:cNvPr>
          <p:cNvSpPr txBox="1"/>
          <p:nvPr/>
        </p:nvSpPr>
        <p:spPr>
          <a:xfrm>
            <a:off x="7072024" y="3069949"/>
            <a:ext cx="3508974"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Orientación para mujeres embarazadas</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29" name="TextBox 22">
            <a:extLst>
              <a:ext uri="{FF2B5EF4-FFF2-40B4-BE49-F238E27FC236}">
                <a16:creationId xmlns:a16="http://schemas.microsoft.com/office/drawing/2014/main" id="{75921225-2A8A-FA2F-A0EB-EF31B45878B5}"/>
              </a:ext>
            </a:extLst>
          </p:cNvPr>
          <p:cNvSpPr txBox="1"/>
          <p:nvPr/>
        </p:nvSpPr>
        <p:spPr>
          <a:xfrm>
            <a:off x="7072024" y="3354523"/>
            <a:ext cx="3516988" cy="246221"/>
          </a:xfrm>
          <a:prstGeom prst="rect">
            <a:avLst/>
          </a:prstGeom>
          <a:noFill/>
          <a:ln>
            <a:noFill/>
          </a:ln>
        </p:spPr>
        <p:txBody>
          <a:bodyPr wrap="none" lIns="0" tIns="0" rIns="0" bIns="0" anchor="t">
            <a:spAutoFit/>
          </a:bodyPr>
          <a:lstStyle/>
          <a:p>
            <a:pPr algn="l"/>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Diseño</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de </a:t>
            </a:r>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d</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ietas, consejos de nutrición</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30" name="TextBox 24">
            <a:extLst>
              <a:ext uri="{FF2B5EF4-FFF2-40B4-BE49-F238E27FC236}">
                <a16:creationId xmlns:a16="http://schemas.microsoft.com/office/drawing/2014/main" id="{99F7EDBF-48FD-4D11-EF68-0BAE617A9BF7}"/>
              </a:ext>
            </a:extLst>
          </p:cNvPr>
          <p:cNvSpPr txBox="1"/>
          <p:nvPr/>
        </p:nvSpPr>
        <p:spPr>
          <a:xfrm>
            <a:off x="7072024" y="3637829"/>
            <a:ext cx="3239669" cy="246221"/>
          </a:xfrm>
          <a:prstGeom prst="rect">
            <a:avLst/>
          </a:prstGeom>
          <a:noFill/>
          <a:ln>
            <a:noFill/>
          </a:ln>
        </p:spPr>
        <p:txBody>
          <a:bodyPr wrap="none" lIns="0" tIns="0" rIns="0" bIns="0" anchor="t">
            <a:spAutoFit/>
          </a:bodyPr>
          <a:lstStyle/>
          <a:p>
            <a:pPr algn="l"/>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Ayuda para desórdenes alimenticios</a:t>
            </a:r>
          </a:p>
        </p:txBody>
      </p:sp>
      <p:sp>
        <p:nvSpPr>
          <p:cNvPr id="331" name="TextBox 25">
            <a:extLst>
              <a:ext uri="{FF2B5EF4-FFF2-40B4-BE49-F238E27FC236}">
                <a16:creationId xmlns:a16="http://schemas.microsoft.com/office/drawing/2014/main" id="{DCE50327-E29E-B25D-ACF2-A4C2A02D0BD0}"/>
              </a:ext>
            </a:extLst>
          </p:cNvPr>
          <p:cNvSpPr txBox="1"/>
          <p:nvPr/>
        </p:nvSpPr>
        <p:spPr>
          <a:xfrm>
            <a:off x="6526051" y="1887491"/>
            <a:ext cx="4432304"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Atención</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Postoperatoria, servicio a nivel nacional</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33" name="TextBox 27">
            <a:extLst>
              <a:ext uri="{FF2B5EF4-FFF2-40B4-BE49-F238E27FC236}">
                <a16:creationId xmlns:a16="http://schemas.microsoft.com/office/drawing/2014/main" id="{AF68BCD1-334D-D90E-57FE-F6B9BC55FB3E}"/>
              </a:ext>
            </a:extLst>
          </p:cNvPr>
          <p:cNvSpPr txBox="1"/>
          <p:nvPr/>
        </p:nvSpPr>
        <p:spPr>
          <a:xfrm>
            <a:off x="6515428" y="2169022"/>
            <a:ext cx="3303790" cy="246221"/>
          </a:xfrm>
          <a:prstGeom prst="rect">
            <a:avLst/>
          </a:prstGeom>
          <a:noFill/>
          <a:ln>
            <a:noFill/>
          </a:ln>
        </p:spPr>
        <p:txBody>
          <a:bodyPr wrap="non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Servicio de calidad y con experiencia</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34" name="TextBox 28">
            <a:extLst>
              <a:ext uri="{FF2B5EF4-FFF2-40B4-BE49-F238E27FC236}">
                <a16:creationId xmlns:a16="http://schemas.microsoft.com/office/drawing/2014/main" id="{8CA66114-C98E-115E-15CD-6EF21FD0E81F}"/>
              </a:ext>
            </a:extLst>
          </p:cNvPr>
          <p:cNvSpPr txBox="1"/>
          <p:nvPr/>
        </p:nvSpPr>
        <p:spPr>
          <a:xfrm>
            <a:off x="1517877" y="4737213"/>
            <a:ext cx="3114635" cy="246221"/>
          </a:xfrm>
          <a:prstGeom prst="rect">
            <a:avLst/>
          </a:prstGeom>
          <a:noFill/>
          <a:ln>
            <a:noFill/>
          </a:ln>
        </p:spPr>
        <p:txBody>
          <a:bodyPr wrap="non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Recolección y Traslado</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del Cuerpo</a:t>
            </a:r>
          </a:p>
        </p:txBody>
      </p:sp>
      <p:sp>
        <p:nvSpPr>
          <p:cNvPr id="335" name="TextBox 30">
            <a:extLst>
              <a:ext uri="{FF2B5EF4-FFF2-40B4-BE49-F238E27FC236}">
                <a16:creationId xmlns:a16="http://schemas.microsoft.com/office/drawing/2014/main" id="{83027B87-D408-0F9D-012D-BBBE1DCBFC5C}"/>
              </a:ext>
            </a:extLst>
          </p:cNvPr>
          <p:cNvSpPr txBox="1"/>
          <p:nvPr/>
        </p:nvSpPr>
        <p:spPr>
          <a:xfrm>
            <a:off x="3399318" y="4461357"/>
            <a:ext cx="1227900" cy="246221"/>
          </a:xfrm>
          <a:prstGeom prst="rect">
            <a:avLst/>
          </a:prstGeom>
          <a:noFill/>
          <a:ln>
            <a:noFill/>
          </a:ln>
        </p:spPr>
        <p:txBody>
          <a:bodyPr wrap="non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Gestión</a:t>
            </a:r>
            <a:r>
              <a:rPr sz="1600" b="0" dirty="0">
                <a:solidFill>
                  <a:srgbClr val="484848"/>
                </a:solidFill>
                <a:latin typeface="Lato" panose="020F0502020204030203" pitchFamily="34" charset="0"/>
                <a:ea typeface="Lato" panose="020F0502020204030203" pitchFamily="34" charset="0"/>
                <a:cs typeface="Lato" panose="020F0502020204030203" pitchFamily="34" charset="0"/>
              </a:rPr>
              <a:t> Legal</a:t>
            </a:r>
          </a:p>
        </p:txBody>
      </p:sp>
      <p:sp>
        <p:nvSpPr>
          <p:cNvPr id="336" name="TextBox 32">
            <a:extLst>
              <a:ext uri="{FF2B5EF4-FFF2-40B4-BE49-F238E27FC236}">
                <a16:creationId xmlns:a16="http://schemas.microsoft.com/office/drawing/2014/main" id="{3604692B-6A9B-6710-5440-E2538F448A3F}"/>
              </a:ext>
            </a:extLst>
          </p:cNvPr>
          <p:cNvSpPr txBox="1"/>
          <p:nvPr/>
        </p:nvSpPr>
        <p:spPr>
          <a:xfrm>
            <a:off x="1202106" y="5033134"/>
            <a:ext cx="3414045" cy="492443"/>
          </a:xfrm>
          <a:prstGeom prst="rect">
            <a:avLst/>
          </a:prstGeom>
          <a:noFill/>
          <a:ln>
            <a:noFill/>
          </a:ln>
        </p:spPr>
        <p:txBody>
          <a:bodyPr wrap="squar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Arreglo estético del cuerpo, ataúd estándar, sala de velación, cremación</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pic>
        <p:nvPicPr>
          <p:cNvPr id="2" name="Imagen 1">
            <a:extLst>
              <a:ext uri="{FF2B5EF4-FFF2-40B4-BE49-F238E27FC236}">
                <a16:creationId xmlns:a16="http://schemas.microsoft.com/office/drawing/2014/main" id="{7AA55EE3-EC9E-45B9-4184-6CBFAEA0B117}"/>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AB7EADFE-596F-6EFE-3EE9-6B70A6583C82}"/>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4BE18C8D-3E68-286E-38B1-923DD065C589}"/>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AD85D8FC-6CD1-8C27-ECAE-3E7C5206EA62}"/>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19528975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258">
          <a:extLst>
            <a:ext uri="{FF2B5EF4-FFF2-40B4-BE49-F238E27FC236}">
              <a16:creationId xmlns:a16="http://schemas.microsoft.com/office/drawing/2014/main" id="{8E3E5A77-BEEF-A8A7-83F6-93ADAAAAA2DA}"/>
            </a:ext>
          </a:extLst>
        </p:cNvPr>
        <p:cNvGrpSpPr/>
        <p:nvPr/>
      </p:nvGrpSpPr>
      <p:grpSpPr>
        <a:xfrm>
          <a:off x="0" y="0"/>
          <a:ext cx="0" cy="0"/>
          <a:chOff x="0" y="0"/>
          <a:chExt cx="0" cy="0"/>
        </a:xfrm>
      </p:grpSpPr>
      <p:sp>
        <p:nvSpPr>
          <p:cNvPr id="345" name="Google Shape;196;g31dbd23bb8a_0_92">
            <a:extLst>
              <a:ext uri="{FF2B5EF4-FFF2-40B4-BE49-F238E27FC236}">
                <a16:creationId xmlns:a16="http://schemas.microsoft.com/office/drawing/2014/main" id="{DB811D76-68CE-C689-FBEE-710EB1C83E59}"/>
              </a:ext>
            </a:extLst>
          </p:cNvPr>
          <p:cNvSpPr/>
          <p:nvPr/>
        </p:nvSpPr>
        <p:spPr>
          <a:xfrm>
            <a:off x="6917442" y="1670510"/>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3" name="Google Shape;196;g31dbd23bb8a_0_92">
            <a:extLst>
              <a:ext uri="{FF2B5EF4-FFF2-40B4-BE49-F238E27FC236}">
                <a16:creationId xmlns:a16="http://schemas.microsoft.com/office/drawing/2014/main" id="{7387BA8E-ABD0-A5D6-CC14-E2ACD15A7DD4}"/>
              </a:ext>
            </a:extLst>
          </p:cNvPr>
          <p:cNvSpPr/>
          <p:nvPr/>
        </p:nvSpPr>
        <p:spPr>
          <a:xfrm>
            <a:off x="5635027" y="2247992"/>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5" name="Rounded Rectangle 9">
            <a:extLst>
              <a:ext uri="{FF2B5EF4-FFF2-40B4-BE49-F238E27FC236}">
                <a16:creationId xmlns:a16="http://schemas.microsoft.com/office/drawing/2014/main" id="{D6EA8AF7-62DF-B636-9D37-AA90D740C55D}"/>
              </a:ext>
            </a:extLst>
          </p:cNvPr>
          <p:cNvSpPr/>
          <p:nvPr/>
        </p:nvSpPr>
        <p:spPr>
          <a:xfrm rot="2552303">
            <a:off x="5411053" y="2702165"/>
            <a:ext cx="3459316" cy="3254038"/>
          </a:xfrm>
          <a:custGeom>
            <a:avLst/>
            <a:gdLst/>
            <a:ahLst/>
            <a:cxnLst/>
            <a:rect l="0" t="0" r="0" b="0"/>
            <a:pathLst>
              <a:path w="2737203" h="2574777">
                <a:moveTo>
                  <a:pt x="1958400" y="0"/>
                </a:moveTo>
                <a:cubicBezTo>
                  <a:pt x="2210486" y="124581"/>
                  <a:pt x="2417556" y="324523"/>
                  <a:pt x="2550888" y="572093"/>
                </a:cubicBezTo>
                <a:cubicBezTo>
                  <a:pt x="2684219" y="819663"/>
                  <a:pt x="2737203" y="1102589"/>
                  <a:pt x="2702492" y="1381629"/>
                </a:cubicBezTo>
                <a:cubicBezTo>
                  <a:pt x="2667780" y="1660669"/>
                  <a:pt x="2547093" y="1921991"/>
                  <a:pt x="2357170" y="2129349"/>
                </a:cubicBezTo>
                <a:cubicBezTo>
                  <a:pt x="2238741" y="2258650"/>
                  <a:pt x="2097050" y="2362972"/>
                  <a:pt x="1940498" y="2437501"/>
                </a:cubicBezTo>
                <a:moveTo>
                  <a:pt x="1592952" y="2548535"/>
                </a:moveTo>
                <a:cubicBezTo>
                  <a:pt x="1467414" y="2570622"/>
                  <a:pt x="1339981" y="2574777"/>
                  <a:pt x="1214386" y="2561364"/>
                </a:cubicBezTo>
                <a:moveTo>
                  <a:pt x="801893" y="2449505"/>
                </a:moveTo>
                <a:cubicBezTo>
                  <a:pt x="694035" y="2400922"/>
                  <a:pt x="593596" y="2338691"/>
                  <a:pt x="502828" y="2264769"/>
                </a:cubicBezTo>
                <a:moveTo>
                  <a:pt x="264607" y="2013757"/>
                </a:moveTo>
                <a:cubicBezTo>
                  <a:pt x="242163" y="1983051"/>
                  <a:pt x="220961" y="1951326"/>
                  <a:pt x="201074" y="1918650"/>
                </a:cubicBezTo>
                <a:cubicBezTo>
                  <a:pt x="117769" y="1781768"/>
                  <a:pt x="59914" y="1632046"/>
                  <a:pt x="29251" y="1476665"/>
                </a:cubicBezTo>
                <a:moveTo>
                  <a:pt x="18253" y="1412975"/>
                </a:moveTo>
                <a:cubicBezTo>
                  <a:pt x="3875" y="1315950"/>
                  <a:pt x="0" y="1217132"/>
                  <a:pt x="7041" y="1118223"/>
                </a:cubicBezTo>
                <a:cubicBezTo>
                  <a:pt x="21761" y="911430"/>
                  <a:pt x="83659" y="711792"/>
                  <a:pt x="186800" y="534171"/>
                </a:cubicBezTo>
                <a:moveTo>
                  <a:pt x="224370" y="473237"/>
                </a:moveTo>
                <a:cubicBezTo>
                  <a:pt x="251433" y="431837"/>
                  <a:pt x="280837" y="391806"/>
                  <a:pt x="312500" y="353352"/>
                </a:cubicBezTo>
              </a:path>
            </a:pathLst>
          </a:custGeom>
          <a:noFill/>
          <a:ln w="12700">
            <a:solidFill>
              <a:srgbClr val="EF3663"/>
            </a:solidFill>
          </a:ln>
        </p:spPr>
        <p:txBody>
          <a:bodyPr rtlCol="0" anchor="ctr"/>
          <a:lstStyle/>
          <a:p>
            <a:pPr algn="ctr"/>
            <a:endParaRPr/>
          </a:p>
        </p:txBody>
      </p:sp>
      <p:sp>
        <p:nvSpPr>
          <p:cNvPr id="18" name="Rounded Rectangle 5">
            <a:extLst>
              <a:ext uri="{FF2B5EF4-FFF2-40B4-BE49-F238E27FC236}">
                <a16:creationId xmlns:a16="http://schemas.microsoft.com/office/drawing/2014/main" id="{79B301D9-7F66-5CBC-3F5A-74BF4B80B968}"/>
              </a:ext>
            </a:extLst>
          </p:cNvPr>
          <p:cNvSpPr/>
          <p:nvPr/>
        </p:nvSpPr>
        <p:spPr>
          <a:xfrm>
            <a:off x="5305067" y="2342325"/>
            <a:ext cx="3400792" cy="3767552"/>
          </a:xfrm>
          <a:custGeom>
            <a:avLst/>
            <a:gdLst/>
            <a:ahLst/>
            <a:cxnLst/>
            <a:rect l="0" t="0" r="0" b="0"/>
            <a:pathLst>
              <a:path w="2690895" h="2981099">
                <a:moveTo>
                  <a:pt x="718807" y="237908"/>
                </a:moveTo>
                <a:cubicBezTo>
                  <a:pt x="847299" y="161053"/>
                  <a:pt x="987476" y="103789"/>
                  <a:pt x="1134797" y="68798"/>
                </a:cubicBezTo>
                <a:cubicBezTo>
                  <a:pt x="1424455" y="0"/>
                  <a:pt x="1728156" y="20529"/>
                  <a:pt x="2005919" y="127682"/>
                </a:cubicBezTo>
                <a:cubicBezTo>
                  <a:pt x="2283683" y="234836"/>
                  <a:pt x="2522487" y="423590"/>
                  <a:pt x="2690895" y="669097"/>
                </a:cubicBezTo>
                <a:moveTo>
                  <a:pt x="202141" y="760332"/>
                </a:moveTo>
                <a:cubicBezTo>
                  <a:pt x="253476" y="672304"/>
                  <a:pt x="314059" y="589394"/>
                  <a:pt x="383192" y="513105"/>
                </a:cubicBezTo>
                <a:cubicBezTo>
                  <a:pt x="465230" y="422574"/>
                  <a:pt x="557729" y="343109"/>
                  <a:pt x="658306" y="276119"/>
                </a:cubicBezTo>
                <a:moveTo>
                  <a:pt x="1872" y="1538347"/>
                </a:moveTo>
                <a:cubicBezTo>
                  <a:pt x="0" y="1460587"/>
                  <a:pt x="4278" y="1382464"/>
                  <a:pt x="14827" y="1304704"/>
                </a:cubicBezTo>
                <a:cubicBezTo>
                  <a:pt x="30792" y="1187034"/>
                  <a:pt x="60821" y="1072394"/>
                  <a:pt x="103839" y="963086"/>
                </a:cubicBezTo>
                <a:moveTo>
                  <a:pt x="269983" y="2351112"/>
                </a:moveTo>
                <a:cubicBezTo>
                  <a:pt x="228665" y="2292396"/>
                  <a:pt x="191524" y="2230499"/>
                  <a:pt x="158959" y="2165835"/>
                </a:cubicBezTo>
                <a:cubicBezTo>
                  <a:pt x="113970" y="2076500"/>
                  <a:pt x="78424" y="1983292"/>
                  <a:pt x="52572" y="1887710"/>
                </a:cubicBezTo>
                <a:moveTo>
                  <a:pt x="910292" y="2864196"/>
                </a:moveTo>
                <a:cubicBezTo>
                  <a:pt x="860794" y="2843649"/>
                  <a:pt x="812290" y="2820348"/>
                  <a:pt x="765011" y="2794341"/>
                </a:cubicBezTo>
                <a:cubicBezTo>
                  <a:pt x="694637" y="2755630"/>
                  <a:pt x="627870" y="2711416"/>
                  <a:pt x="565257" y="2662262"/>
                </a:cubicBezTo>
                <a:moveTo>
                  <a:pt x="2424802" y="2630355"/>
                </a:moveTo>
                <a:cubicBezTo>
                  <a:pt x="2197069" y="2822116"/>
                  <a:pt x="1916605" y="2940419"/>
                  <a:pt x="1620332" y="2969691"/>
                </a:cubicBezTo>
                <a:cubicBezTo>
                  <a:pt x="1504859" y="2981099"/>
                  <a:pt x="1389096" y="2978775"/>
                  <a:pt x="1275364" y="2963194"/>
                </a:cubicBezTo>
              </a:path>
            </a:pathLst>
          </a:custGeom>
          <a:noFill/>
          <a:ln w="12700">
            <a:solidFill>
              <a:srgbClr val="FF7012"/>
            </a:solidFill>
          </a:ln>
        </p:spPr>
        <p:txBody>
          <a:bodyPr rtlCol="0" anchor="ctr"/>
          <a:lstStyle/>
          <a:p>
            <a:pPr algn="ctr"/>
            <a:endParaRPr/>
          </a:p>
        </p:txBody>
      </p:sp>
      <p:sp>
        <p:nvSpPr>
          <p:cNvPr id="341" name="Google Shape;196;g31dbd23bb8a_0_92">
            <a:extLst>
              <a:ext uri="{FF2B5EF4-FFF2-40B4-BE49-F238E27FC236}">
                <a16:creationId xmlns:a16="http://schemas.microsoft.com/office/drawing/2014/main" id="{D06D8F47-2F26-2D99-E441-A5E186F06074}"/>
              </a:ext>
            </a:extLst>
          </p:cNvPr>
          <p:cNvSpPr/>
          <p:nvPr/>
        </p:nvSpPr>
        <p:spPr>
          <a:xfrm>
            <a:off x="5095878" y="3269015"/>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9" name="Google Shape;196;g31dbd23bb8a_0_92">
            <a:extLst>
              <a:ext uri="{FF2B5EF4-FFF2-40B4-BE49-F238E27FC236}">
                <a16:creationId xmlns:a16="http://schemas.microsoft.com/office/drawing/2014/main" id="{8330F4E9-1AAE-D606-2B96-9E9477C56C87}"/>
              </a:ext>
            </a:extLst>
          </p:cNvPr>
          <p:cNvSpPr/>
          <p:nvPr/>
        </p:nvSpPr>
        <p:spPr>
          <a:xfrm>
            <a:off x="5048212" y="4194885"/>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 name="Rounded Rectangle 17">
            <a:extLst>
              <a:ext uri="{FF2B5EF4-FFF2-40B4-BE49-F238E27FC236}">
                <a16:creationId xmlns:a16="http://schemas.microsoft.com/office/drawing/2014/main" id="{7A39CDF4-6380-7326-02B9-F3F453F5C432}"/>
              </a:ext>
            </a:extLst>
          </p:cNvPr>
          <p:cNvSpPr/>
          <p:nvPr/>
        </p:nvSpPr>
        <p:spPr>
          <a:xfrm rot="2834910">
            <a:off x="5885695" y="2845889"/>
            <a:ext cx="2664968" cy="2868792"/>
          </a:xfrm>
          <a:custGeom>
            <a:avLst/>
            <a:gdLst/>
            <a:ahLst/>
            <a:cxnLst/>
            <a:rect l="0" t="0" r="0" b="0"/>
            <a:pathLst>
              <a:path w="2108671" h="2269949">
                <a:moveTo>
                  <a:pt x="496147" y="132095"/>
                </a:moveTo>
                <a:cubicBezTo>
                  <a:pt x="693837" y="35949"/>
                  <a:pt x="915417" y="0"/>
                  <a:pt x="1133364" y="28714"/>
                </a:cubicBezTo>
                <a:cubicBezTo>
                  <a:pt x="1351310" y="57428"/>
                  <a:pt x="1556018" y="149540"/>
                  <a:pt x="1722060" y="293608"/>
                </a:cubicBezTo>
                <a:cubicBezTo>
                  <a:pt x="1888102" y="437676"/>
                  <a:pt x="2008159" y="627350"/>
                  <a:pt x="2067318" y="839070"/>
                </a:cubicBezTo>
                <a:cubicBezTo>
                  <a:pt x="2094112" y="934960"/>
                  <a:pt x="2107880" y="1033458"/>
                  <a:pt x="2108671" y="1131974"/>
                </a:cubicBezTo>
                <a:moveTo>
                  <a:pt x="2056865" y="1478085"/>
                </a:moveTo>
                <a:cubicBezTo>
                  <a:pt x="2056191" y="1480224"/>
                  <a:pt x="2055510" y="1482361"/>
                  <a:pt x="2054823" y="1484497"/>
                </a:cubicBezTo>
                <a:cubicBezTo>
                  <a:pt x="2031687" y="1556431"/>
                  <a:pt x="2001461" y="1625483"/>
                  <a:pt x="1964789" y="1690721"/>
                </a:cubicBezTo>
                <a:moveTo>
                  <a:pt x="1686386" y="2018047"/>
                </a:moveTo>
                <a:cubicBezTo>
                  <a:pt x="1627422" y="2065079"/>
                  <a:pt x="1564158" y="2105814"/>
                  <a:pt x="1497639" y="2139832"/>
                </a:cubicBezTo>
                <a:moveTo>
                  <a:pt x="1153134" y="2250476"/>
                </a:moveTo>
                <a:cubicBezTo>
                  <a:pt x="1132273" y="2253603"/>
                  <a:pt x="1111288" y="2256146"/>
                  <a:pt x="1090204" y="2258098"/>
                </a:cubicBezTo>
                <a:cubicBezTo>
                  <a:pt x="962144" y="2269949"/>
                  <a:pt x="833697" y="2259637"/>
                  <a:pt x="710337" y="2228268"/>
                </a:cubicBezTo>
                <a:moveTo>
                  <a:pt x="646865" y="2210124"/>
                </a:moveTo>
                <a:cubicBezTo>
                  <a:pt x="581714" y="2189408"/>
                  <a:pt x="518299" y="2162687"/>
                  <a:pt x="457466" y="2130131"/>
                </a:cubicBezTo>
                <a:cubicBezTo>
                  <a:pt x="341615" y="2068131"/>
                  <a:pt x="238177" y="1986604"/>
                  <a:pt x="151372" y="1889750"/>
                </a:cubicBezTo>
                <a:moveTo>
                  <a:pt x="105318" y="1834943"/>
                </a:moveTo>
                <a:cubicBezTo>
                  <a:pt x="65874" y="1784839"/>
                  <a:pt x="30602" y="1731246"/>
                  <a:pt x="0" y="1674657"/>
                </a:cubicBezTo>
              </a:path>
            </a:pathLst>
          </a:custGeom>
          <a:noFill/>
          <a:ln w="12700">
            <a:solidFill>
              <a:srgbClr val="EF3663"/>
            </a:solidFill>
          </a:ln>
        </p:spPr>
        <p:txBody>
          <a:bodyPr rtlCol="0" anchor="ctr"/>
          <a:lstStyle/>
          <a:p>
            <a:pPr algn="ctr"/>
            <a:endParaRPr/>
          </a:p>
        </p:txBody>
      </p:sp>
      <p:sp>
        <p:nvSpPr>
          <p:cNvPr id="39" name="Rounded Rectangle 13">
            <a:extLst>
              <a:ext uri="{FF2B5EF4-FFF2-40B4-BE49-F238E27FC236}">
                <a16:creationId xmlns:a16="http://schemas.microsoft.com/office/drawing/2014/main" id="{115E31B9-1D4C-8A74-7B14-0873B67F3417}"/>
              </a:ext>
            </a:extLst>
          </p:cNvPr>
          <p:cNvSpPr/>
          <p:nvPr/>
        </p:nvSpPr>
        <p:spPr>
          <a:xfrm>
            <a:off x="5606643" y="2667753"/>
            <a:ext cx="3169996" cy="2920044"/>
          </a:xfrm>
          <a:custGeom>
            <a:avLst/>
            <a:gdLst/>
            <a:ahLst/>
            <a:cxnLst/>
            <a:rect l="0" t="0" r="0" b="0"/>
            <a:pathLst>
              <a:path w="2508277" h="2310502">
                <a:moveTo>
                  <a:pt x="17815" y="1459198"/>
                </a:moveTo>
                <a:cubicBezTo>
                  <a:pt x="4867" y="1377784"/>
                  <a:pt x="0" y="1294896"/>
                  <a:pt x="3521" y="1211733"/>
                </a:cubicBezTo>
                <a:cubicBezTo>
                  <a:pt x="13851" y="967750"/>
                  <a:pt x="95922" y="732235"/>
                  <a:pt x="239459" y="534670"/>
                </a:cubicBezTo>
                <a:cubicBezTo>
                  <a:pt x="382995" y="337106"/>
                  <a:pt x="581620" y="186271"/>
                  <a:pt x="810468" y="101048"/>
                </a:cubicBezTo>
                <a:cubicBezTo>
                  <a:pt x="1039316" y="15824"/>
                  <a:pt x="1288219" y="0"/>
                  <a:pt x="1526017" y="55554"/>
                </a:cubicBezTo>
                <a:cubicBezTo>
                  <a:pt x="1763815" y="111108"/>
                  <a:pt x="1979943" y="235574"/>
                  <a:pt x="2147345" y="413369"/>
                </a:cubicBezTo>
                <a:cubicBezTo>
                  <a:pt x="2314746" y="591165"/>
                  <a:pt x="2425984" y="814390"/>
                  <a:pt x="2467131" y="1055099"/>
                </a:cubicBezTo>
                <a:cubicBezTo>
                  <a:pt x="2508277" y="1295810"/>
                  <a:pt x="2477506" y="1543310"/>
                  <a:pt x="2378668" y="1766615"/>
                </a:cubicBezTo>
                <a:cubicBezTo>
                  <a:pt x="2353842" y="1822706"/>
                  <a:pt x="2324999" y="1876644"/>
                  <a:pt x="2292460" y="1928054"/>
                </a:cubicBezTo>
                <a:moveTo>
                  <a:pt x="2067127" y="2192971"/>
                </a:moveTo>
                <a:cubicBezTo>
                  <a:pt x="2018611" y="2235990"/>
                  <a:pt x="1966597" y="2275318"/>
                  <a:pt x="1911477" y="2310502"/>
                </a:cubicBezTo>
                <a:moveTo>
                  <a:pt x="181381" y="1906317"/>
                </a:moveTo>
                <a:cubicBezTo>
                  <a:pt x="110576" y="1789175"/>
                  <a:pt x="60020" y="1661784"/>
                  <a:pt x="31078" y="1529472"/>
                </a:cubicBezTo>
              </a:path>
            </a:pathLst>
          </a:custGeom>
          <a:noFill/>
          <a:ln w="12700">
            <a:solidFill>
              <a:srgbClr val="FF7012"/>
            </a:solidFill>
          </a:ln>
        </p:spPr>
        <p:txBody>
          <a:bodyPr rtlCol="0" anchor="ctr"/>
          <a:lstStyle/>
          <a:p>
            <a:pPr algn="ctr"/>
            <a:endParaRPr/>
          </a:p>
        </p:txBody>
      </p:sp>
      <p:sp>
        <p:nvSpPr>
          <p:cNvPr id="337" name="Google Shape;196;g31dbd23bb8a_0_92">
            <a:extLst>
              <a:ext uri="{FF2B5EF4-FFF2-40B4-BE49-F238E27FC236}">
                <a16:creationId xmlns:a16="http://schemas.microsoft.com/office/drawing/2014/main" id="{06F4D72B-8D75-5C12-C43A-5231FF4F58AC}"/>
              </a:ext>
            </a:extLst>
          </p:cNvPr>
          <p:cNvSpPr/>
          <p:nvPr/>
        </p:nvSpPr>
        <p:spPr>
          <a:xfrm>
            <a:off x="5645135" y="5007654"/>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5" name="Google Shape;196;g31dbd23bb8a_0_92">
            <a:extLst>
              <a:ext uri="{FF2B5EF4-FFF2-40B4-BE49-F238E27FC236}">
                <a16:creationId xmlns:a16="http://schemas.microsoft.com/office/drawing/2014/main" id="{244BAC82-5119-FF40-0126-C9F316524B60}"/>
              </a:ext>
            </a:extLst>
          </p:cNvPr>
          <p:cNvSpPr/>
          <p:nvPr/>
        </p:nvSpPr>
        <p:spPr>
          <a:xfrm>
            <a:off x="6421828" y="5428726"/>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3" name="Google Shape;196;g31dbd23bb8a_0_92">
            <a:extLst>
              <a:ext uri="{FF2B5EF4-FFF2-40B4-BE49-F238E27FC236}">
                <a16:creationId xmlns:a16="http://schemas.microsoft.com/office/drawing/2014/main" id="{5CAC2435-7D7B-97E5-6497-254D36F7975C}"/>
              </a:ext>
            </a:extLst>
          </p:cNvPr>
          <p:cNvSpPr/>
          <p:nvPr/>
        </p:nvSpPr>
        <p:spPr>
          <a:xfrm>
            <a:off x="7434923" y="5260123"/>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 name="Rounded Rectangle 25">
            <a:extLst>
              <a:ext uri="{FF2B5EF4-FFF2-40B4-BE49-F238E27FC236}">
                <a16:creationId xmlns:a16="http://schemas.microsoft.com/office/drawing/2014/main" id="{4D984D26-1B54-7371-566D-E2598A618D61}"/>
              </a:ext>
            </a:extLst>
          </p:cNvPr>
          <p:cNvSpPr/>
          <p:nvPr/>
        </p:nvSpPr>
        <p:spPr>
          <a:xfrm>
            <a:off x="6061958" y="3102080"/>
            <a:ext cx="2159138" cy="2260262"/>
          </a:xfrm>
          <a:custGeom>
            <a:avLst/>
            <a:gdLst/>
            <a:ahLst/>
            <a:cxnLst/>
            <a:rect l="0" t="0" r="0" b="0"/>
            <a:pathLst>
              <a:path w="1708431" h="1788447">
                <a:moveTo>
                  <a:pt x="1056063" y="1766937"/>
                </a:moveTo>
                <a:cubicBezTo>
                  <a:pt x="1015404" y="1774535"/>
                  <a:pt x="974113" y="1779295"/>
                  <a:pt x="932479" y="1781119"/>
                </a:cubicBezTo>
                <a:cubicBezTo>
                  <a:pt x="765142" y="1788447"/>
                  <a:pt x="599172" y="1748041"/>
                  <a:pt x="453931" y="1664613"/>
                </a:cubicBezTo>
                <a:cubicBezTo>
                  <a:pt x="308690" y="1581184"/>
                  <a:pt x="190167" y="1458175"/>
                  <a:pt x="112190" y="1309936"/>
                </a:cubicBezTo>
                <a:cubicBezTo>
                  <a:pt x="34214" y="1161697"/>
                  <a:pt x="0" y="994340"/>
                  <a:pt x="13538" y="827392"/>
                </a:cubicBezTo>
                <a:cubicBezTo>
                  <a:pt x="27077" y="660443"/>
                  <a:pt x="87811" y="500786"/>
                  <a:pt x="188654" y="367048"/>
                </a:cubicBezTo>
                <a:cubicBezTo>
                  <a:pt x="289497" y="233310"/>
                  <a:pt x="426292" y="131005"/>
                  <a:pt x="583077" y="72070"/>
                </a:cubicBezTo>
                <a:cubicBezTo>
                  <a:pt x="739863" y="13135"/>
                  <a:pt x="910176" y="0"/>
                  <a:pt x="1074145" y="34195"/>
                </a:cubicBezTo>
                <a:moveTo>
                  <a:pt x="1507327" y="1534108"/>
                </a:moveTo>
                <a:cubicBezTo>
                  <a:pt x="1473776" y="1566507"/>
                  <a:pt x="1437577" y="1596325"/>
                  <a:pt x="1399008" y="1623221"/>
                </a:cubicBezTo>
                <a:cubicBezTo>
                  <a:pt x="1315552" y="1681417"/>
                  <a:pt x="1223087" y="1724470"/>
                  <a:pt x="1125846" y="1750945"/>
                </a:cubicBezTo>
                <a:moveTo>
                  <a:pt x="1708431" y="1240024"/>
                </a:moveTo>
                <a:cubicBezTo>
                  <a:pt x="1672062" y="1326840"/>
                  <a:pt x="1622243" y="1406838"/>
                  <a:pt x="1561193" y="1477266"/>
                </a:cubicBezTo>
              </a:path>
            </a:pathLst>
          </a:custGeom>
          <a:noFill/>
          <a:ln w="12700">
            <a:solidFill>
              <a:srgbClr val="EF3663"/>
            </a:solidFill>
          </a:ln>
        </p:spPr>
        <p:txBody>
          <a:bodyPr rtlCol="0" anchor="ctr"/>
          <a:lstStyle/>
          <a:p>
            <a:pPr algn="ctr"/>
            <a:endParaRPr/>
          </a:p>
        </p:txBody>
      </p:sp>
      <p:sp>
        <p:nvSpPr>
          <p:cNvPr id="331" name="Google Shape;196;g31dbd23bb8a_0_92">
            <a:extLst>
              <a:ext uri="{FF2B5EF4-FFF2-40B4-BE49-F238E27FC236}">
                <a16:creationId xmlns:a16="http://schemas.microsoft.com/office/drawing/2014/main" id="{B1AC37E9-69C3-26C1-1FA4-80779850A791}"/>
              </a:ext>
            </a:extLst>
          </p:cNvPr>
          <p:cNvSpPr/>
          <p:nvPr/>
        </p:nvSpPr>
        <p:spPr>
          <a:xfrm>
            <a:off x="7899289" y="4642085"/>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9" name="Rounded Rectangle 33">
            <a:extLst>
              <a:ext uri="{FF2B5EF4-FFF2-40B4-BE49-F238E27FC236}">
                <a16:creationId xmlns:a16="http://schemas.microsoft.com/office/drawing/2014/main" id="{189B6D4C-AEFC-82BF-0F19-A7CC8FD57038}"/>
              </a:ext>
            </a:extLst>
          </p:cNvPr>
          <p:cNvSpPr/>
          <p:nvPr/>
        </p:nvSpPr>
        <p:spPr>
          <a:xfrm>
            <a:off x="6351488" y="3543678"/>
            <a:ext cx="1649948" cy="1505744"/>
          </a:xfrm>
          <a:custGeom>
            <a:avLst/>
            <a:gdLst/>
            <a:ahLst/>
            <a:cxnLst/>
            <a:rect l="0" t="0" r="0" b="0"/>
            <a:pathLst>
              <a:path w="1305530" h="1191428">
                <a:moveTo>
                  <a:pt x="1130278" y="97993"/>
                </a:moveTo>
                <a:cubicBezTo>
                  <a:pt x="1165707" y="136244"/>
                  <a:pt x="1196159" y="178428"/>
                  <a:pt x="1221154" y="223528"/>
                </a:cubicBezTo>
                <a:moveTo>
                  <a:pt x="1253114" y="289879"/>
                </a:moveTo>
                <a:cubicBezTo>
                  <a:pt x="1273814" y="339990"/>
                  <a:pt x="1288224" y="392791"/>
                  <a:pt x="1295782" y="447099"/>
                </a:cubicBezTo>
                <a:cubicBezTo>
                  <a:pt x="1305530" y="517142"/>
                  <a:pt x="1303630" y="587886"/>
                  <a:pt x="1290546" y="656561"/>
                </a:cubicBezTo>
                <a:moveTo>
                  <a:pt x="1273258" y="726047"/>
                </a:moveTo>
                <a:cubicBezTo>
                  <a:pt x="1262458" y="761029"/>
                  <a:pt x="1248648" y="795189"/>
                  <a:pt x="1231892" y="828130"/>
                </a:cubicBezTo>
                <a:cubicBezTo>
                  <a:pt x="1172131" y="945619"/>
                  <a:pt x="1077782" y="1041957"/>
                  <a:pt x="961567" y="1104157"/>
                </a:cubicBezTo>
                <a:cubicBezTo>
                  <a:pt x="845352" y="1166358"/>
                  <a:pt x="712859" y="1191428"/>
                  <a:pt x="581953" y="1175987"/>
                </a:cubicBezTo>
                <a:cubicBezTo>
                  <a:pt x="451046" y="1160546"/>
                  <a:pt x="328022" y="1105337"/>
                  <a:pt x="229468" y="1017805"/>
                </a:cubicBezTo>
                <a:cubicBezTo>
                  <a:pt x="130914" y="930272"/>
                  <a:pt x="61569" y="814625"/>
                  <a:pt x="30784" y="686457"/>
                </a:cubicBezTo>
                <a:cubicBezTo>
                  <a:pt x="0" y="558288"/>
                  <a:pt x="9254" y="423762"/>
                  <a:pt x="57302" y="301017"/>
                </a:cubicBezTo>
                <a:cubicBezTo>
                  <a:pt x="105349" y="178272"/>
                  <a:pt x="189877" y="73211"/>
                  <a:pt x="299490" y="0"/>
                </a:cubicBezTo>
              </a:path>
            </a:pathLst>
          </a:custGeom>
          <a:noFill/>
          <a:ln w="12700">
            <a:solidFill>
              <a:srgbClr val="EF3663"/>
            </a:solidFill>
          </a:ln>
        </p:spPr>
        <p:txBody>
          <a:bodyPr rtlCol="0" anchor="ctr"/>
          <a:lstStyle/>
          <a:p>
            <a:pPr algn="ctr"/>
            <a:endParaRPr/>
          </a:p>
        </p:txBody>
      </p:sp>
      <p:sp>
        <p:nvSpPr>
          <p:cNvPr id="55" name="Rounded Rectangle 29">
            <a:extLst>
              <a:ext uri="{FF2B5EF4-FFF2-40B4-BE49-F238E27FC236}">
                <a16:creationId xmlns:a16="http://schemas.microsoft.com/office/drawing/2014/main" id="{EEA577C4-00DD-4679-074B-125E4BCD8514}"/>
              </a:ext>
            </a:extLst>
          </p:cNvPr>
          <p:cNvSpPr/>
          <p:nvPr/>
        </p:nvSpPr>
        <p:spPr>
          <a:xfrm rot="1204826">
            <a:off x="6214935" y="3272142"/>
            <a:ext cx="1935412" cy="1806208"/>
          </a:xfrm>
          <a:custGeom>
            <a:avLst/>
            <a:gdLst/>
            <a:ahLst/>
            <a:cxnLst/>
            <a:rect l="0" t="0" r="0" b="0"/>
            <a:pathLst>
              <a:path w="1531404" h="1429173">
                <a:moveTo>
                  <a:pt x="132960" y="1206193"/>
                </a:moveTo>
                <a:cubicBezTo>
                  <a:pt x="46929" y="1079925"/>
                  <a:pt x="744" y="930758"/>
                  <a:pt x="372" y="777968"/>
                </a:cubicBezTo>
                <a:cubicBezTo>
                  <a:pt x="0" y="625178"/>
                  <a:pt x="45458" y="475788"/>
                  <a:pt x="130872" y="349102"/>
                </a:cubicBezTo>
                <a:cubicBezTo>
                  <a:pt x="216286" y="222415"/>
                  <a:pt x="337730" y="124257"/>
                  <a:pt x="479511" y="67309"/>
                </a:cubicBezTo>
                <a:cubicBezTo>
                  <a:pt x="608368" y="15553"/>
                  <a:pt x="748638" y="0"/>
                  <a:pt x="885231" y="21920"/>
                </a:cubicBezTo>
                <a:moveTo>
                  <a:pt x="1272839" y="206249"/>
                </a:moveTo>
                <a:cubicBezTo>
                  <a:pt x="1288125" y="219893"/>
                  <a:pt x="1302896" y="234182"/>
                  <a:pt x="1317107" y="249092"/>
                </a:cubicBezTo>
                <a:cubicBezTo>
                  <a:pt x="1324264" y="256600"/>
                  <a:pt x="1331257" y="264243"/>
                  <a:pt x="1338083" y="272013"/>
                </a:cubicBezTo>
                <a:moveTo>
                  <a:pt x="1502202" y="579111"/>
                </a:moveTo>
                <a:cubicBezTo>
                  <a:pt x="1508427" y="602432"/>
                  <a:pt x="1513562" y="626105"/>
                  <a:pt x="1517569" y="650055"/>
                </a:cubicBezTo>
                <a:cubicBezTo>
                  <a:pt x="1530585" y="727846"/>
                  <a:pt x="1531404" y="806729"/>
                  <a:pt x="1520390" y="883952"/>
                </a:cubicBezTo>
                <a:moveTo>
                  <a:pt x="1504874" y="962809"/>
                </a:moveTo>
                <a:cubicBezTo>
                  <a:pt x="1493534" y="1007795"/>
                  <a:pt x="1478067" y="1051862"/>
                  <a:pt x="1458549" y="1094435"/>
                </a:cubicBezTo>
                <a:cubicBezTo>
                  <a:pt x="1422282" y="1173542"/>
                  <a:pt x="1372977" y="1245419"/>
                  <a:pt x="1313114" y="1307281"/>
                </a:cubicBezTo>
                <a:moveTo>
                  <a:pt x="1260975" y="1356337"/>
                </a:moveTo>
                <a:cubicBezTo>
                  <a:pt x="1229613" y="1383189"/>
                  <a:pt x="1195990" y="1407569"/>
                  <a:pt x="1160376" y="1429173"/>
                </a:cubicBezTo>
              </a:path>
            </a:pathLst>
          </a:custGeom>
          <a:noFill/>
          <a:ln w="12700">
            <a:solidFill>
              <a:srgbClr val="FF7012"/>
            </a:solidFill>
          </a:ln>
        </p:spPr>
        <p:txBody>
          <a:bodyPr rtlCol="0" anchor="ctr"/>
          <a:lstStyle/>
          <a:p>
            <a:pPr algn="ctr"/>
            <a:endParaRPr/>
          </a:p>
        </p:txBody>
      </p:sp>
      <p:sp>
        <p:nvSpPr>
          <p:cNvPr id="329" name="Google Shape;196;g31dbd23bb8a_0_92">
            <a:extLst>
              <a:ext uri="{FF2B5EF4-FFF2-40B4-BE49-F238E27FC236}">
                <a16:creationId xmlns:a16="http://schemas.microsoft.com/office/drawing/2014/main" id="{840216D1-2DFE-7793-4002-50FC8AAB83AC}"/>
              </a:ext>
            </a:extLst>
          </p:cNvPr>
          <p:cNvSpPr/>
          <p:nvPr/>
        </p:nvSpPr>
        <p:spPr>
          <a:xfrm>
            <a:off x="7942684" y="3800598"/>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3" name="Rounded Rectangle 37">
            <a:extLst>
              <a:ext uri="{FF2B5EF4-FFF2-40B4-BE49-F238E27FC236}">
                <a16:creationId xmlns:a16="http://schemas.microsoft.com/office/drawing/2014/main" id="{D575B5BC-61AA-6174-756E-B5817794BBA0}"/>
              </a:ext>
            </a:extLst>
          </p:cNvPr>
          <p:cNvSpPr/>
          <p:nvPr/>
        </p:nvSpPr>
        <p:spPr>
          <a:xfrm>
            <a:off x="6604358" y="3562707"/>
            <a:ext cx="1232884" cy="1351742"/>
          </a:xfrm>
          <a:custGeom>
            <a:avLst/>
            <a:gdLst/>
            <a:ahLst/>
            <a:cxnLst/>
            <a:rect l="0" t="0" r="0" b="0"/>
            <a:pathLst>
              <a:path w="975528" h="1069574">
                <a:moveTo>
                  <a:pt x="24462" y="222664"/>
                </a:moveTo>
                <a:cubicBezTo>
                  <a:pt x="91000" y="131823"/>
                  <a:pt x="184976" y="64776"/>
                  <a:pt x="292523" y="31415"/>
                </a:cubicBezTo>
                <a:cubicBezTo>
                  <a:pt x="393798" y="0"/>
                  <a:pt x="502056" y="22"/>
                  <a:pt x="603077" y="31224"/>
                </a:cubicBezTo>
                <a:moveTo>
                  <a:pt x="678944" y="61293"/>
                </a:moveTo>
                <a:cubicBezTo>
                  <a:pt x="760800" y="101352"/>
                  <a:pt x="831166" y="162204"/>
                  <a:pt x="882717" y="238214"/>
                </a:cubicBezTo>
                <a:cubicBezTo>
                  <a:pt x="895578" y="257177"/>
                  <a:pt x="907130" y="276878"/>
                  <a:pt x="917332" y="297180"/>
                </a:cubicBezTo>
                <a:moveTo>
                  <a:pt x="945052" y="363220"/>
                </a:moveTo>
                <a:cubicBezTo>
                  <a:pt x="965977" y="424480"/>
                  <a:pt x="975528" y="489466"/>
                  <a:pt x="972785" y="554949"/>
                </a:cubicBezTo>
                <a:cubicBezTo>
                  <a:pt x="968074" y="667453"/>
                  <a:pt x="927325" y="775463"/>
                  <a:pt x="856550" y="863042"/>
                </a:cubicBezTo>
                <a:cubicBezTo>
                  <a:pt x="785775" y="950623"/>
                  <a:pt x="688724" y="1013134"/>
                  <a:pt x="579714" y="1041354"/>
                </a:cubicBezTo>
                <a:cubicBezTo>
                  <a:pt x="470705" y="1069574"/>
                  <a:pt x="355512" y="1062007"/>
                  <a:pt x="251131" y="1019770"/>
                </a:cubicBezTo>
                <a:cubicBezTo>
                  <a:pt x="146750" y="977533"/>
                  <a:pt x="58710" y="902863"/>
                  <a:pt x="0" y="806778"/>
                </a:cubicBezTo>
              </a:path>
            </a:pathLst>
          </a:custGeom>
          <a:noFill/>
          <a:ln w="12700">
            <a:solidFill>
              <a:srgbClr val="FF7012"/>
            </a:solidFill>
          </a:ln>
        </p:spPr>
        <p:txBody>
          <a:bodyPr rtlCol="0" anchor="ctr"/>
          <a:lstStyle/>
          <a:p>
            <a:pPr algn="ctr"/>
            <a:endParaRPr/>
          </a:p>
        </p:txBody>
      </p:sp>
      <p:sp>
        <p:nvSpPr>
          <p:cNvPr id="327" name="Google Shape;196;g31dbd23bb8a_0_92">
            <a:extLst>
              <a:ext uri="{FF2B5EF4-FFF2-40B4-BE49-F238E27FC236}">
                <a16:creationId xmlns:a16="http://schemas.microsoft.com/office/drawing/2014/main" id="{57AF4F15-50C5-DF0F-4344-69A6CD5B52B5}"/>
              </a:ext>
            </a:extLst>
          </p:cNvPr>
          <p:cNvSpPr/>
          <p:nvPr/>
        </p:nvSpPr>
        <p:spPr>
          <a:xfrm>
            <a:off x="7305207" y="3184135"/>
            <a:ext cx="527408" cy="52740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259" name="Google Shape;259;g31dbd23bb8a_0_164">
            <a:extLst>
              <a:ext uri="{FF2B5EF4-FFF2-40B4-BE49-F238E27FC236}">
                <a16:creationId xmlns:a16="http://schemas.microsoft.com/office/drawing/2014/main" id="{39270317-3614-2F7E-962C-BF99EAF10564}"/>
              </a:ext>
            </a:extLst>
          </p:cNvPr>
          <p:cNvGrpSpPr/>
          <p:nvPr/>
        </p:nvGrpSpPr>
        <p:grpSpPr>
          <a:xfrm>
            <a:off x="11408966" y="-5"/>
            <a:ext cx="783040" cy="2125875"/>
            <a:chOff x="11420466" y="-28230"/>
            <a:chExt cx="783040" cy="2125875"/>
          </a:xfrm>
        </p:grpSpPr>
        <p:sp>
          <p:nvSpPr>
            <p:cNvPr id="260" name="Google Shape;260;g31dbd23bb8a_0_164">
              <a:extLst>
                <a:ext uri="{FF2B5EF4-FFF2-40B4-BE49-F238E27FC236}">
                  <a16:creationId xmlns:a16="http://schemas.microsoft.com/office/drawing/2014/main" id="{FF7106D6-E8F4-997E-E23E-EC2BF7CFFA2A}"/>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g31dbd23bb8a_0_164">
              <a:extLst>
                <a:ext uri="{FF2B5EF4-FFF2-40B4-BE49-F238E27FC236}">
                  <a16:creationId xmlns:a16="http://schemas.microsoft.com/office/drawing/2014/main" id="{E1573E1F-9F3D-4715-6FDB-549CBE9DB66F}"/>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g31dbd23bb8a_0_164">
              <a:extLst>
                <a:ext uri="{FF2B5EF4-FFF2-40B4-BE49-F238E27FC236}">
                  <a16:creationId xmlns:a16="http://schemas.microsoft.com/office/drawing/2014/main" id="{414F6E2A-9EDF-0D33-373E-9184121B489D}"/>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3" name="Google Shape;263;g31dbd23bb8a_0_164">
            <a:extLst>
              <a:ext uri="{FF2B5EF4-FFF2-40B4-BE49-F238E27FC236}">
                <a16:creationId xmlns:a16="http://schemas.microsoft.com/office/drawing/2014/main" id="{32E20E09-BF80-CA90-8BF9-20B3FF3149BE}"/>
              </a:ext>
            </a:extLst>
          </p:cNvPr>
          <p:cNvGrpSpPr/>
          <p:nvPr/>
        </p:nvGrpSpPr>
        <p:grpSpPr>
          <a:xfrm>
            <a:off x="-9190" y="5982440"/>
            <a:ext cx="2967719" cy="883871"/>
            <a:chOff x="-9190" y="5982440"/>
            <a:chExt cx="2967719" cy="883871"/>
          </a:xfrm>
        </p:grpSpPr>
        <p:sp>
          <p:nvSpPr>
            <p:cNvPr id="264" name="Google Shape;264;g31dbd23bb8a_0_164">
              <a:extLst>
                <a:ext uri="{FF2B5EF4-FFF2-40B4-BE49-F238E27FC236}">
                  <a16:creationId xmlns:a16="http://schemas.microsoft.com/office/drawing/2014/main" id="{2B44CDDE-81A3-2CDB-267C-828126DF847B}"/>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038EA809-ABA8-F440-704F-F2432E2F8FB6}"/>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E6121721-A164-7CDF-2567-F0C3023E8A7B}"/>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F1629528-4140-1EF7-247B-9CC571BA3272}"/>
              </a:ext>
            </a:extLst>
          </p:cNvPr>
          <p:cNvSpPr txBox="1"/>
          <p:nvPr/>
        </p:nvSpPr>
        <p:spPr>
          <a:xfrm>
            <a:off x="533199" y="371066"/>
            <a:ext cx="51879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LÍMITES DE</a:t>
            </a:r>
            <a:r>
              <a:rPr lang="en-US" sz="3000" b="1" dirty="0">
                <a:solidFill>
                  <a:srgbClr val="EA2565"/>
                </a:solidFill>
                <a:latin typeface="Lato"/>
                <a:ea typeface="Lato"/>
                <a:cs typeface="Lato"/>
                <a:sym typeface="Lato"/>
              </a:rPr>
              <a:t> </a:t>
            </a:r>
            <a:r>
              <a:rPr lang="en-US" sz="3000" b="1" i="0" u="none" strike="noStrike" cap="none" dirty="0">
                <a:solidFill>
                  <a:srgbClr val="EA2565"/>
                </a:solidFill>
                <a:latin typeface="Lato"/>
                <a:ea typeface="Lato"/>
                <a:cs typeface="Lato"/>
                <a:sym typeface="Lato"/>
              </a:rPr>
              <a:t>COBERTURA</a:t>
            </a:r>
            <a:endParaRPr sz="3000" b="1" i="0" u="none" strike="noStrike" cap="none" dirty="0">
              <a:solidFill>
                <a:srgbClr val="EA2565"/>
              </a:solidFill>
              <a:latin typeface="Lato"/>
              <a:ea typeface="Lato"/>
              <a:cs typeface="Lato"/>
              <a:sym typeface="Lato"/>
            </a:endParaRPr>
          </a:p>
        </p:txBody>
      </p:sp>
      <p:pic>
        <p:nvPicPr>
          <p:cNvPr id="269" name="Google Shape;269;g31dbd23bb8a_0_164">
            <a:extLst>
              <a:ext uri="{FF2B5EF4-FFF2-40B4-BE49-F238E27FC236}">
                <a16:creationId xmlns:a16="http://schemas.microsoft.com/office/drawing/2014/main" id="{E03A277B-EA8E-BCCA-A69D-46644705583C}"/>
              </a:ext>
            </a:extLst>
          </p:cNvPr>
          <p:cNvPicPr preferRelativeResize="0"/>
          <p:nvPr/>
        </p:nvPicPr>
        <p:blipFill rotWithShape="1">
          <a:blip r:embed="rId3">
            <a:alphaModFix/>
          </a:blip>
          <a:srcRect/>
          <a:stretch/>
        </p:blipFill>
        <p:spPr>
          <a:xfrm rot="10800000">
            <a:off x="10469868" y="5146420"/>
            <a:ext cx="1711580" cy="1711580"/>
          </a:xfrm>
          <a:prstGeom prst="rect">
            <a:avLst/>
          </a:prstGeom>
          <a:noFill/>
          <a:ln>
            <a:noFill/>
          </a:ln>
        </p:spPr>
      </p:pic>
      <p:sp>
        <p:nvSpPr>
          <p:cNvPr id="9" name="TextBox 26">
            <a:extLst>
              <a:ext uri="{FF2B5EF4-FFF2-40B4-BE49-F238E27FC236}">
                <a16:creationId xmlns:a16="http://schemas.microsoft.com/office/drawing/2014/main" id="{E3903E13-8047-DCDE-9852-B667EA678DD4}"/>
              </a:ext>
            </a:extLst>
          </p:cNvPr>
          <p:cNvSpPr txBox="1"/>
          <p:nvPr/>
        </p:nvSpPr>
        <p:spPr>
          <a:xfrm>
            <a:off x="825773" y="1749008"/>
            <a:ext cx="2643352" cy="369332"/>
          </a:xfrm>
          <a:prstGeom prst="rect">
            <a:avLst/>
          </a:prstGeom>
          <a:noFill/>
          <a:ln>
            <a:noFill/>
          </a:ln>
        </p:spPr>
        <p:txBody>
          <a:bodyPr wrap="none" lIns="0" tIns="0" rIns="0" bIns="0" anchor="t">
            <a:spAutoFit/>
          </a:bodyPr>
          <a:lstStyle/>
          <a:p>
            <a:pPr algn="ctr"/>
            <a:r>
              <a:rPr lang="es-MX" sz="2400" b="1" dirty="0">
                <a:solidFill>
                  <a:schemeClr val="tx1"/>
                </a:solidFill>
                <a:latin typeface="Lato Black" panose="020F0502020204030203" pitchFamily="34" charset="0"/>
                <a:ea typeface="Lato Black" panose="020F0502020204030203" pitchFamily="34" charset="0"/>
                <a:cs typeface="Lato Black" panose="020F0502020204030203" pitchFamily="34" charset="0"/>
              </a:rPr>
              <a:t>Sumas Aseguradas </a:t>
            </a:r>
            <a:endParaRPr sz="2400" b="1" dirty="0">
              <a:solidFill>
                <a:schemeClr val="tx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7" name="Rounded Rectangle 21">
            <a:extLst>
              <a:ext uri="{FF2B5EF4-FFF2-40B4-BE49-F238E27FC236}">
                <a16:creationId xmlns:a16="http://schemas.microsoft.com/office/drawing/2014/main" id="{B4FF6D62-B248-790D-4D3C-BB5116262194}"/>
              </a:ext>
            </a:extLst>
          </p:cNvPr>
          <p:cNvSpPr/>
          <p:nvPr/>
        </p:nvSpPr>
        <p:spPr>
          <a:xfrm>
            <a:off x="5937244" y="2954698"/>
            <a:ext cx="2180368" cy="2562088"/>
          </a:xfrm>
          <a:custGeom>
            <a:avLst/>
            <a:gdLst/>
            <a:ahLst/>
            <a:cxnLst/>
            <a:rect l="0" t="0" r="0" b="0"/>
            <a:pathLst>
              <a:path w="1725230" h="2027267">
                <a:moveTo>
                  <a:pt x="695766" y="1964560"/>
                </a:moveTo>
                <a:cubicBezTo>
                  <a:pt x="695006" y="1964304"/>
                  <a:pt x="694247" y="1964046"/>
                  <a:pt x="693487" y="1963788"/>
                </a:cubicBezTo>
                <a:cubicBezTo>
                  <a:pt x="529917" y="1908150"/>
                  <a:pt x="383502" y="1811184"/>
                  <a:pt x="268443" y="1682295"/>
                </a:cubicBezTo>
                <a:cubicBezTo>
                  <a:pt x="153384" y="1553407"/>
                  <a:pt x="73589" y="1396970"/>
                  <a:pt x="36794" y="1228160"/>
                </a:cubicBezTo>
                <a:cubicBezTo>
                  <a:pt x="0" y="1059350"/>
                  <a:pt x="7456" y="883895"/>
                  <a:pt x="58441" y="718815"/>
                </a:cubicBezTo>
                <a:cubicBezTo>
                  <a:pt x="109426" y="553736"/>
                  <a:pt x="202207" y="404634"/>
                  <a:pt x="327787" y="285972"/>
                </a:cubicBezTo>
                <a:cubicBezTo>
                  <a:pt x="453366" y="167311"/>
                  <a:pt x="607481" y="83117"/>
                  <a:pt x="775182" y="41558"/>
                </a:cubicBezTo>
                <a:cubicBezTo>
                  <a:pt x="942882" y="0"/>
                  <a:pt x="1118478" y="2486"/>
                  <a:pt x="1284935" y="48776"/>
                </a:cubicBezTo>
                <a:cubicBezTo>
                  <a:pt x="1451392" y="95066"/>
                  <a:pt x="1603061" y="183589"/>
                  <a:pt x="1725230" y="305758"/>
                </a:cubicBezTo>
                <a:moveTo>
                  <a:pt x="1202014" y="1999847"/>
                </a:moveTo>
                <a:cubicBezTo>
                  <a:pt x="1056535" y="2027267"/>
                  <a:pt x="907099" y="2022072"/>
                  <a:pt x="764397" y="1985022"/>
                </a:cubicBezTo>
              </a:path>
            </a:pathLst>
          </a:custGeom>
          <a:noFill/>
          <a:ln w="12700">
            <a:solidFill>
              <a:srgbClr val="FF7012"/>
            </a:solidFill>
          </a:ln>
        </p:spPr>
        <p:txBody>
          <a:bodyPr rtlCol="0" anchor="ctr"/>
          <a:lstStyle/>
          <a:p>
            <a:pPr algn="ctr"/>
            <a:endParaRPr/>
          </a:p>
        </p:txBody>
      </p:sp>
      <p:sp>
        <p:nvSpPr>
          <p:cNvPr id="270" name="Rounded Rectangle 41">
            <a:extLst>
              <a:ext uri="{FF2B5EF4-FFF2-40B4-BE49-F238E27FC236}">
                <a16:creationId xmlns:a16="http://schemas.microsoft.com/office/drawing/2014/main" id="{D205B26B-9BD5-610B-8AA8-723CC346716C}"/>
              </a:ext>
            </a:extLst>
          </p:cNvPr>
          <p:cNvSpPr/>
          <p:nvPr/>
        </p:nvSpPr>
        <p:spPr>
          <a:xfrm>
            <a:off x="6662549" y="3722706"/>
            <a:ext cx="1007110" cy="1032510"/>
          </a:xfrm>
          <a:custGeom>
            <a:avLst/>
            <a:gdLst/>
            <a:ahLst/>
            <a:cxnLst/>
            <a:rect l="0" t="0" r="0" b="0"/>
            <a:pathLst>
              <a:path w="796883" h="816980">
                <a:moveTo>
                  <a:pt x="623878" y="753278"/>
                </a:moveTo>
                <a:cubicBezTo>
                  <a:pt x="552125" y="796786"/>
                  <a:pt x="468649" y="816980"/>
                  <a:pt x="384944" y="811078"/>
                </a:cubicBezTo>
                <a:cubicBezTo>
                  <a:pt x="301238" y="805176"/>
                  <a:pt x="221421" y="773470"/>
                  <a:pt x="156482" y="720324"/>
                </a:cubicBezTo>
                <a:cubicBezTo>
                  <a:pt x="91544" y="667179"/>
                  <a:pt x="44678" y="595209"/>
                  <a:pt x="22339" y="514324"/>
                </a:cubicBezTo>
                <a:cubicBezTo>
                  <a:pt x="0" y="433439"/>
                  <a:pt x="3285" y="347618"/>
                  <a:pt x="31743" y="268678"/>
                </a:cubicBezTo>
                <a:cubicBezTo>
                  <a:pt x="60201" y="189737"/>
                  <a:pt x="112431" y="121560"/>
                  <a:pt x="181243" y="73535"/>
                </a:cubicBezTo>
                <a:cubicBezTo>
                  <a:pt x="250054" y="25510"/>
                  <a:pt x="332062" y="0"/>
                  <a:pt x="415974" y="514"/>
                </a:cubicBezTo>
                <a:cubicBezTo>
                  <a:pt x="440841" y="667"/>
                  <a:pt x="465513" y="3103"/>
                  <a:pt x="489698" y="7728"/>
                </a:cubicBezTo>
                <a:moveTo>
                  <a:pt x="558566" y="27329"/>
                </a:moveTo>
                <a:cubicBezTo>
                  <a:pt x="590763" y="39655"/>
                  <a:pt x="621440" y="56104"/>
                  <a:pt x="649790" y="76412"/>
                </a:cubicBezTo>
                <a:cubicBezTo>
                  <a:pt x="718007" y="125278"/>
                  <a:pt x="769397" y="194091"/>
                  <a:pt x="796883" y="273375"/>
                </a:cubicBezTo>
              </a:path>
            </a:pathLst>
          </a:custGeom>
          <a:noFill/>
          <a:ln w="12700">
            <a:solidFill>
              <a:srgbClr val="EF3663"/>
            </a:solidFill>
          </a:ln>
        </p:spPr>
        <p:txBody>
          <a:bodyPr rtlCol="0" anchor="ctr"/>
          <a:lstStyle/>
          <a:p>
            <a:pPr algn="ctr"/>
            <a:endParaRPr/>
          </a:p>
        </p:txBody>
      </p:sp>
      <p:sp>
        <p:nvSpPr>
          <p:cNvPr id="284" name="TextBox 55">
            <a:extLst>
              <a:ext uri="{FF2B5EF4-FFF2-40B4-BE49-F238E27FC236}">
                <a16:creationId xmlns:a16="http://schemas.microsoft.com/office/drawing/2014/main" id="{9D596EF4-A600-A7EE-B4D6-713041225E24}"/>
              </a:ext>
            </a:extLst>
          </p:cNvPr>
          <p:cNvSpPr txBox="1"/>
          <p:nvPr/>
        </p:nvSpPr>
        <p:spPr>
          <a:xfrm>
            <a:off x="7484398" y="3344410"/>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1</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90" name="TextBox 61">
            <a:extLst>
              <a:ext uri="{FF2B5EF4-FFF2-40B4-BE49-F238E27FC236}">
                <a16:creationId xmlns:a16="http://schemas.microsoft.com/office/drawing/2014/main" id="{BAF72565-E37F-90AF-8B80-ABA1494C16F3}"/>
              </a:ext>
            </a:extLst>
          </p:cNvPr>
          <p:cNvSpPr txBox="1"/>
          <p:nvPr/>
        </p:nvSpPr>
        <p:spPr>
          <a:xfrm>
            <a:off x="8127094" y="3974921"/>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2</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95" name="TextBox 66">
            <a:extLst>
              <a:ext uri="{FF2B5EF4-FFF2-40B4-BE49-F238E27FC236}">
                <a16:creationId xmlns:a16="http://schemas.microsoft.com/office/drawing/2014/main" id="{A961669C-E70F-6BCD-8F79-B1EEF340095C}"/>
              </a:ext>
            </a:extLst>
          </p:cNvPr>
          <p:cNvSpPr txBox="1"/>
          <p:nvPr/>
        </p:nvSpPr>
        <p:spPr>
          <a:xfrm>
            <a:off x="7047746" y="1835801"/>
            <a:ext cx="294130" cy="206858"/>
          </a:xfrm>
          <a:prstGeom prst="rect">
            <a:avLst/>
          </a:prstGeom>
          <a:noFill/>
          <a:ln>
            <a:noFill/>
          </a:ln>
        </p:spPr>
        <p:txBody>
          <a:bodyPr wrap="square" lIns="0" tIns="0" rIns="0" bIns="0" anchor="t">
            <a:spAutoFit/>
          </a:bodyPr>
          <a:lstStyle/>
          <a:p>
            <a:pPr algn="ctr"/>
            <a:r>
              <a:rPr sz="1300" b="1" dirty="0">
                <a:solidFill>
                  <a:srgbClr val="FFFFFF"/>
                </a:solidFill>
                <a:latin typeface="Lato" panose="020F0502020204030203" pitchFamily="34" charset="0"/>
                <a:ea typeface="Lato" panose="020F0502020204030203" pitchFamily="34" charset="0"/>
                <a:cs typeface="Lato" panose="020F0502020204030203" pitchFamily="34" charset="0"/>
              </a:rPr>
              <a:t>1</a:t>
            </a: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0</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grpSp>
        <p:nvGrpSpPr>
          <p:cNvPr id="311" name="Group 3">
            <a:extLst>
              <a:ext uri="{FF2B5EF4-FFF2-40B4-BE49-F238E27FC236}">
                <a16:creationId xmlns:a16="http://schemas.microsoft.com/office/drawing/2014/main" id="{CEA2BFF3-68B6-5A1F-74F7-9949C2961C1F}"/>
              </a:ext>
            </a:extLst>
          </p:cNvPr>
          <p:cNvGrpSpPr/>
          <p:nvPr/>
        </p:nvGrpSpPr>
        <p:grpSpPr>
          <a:xfrm>
            <a:off x="6790716" y="3837828"/>
            <a:ext cx="810640" cy="810640"/>
            <a:chOff x="3769506" y="2071334"/>
            <a:chExt cx="951864" cy="951864"/>
          </a:xfrm>
          <a:solidFill>
            <a:schemeClr val="bg1">
              <a:lumMod val="95000"/>
            </a:schemeClr>
          </a:solidFill>
        </p:grpSpPr>
        <p:sp>
          <p:nvSpPr>
            <p:cNvPr id="312" name="Rounded Rectangle 1">
              <a:extLst>
                <a:ext uri="{FF2B5EF4-FFF2-40B4-BE49-F238E27FC236}">
                  <a16:creationId xmlns:a16="http://schemas.microsoft.com/office/drawing/2014/main" id="{CEE26790-3819-BE4D-55F2-5F09D17B08BE}"/>
                </a:ext>
              </a:extLst>
            </p:cNvPr>
            <p:cNvSpPr/>
            <p:nvPr/>
          </p:nvSpPr>
          <p:spPr>
            <a:xfrm>
              <a:off x="3769506" y="2071334"/>
              <a:ext cx="951864" cy="951864"/>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grpFill/>
            <a:ln>
              <a:noFill/>
            </a:ln>
            <a:effectLst>
              <a:outerShdw blurRad="63500" sx="102000" sy="102000" algn="ctr" rotWithShape="0">
                <a:prstClr val="black">
                  <a:alpha val="40000"/>
                </a:prstClr>
              </a:outerShdw>
            </a:effectLst>
          </p:spPr>
          <p:txBody>
            <a:bodyPr rtlCol="0" anchor="ctr"/>
            <a:lstStyle/>
            <a:p>
              <a:pPr algn="ctr"/>
              <a:endParaRPr dirty="0"/>
            </a:p>
          </p:txBody>
        </p:sp>
        <p:sp>
          <p:nvSpPr>
            <p:cNvPr id="313" name="Rounded Rectangle 2">
              <a:extLst>
                <a:ext uri="{FF2B5EF4-FFF2-40B4-BE49-F238E27FC236}">
                  <a16:creationId xmlns:a16="http://schemas.microsoft.com/office/drawing/2014/main" id="{E4CC5485-CCC0-E63C-30B1-225CEBCBD41E}"/>
                </a:ext>
              </a:extLst>
            </p:cNvPr>
            <p:cNvSpPr/>
            <p:nvPr/>
          </p:nvSpPr>
          <p:spPr>
            <a:xfrm>
              <a:off x="3769506" y="2071334"/>
              <a:ext cx="951864" cy="951864"/>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noFill/>
            <a:ln w="13266">
              <a:noFill/>
            </a:ln>
            <a:effectLst>
              <a:outerShdw blurRad="63500" sx="102000" sy="102000" algn="ctr" rotWithShape="0">
                <a:prstClr val="black">
                  <a:alpha val="40000"/>
                </a:prstClr>
              </a:outerShdw>
            </a:effectLst>
          </p:spPr>
          <p:txBody>
            <a:bodyPr rtlCol="0" anchor="ctr"/>
            <a:lstStyle/>
            <a:p>
              <a:pPr algn="ctr"/>
              <a:endParaRPr/>
            </a:p>
          </p:txBody>
        </p:sp>
      </p:grpSp>
      <p:sp>
        <p:nvSpPr>
          <p:cNvPr id="314" name="Rounded Rectangle 82">
            <a:extLst>
              <a:ext uri="{FF2B5EF4-FFF2-40B4-BE49-F238E27FC236}">
                <a16:creationId xmlns:a16="http://schemas.microsoft.com/office/drawing/2014/main" id="{A211413F-0E7B-141C-2CF9-7541CA01006B}"/>
              </a:ext>
            </a:extLst>
          </p:cNvPr>
          <p:cNvSpPr/>
          <p:nvPr/>
        </p:nvSpPr>
        <p:spPr>
          <a:xfrm>
            <a:off x="7045052" y="4070263"/>
            <a:ext cx="301968" cy="348492"/>
          </a:xfrm>
          <a:custGeom>
            <a:avLst/>
            <a:gdLst/>
            <a:ahLst/>
            <a:cxnLst/>
            <a:rect l="0" t="0" r="0" b="0"/>
            <a:pathLst>
              <a:path w="238933" h="275747">
                <a:moveTo>
                  <a:pt x="95579" y="179361"/>
                </a:moveTo>
                <a:lnTo>
                  <a:pt x="121192" y="179361"/>
                </a:lnTo>
                <a:cubicBezTo>
                  <a:pt x="131460" y="179368"/>
                  <a:pt x="140385" y="172310"/>
                  <a:pt x="142743" y="162316"/>
                </a:cubicBezTo>
                <a:cubicBezTo>
                  <a:pt x="145102" y="152321"/>
                  <a:pt x="140274" y="142018"/>
                  <a:pt x="131086" y="137433"/>
                </a:cubicBezTo>
                <a:lnTo>
                  <a:pt x="107812" y="125797"/>
                </a:lnTo>
                <a:cubicBezTo>
                  <a:pt x="98638" y="121206"/>
                  <a:pt x="93822" y="110910"/>
                  <a:pt x="96179" y="100925"/>
                </a:cubicBezTo>
                <a:cubicBezTo>
                  <a:pt x="98536" y="90940"/>
                  <a:pt x="107447" y="83885"/>
                  <a:pt x="117706" y="83881"/>
                </a:cubicBezTo>
                <a:lnTo>
                  <a:pt x="143319" y="83881"/>
                </a:lnTo>
                <a:moveTo>
                  <a:pt x="119449" y="66003"/>
                </a:moveTo>
                <a:lnTo>
                  <a:pt x="119449" y="83905"/>
                </a:lnTo>
                <a:moveTo>
                  <a:pt x="119449" y="179385"/>
                </a:moveTo>
                <a:lnTo>
                  <a:pt x="119449" y="197287"/>
                </a:lnTo>
                <a:moveTo>
                  <a:pt x="10722" y="22667"/>
                </a:moveTo>
                <a:cubicBezTo>
                  <a:pt x="44975" y="7611"/>
                  <a:pt x="82034" y="0"/>
                  <a:pt x="119449" y="337"/>
                </a:cubicBezTo>
                <a:cubicBezTo>
                  <a:pt x="156868" y="18"/>
                  <a:pt x="193928" y="7650"/>
                  <a:pt x="228176" y="22727"/>
                </a:cubicBezTo>
                <a:cubicBezTo>
                  <a:pt x="234681" y="25739"/>
                  <a:pt x="238831" y="32268"/>
                  <a:pt x="238798" y="39436"/>
                </a:cubicBezTo>
                <a:lnTo>
                  <a:pt x="238798" y="130583"/>
                </a:lnTo>
                <a:cubicBezTo>
                  <a:pt x="238933" y="191128"/>
                  <a:pt x="201841" y="245531"/>
                  <a:pt x="145431" y="267524"/>
                </a:cubicBezTo>
                <a:lnTo>
                  <a:pt x="132697" y="272453"/>
                </a:lnTo>
                <a:cubicBezTo>
                  <a:pt x="124213" y="275747"/>
                  <a:pt x="114804" y="275747"/>
                  <a:pt x="106321" y="272453"/>
                </a:cubicBezTo>
                <a:lnTo>
                  <a:pt x="93526" y="267465"/>
                </a:lnTo>
                <a:cubicBezTo>
                  <a:pt x="37114" y="245498"/>
                  <a:pt x="0" y="191121"/>
                  <a:pt x="100" y="130583"/>
                </a:cubicBezTo>
                <a:lnTo>
                  <a:pt x="100" y="39436"/>
                </a:lnTo>
                <a:cubicBezTo>
                  <a:pt x="43" y="32246"/>
                  <a:pt x="4197" y="25688"/>
                  <a:pt x="10722" y="22667"/>
                </a:cubicBezTo>
                <a:close/>
              </a:path>
            </a:pathLst>
          </a:custGeom>
          <a:noFill/>
          <a:ln w="12700">
            <a:solidFill>
              <a:srgbClr val="EF3663"/>
            </a:solidFill>
          </a:ln>
        </p:spPr>
        <p:txBody>
          <a:bodyPr rtlCol="0" anchor="ctr"/>
          <a:lstStyle/>
          <a:p>
            <a:pPr algn="ctr"/>
            <a:endParaRPr/>
          </a:p>
        </p:txBody>
      </p:sp>
      <p:sp>
        <p:nvSpPr>
          <p:cNvPr id="315" name="TextBox 17">
            <a:extLst>
              <a:ext uri="{FF2B5EF4-FFF2-40B4-BE49-F238E27FC236}">
                <a16:creationId xmlns:a16="http://schemas.microsoft.com/office/drawing/2014/main" id="{2067F8AD-D873-F50C-182B-47A8924C190F}"/>
              </a:ext>
            </a:extLst>
          </p:cNvPr>
          <p:cNvSpPr txBox="1"/>
          <p:nvPr/>
        </p:nvSpPr>
        <p:spPr>
          <a:xfrm>
            <a:off x="6446520" y="1311369"/>
            <a:ext cx="1186222"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50,000,000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16" name="TextBox 17">
            <a:extLst>
              <a:ext uri="{FF2B5EF4-FFF2-40B4-BE49-F238E27FC236}">
                <a16:creationId xmlns:a16="http://schemas.microsoft.com/office/drawing/2014/main" id="{69E1C373-9536-E723-05BA-D7305B04B599}"/>
              </a:ext>
            </a:extLst>
          </p:cNvPr>
          <p:cNvSpPr txBox="1"/>
          <p:nvPr/>
        </p:nvSpPr>
        <p:spPr>
          <a:xfrm>
            <a:off x="8800934" y="2788863"/>
            <a:ext cx="862416"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500,000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17" name="TextBox 17">
            <a:extLst>
              <a:ext uri="{FF2B5EF4-FFF2-40B4-BE49-F238E27FC236}">
                <a16:creationId xmlns:a16="http://schemas.microsoft.com/office/drawing/2014/main" id="{A79F9D5A-1D3B-1BEC-D1CF-88943E971497}"/>
              </a:ext>
            </a:extLst>
          </p:cNvPr>
          <p:cNvSpPr txBox="1"/>
          <p:nvPr/>
        </p:nvSpPr>
        <p:spPr>
          <a:xfrm>
            <a:off x="8953332" y="3867199"/>
            <a:ext cx="1051571"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1,000,000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18" name="TextBox 17">
            <a:extLst>
              <a:ext uri="{FF2B5EF4-FFF2-40B4-BE49-F238E27FC236}">
                <a16:creationId xmlns:a16="http://schemas.microsoft.com/office/drawing/2014/main" id="{68D20797-F5E3-423E-5A48-A0AD09BCCBE6}"/>
              </a:ext>
            </a:extLst>
          </p:cNvPr>
          <p:cNvSpPr txBox="1"/>
          <p:nvPr/>
        </p:nvSpPr>
        <p:spPr>
          <a:xfrm>
            <a:off x="8658960" y="5120583"/>
            <a:ext cx="1051571"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2,000,000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19" name="TextBox 17">
            <a:extLst>
              <a:ext uri="{FF2B5EF4-FFF2-40B4-BE49-F238E27FC236}">
                <a16:creationId xmlns:a16="http://schemas.microsoft.com/office/drawing/2014/main" id="{714BE8E6-2788-BB29-DFEB-B9FF0E80A2A7}"/>
              </a:ext>
            </a:extLst>
          </p:cNvPr>
          <p:cNvSpPr txBox="1"/>
          <p:nvPr/>
        </p:nvSpPr>
        <p:spPr>
          <a:xfrm>
            <a:off x="7718181" y="6071757"/>
            <a:ext cx="1051571"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5,000,000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0" name="TextBox 17">
            <a:extLst>
              <a:ext uri="{FF2B5EF4-FFF2-40B4-BE49-F238E27FC236}">
                <a16:creationId xmlns:a16="http://schemas.microsoft.com/office/drawing/2014/main" id="{87D6C6FC-3DDD-7AC0-3EE3-5CD1533C5C91}"/>
              </a:ext>
            </a:extLst>
          </p:cNvPr>
          <p:cNvSpPr txBox="1"/>
          <p:nvPr/>
        </p:nvSpPr>
        <p:spPr>
          <a:xfrm>
            <a:off x="5610978" y="6131275"/>
            <a:ext cx="1051571"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7,000,000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1" name="TextBox 17">
            <a:extLst>
              <a:ext uri="{FF2B5EF4-FFF2-40B4-BE49-F238E27FC236}">
                <a16:creationId xmlns:a16="http://schemas.microsoft.com/office/drawing/2014/main" id="{F7EB29D9-7C8B-6D23-5C79-17B83F61C806}"/>
              </a:ext>
            </a:extLst>
          </p:cNvPr>
          <p:cNvSpPr txBox="1"/>
          <p:nvPr/>
        </p:nvSpPr>
        <p:spPr>
          <a:xfrm>
            <a:off x="4293249" y="5385665"/>
            <a:ext cx="1186222"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10,000,000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2" name="TextBox 17">
            <a:extLst>
              <a:ext uri="{FF2B5EF4-FFF2-40B4-BE49-F238E27FC236}">
                <a16:creationId xmlns:a16="http://schemas.microsoft.com/office/drawing/2014/main" id="{742FEA0F-E506-92B1-645B-1C7B31009A94}"/>
              </a:ext>
            </a:extLst>
          </p:cNvPr>
          <p:cNvSpPr txBox="1"/>
          <p:nvPr/>
        </p:nvSpPr>
        <p:spPr>
          <a:xfrm>
            <a:off x="3708001" y="4364228"/>
            <a:ext cx="1186222"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20,000,000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3" name="TextBox 17">
            <a:extLst>
              <a:ext uri="{FF2B5EF4-FFF2-40B4-BE49-F238E27FC236}">
                <a16:creationId xmlns:a16="http://schemas.microsoft.com/office/drawing/2014/main" id="{4C724BC6-08A8-6917-B0D0-FCF2C22AEF07}"/>
              </a:ext>
            </a:extLst>
          </p:cNvPr>
          <p:cNvSpPr txBox="1"/>
          <p:nvPr/>
        </p:nvSpPr>
        <p:spPr>
          <a:xfrm>
            <a:off x="3779868" y="3236688"/>
            <a:ext cx="1186222"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30,000,000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4" name="TextBox 17">
            <a:extLst>
              <a:ext uri="{FF2B5EF4-FFF2-40B4-BE49-F238E27FC236}">
                <a16:creationId xmlns:a16="http://schemas.microsoft.com/office/drawing/2014/main" id="{185ACC19-B4C2-72C9-9E45-B51B71048E94}"/>
              </a:ext>
            </a:extLst>
          </p:cNvPr>
          <p:cNvSpPr txBox="1"/>
          <p:nvPr/>
        </p:nvSpPr>
        <p:spPr>
          <a:xfrm>
            <a:off x="4393835" y="2126881"/>
            <a:ext cx="1186222" cy="276999"/>
          </a:xfrm>
          <a:prstGeom prst="rect">
            <a:avLst/>
          </a:prstGeom>
          <a:noFill/>
          <a:ln>
            <a:noFill/>
          </a:ln>
        </p:spPr>
        <p:txBody>
          <a:bodyPr wrap="none" lIns="0" tIns="0" rIns="0" bIns="0" anchor="t">
            <a:spAutoFit/>
          </a:bodyPr>
          <a:lstStyle/>
          <a:p>
            <a:pPr algn="r"/>
            <a:r>
              <a:rPr lang="es-MX"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40,000,000</a:t>
            </a:r>
            <a:endParaRPr sz="18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28" name="Google Shape;196;g31dbd23bb8a_0_92">
            <a:extLst>
              <a:ext uri="{FF2B5EF4-FFF2-40B4-BE49-F238E27FC236}">
                <a16:creationId xmlns:a16="http://schemas.microsoft.com/office/drawing/2014/main" id="{0E013E87-C417-C67C-FCB9-E7C2089E44D6}"/>
              </a:ext>
            </a:extLst>
          </p:cNvPr>
          <p:cNvSpPr/>
          <p:nvPr/>
        </p:nvSpPr>
        <p:spPr>
          <a:xfrm flipH="1">
            <a:off x="7211664" y="3678185"/>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0" name="Google Shape;196;g31dbd23bb8a_0_92">
            <a:extLst>
              <a:ext uri="{FF2B5EF4-FFF2-40B4-BE49-F238E27FC236}">
                <a16:creationId xmlns:a16="http://schemas.microsoft.com/office/drawing/2014/main" id="{E7EBF118-E9D7-109A-4814-2A3CF84933BB}"/>
              </a:ext>
            </a:extLst>
          </p:cNvPr>
          <p:cNvSpPr/>
          <p:nvPr/>
        </p:nvSpPr>
        <p:spPr>
          <a:xfrm flipH="1">
            <a:off x="7794446" y="4168246"/>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7" name="TextBox 48">
            <a:extLst>
              <a:ext uri="{FF2B5EF4-FFF2-40B4-BE49-F238E27FC236}">
                <a16:creationId xmlns:a16="http://schemas.microsoft.com/office/drawing/2014/main" id="{5ECADB33-BA5D-A835-BAA3-C8C774052F45}"/>
              </a:ext>
            </a:extLst>
          </p:cNvPr>
          <p:cNvSpPr txBox="1"/>
          <p:nvPr/>
        </p:nvSpPr>
        <p:spPr>
          <a:xfrm>
            <a:off x="5299717" y="3407425"/>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8</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85" name="TextBox 56">
            <a:extLst>
              <a:ext uri="{FF2B5EF4-FFF2-40B4-BE49-F238E27FC236}">
                <a16:creationId xmlns:a16="http://schemas.microsoft.com/office/drawing/2014/main" id="{AE21FE3D-8385-B3D7-1033-91D11BBC1633}"/>
              </a:ext>
            </a:extLst>
          </p:cNvPr>
          <p:cNvSpPr txBox="1"/>
          <p:nvPr/>
        </p:nvSpPr>
        <p:spPr>
          <a:xfrm>
            <a:off x="5755235" y="2412767"/>
            <a:ext cx="294130"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9</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93" name="TextBox 64">
            <a:extLst>
              <a:ext uri="{FF2B5EF4-FFF2-40B4-BE49-F238E27FC236}">
                <a16:creationId xmlns:a16="http://schemas.microsoft.com/office/drawing/2014/main" id="{C384855F-47FE-B691-E791-FB42FF391FA0}"/>
              </a:ext>
            </a:extLst>
          </p:cNvPr>
          <p:cNvSpPr txBox="1"/>
          <p:nvPr/>
        </p:nvSpPr>
        <p:spPr>
          <a:xfrm>
            <a:off x="5240612" y="4355160"/>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7</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96" name="TextBox 67">
            <a:extLst>
              <a:ext uri="{FF2B5EF4-FFF2-40B4-BE49-F238E27FC236}">
                <a16:creationId xmlns:a16="http://schemas.microsoft.com/office/drawing/2014/main" id="{9C04B2E0-0F35-9531-95AC-11CAADC2AF06}"/>
              </a:ext>
            </a:extLst>
          </p:cNvPr>
          <p:cNvSpPr txBox="1"/>
          <p:nvPr/>
        </p:nvSpPr>
        <p:spPr>
          <a:xfrm>
            <a:off x="8085941" y="4789011"/>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3</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98" name="TextBox 69">
            <a:extLst>
              <a:ext uri="{FF2B5EF4-FFF2-40B4-BE49-F238E27FC236}">
                <a16:creationId xmlns:a16="http://schemas.microsoft.com/office/drawing/2014/main" id="{05EFF281-528C-7380-9A1F-8EE23710645B}"/>
              </a:ext>
            </a:extLst>
          </p:cNvPr>
          <p:cNvSpPr txBox="1"/>
          <p:nvPr/>
        </p:nvSpPr>
        <p:spPr>
          <a:xfrm>
            <a:off x="5838846" y="5129169"/>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6</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301" name="TextBox 73">
            <a:extLst>
              <a:ext uri="{FF2B5EF4-FFF2-40B4-BE49-F238E27FC236}">
                <a16:creationId xmlns:a16="http://schemas.microsoft.com/office/drawing/2014/main" id="{117384A3-62D3-FC62-B018-3BAFFC21246C}"/>
              </a:ext>
            </a:extLst>
          </p:cNvPr>
          <p:cNvSpPr txBox="1"/>
          <p:nvPr/>
        </p:nvSpPr>
        <p:spPr>
          <a:xfrm>
            <a:off x="7618692" y="5417401"/>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4</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304" name="TextBox 76">
            <a:extLst>
              <a:ext uri="{FF2B5EF4-FFF2-40B4-BE49-F238E27FC236}">
                <a16:creationId xmlns:a16="http://schemas.microsoft.com/office/drawing/2014/main" id="{9E113019-1E6D-E0FE-A5B6-0A314E858EB4}"/>
              </a:ext>
            </a:extLst>
          </p:cNvPr>
          <p:cNvSpPr txBox="1"/>
          <p:nvPr/>
        </p:nvSpPr>
        <p:spPr>
          <a:xfrm>
            <a:off x="6611999" y="5588423"/>
            <a:ext cx="147066" cy="206858"/>
          </a:xfrm>
          <a:prstGeom prst="rect">
            <a:avLst/>
          </a:prstGeom>
          <a:noFill/>
          <a:ln>
            <a:noFill/>
          </a:ln>
        </p:spPr>
        <p:txBody>
          <a:bodyPr wrap="square" lIns="0" tIns="0" rIns="0" bIns="0" anchor="t">
            <a:spAutoFit/>
          </a:bodyPr>
          <a:lstStyle/>
          <a:p>
            <a:pPr algn="ctr"/>
            <a:r>
              <a:rPr lang="es-MX" sz="1300" b="1" dirty="0">
                <a:solidFill>
                  <a:srgbClr val="FFFFFF"/>
                </a:solidFill>
                <a:latin typeface="Lato" panose="020F0502020204030203" pitchFamily="34" charset="0"/>
                <a:ea typeface="Lato" panose="020F0502020204030203" pitchFamily="34" charset="0"/>
                <a:cs typeface="Lato" panose="020F0502020204030203" pitchFamily="34" charset="0"/>
              </a:rPr>
              <a:t>5</a:t>
            </a:r>
            <a:endParaRPr sz="1300" b="1"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332" name="Google Shape;196;g31dbd23bb8a_0_92">
            <a:extLst>
              <a:ext uri="{FF2B5EF4-FFF2-40B4-BE49-F238E27FC236}">
                <a16:creationId xmlns:a16="http://schemas.microsoft.com/office/drawing/2014/main" id="{97B42E78-93B9-76F1-5961-92070D553A1B}"/>
              </a:ext>
            </a:extLst>
          </p:cNvPr>
          <p:cNvSpPr/>
          <p:nvPr/>
        </p:nvSpPr>
        <p:spPr>
          <a:xfrm flipH="1">
            <a:off x="7749913" y="4725305"/>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4" name="Google Shape;196;g31dbd23bb8a_0_92">
            <a:extLst>
              <a:ext uri="{FF2B5EF4-FFF2-40B4-BE49-F238E27FC236}">
                <a16:creationId xmlns:a16="http://schemas.microsoft.com/office/drawing/2014/main" id="{D1BE6650-F56E-ED92-2126-C931EF40137F}"/>
              </a:ext>
            </a:extLst>
          </p:cNvPr>
          <p:cNvSpPr/>
          <p:nvPr/>
        </p:nvSpPr>
        <p:spPr>
          <a:xfrm flipH="1">
            <a:off x="7505694" y="5096831"/>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6" name="Google Shape;196;g31dbd23bb8a_0_92">
            <a:extLst>
              <a:ext uri="{FF2B5EF4-FFF2-40B4-BE49-F238E27FC236}">
                <a16:creationId xmlns:a16="http://schemas.microsoft.com/office/drawing/2014/main" id="{DA3C6125-F609-8BC7-D58F-CC250392D443}"/>
              </a:ext>
            </a:extLst>
          </p:cNvPr>
          <p:cNvSpPr/>
          <p:nvPr/>
        </p:nvSpPr>
        <p:spPr>
          <a:xfrm flipH="1">
            <a:off x="6751797" y="5242273"/>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8" name="Google Shape;196;g31dbd23bb8a_0_92">
            <a:extLst>
              <a:ext uri="{FF2B5EF4-FFF2-40B4-BE49-F238E27FC236}">
                <a16:creationId xmlns:a16="http://schemas.microsoft.com/office/drawing/2014/main" id="{D4C709A5-697B-BF61-C6A2-0F47EC15647C}"/>
              </a:ext>
            </a:extLst>
          </p:cNvPr>
          <p:cNvSpPr/>
          <p:nvPr/>
        </p:nvSpPr>
        <p:spPr>
          <a:xfrm flipH="1">
            <a:off x="6106352" y="4862658"/>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0" name="Google Shape;196;g31dbd23bb8a_0_92">
            <a:extLst>
              <a:ext uri="{FF2B5EF4-FFF2-40B4-BE49-F238E27FC236}">
                <a16:creationId xmlns:a16="http://schemas.microsoft.com/office/drawing/2014/main" id="{A712C8CE-87C8-6AF6-F9C0-47CB952EB1E7}"/>
              </a:ext>
            </a:extLst>
          </p:cNvPr>
          <p:cNvSpPr/>
          <p:nvPr/>
        </p:nvSpPr>
        <p:spPr>
          <a:xfrm flipH="1">
            <a:off x="5721099" y="4418755"/>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2" name="Google Shape;196;g31dbd23bb8a_0_92">
            <a:extLst>
              <a:ext uri="{FF2B5EF4-FFF2-40B4-BE49-F238E27FC236}">
                <a16:creationId xmlns:a16="http://schemas.microsoft.com/office/drawing/2014/main" id="{3CEDFB1C-C548-D7BA-F5B7-7724965692B3}"/>
              </a:ext>
            </a:extLst>
          </p:cNvPr>
          <p:cNvSpPr/>
          <p:nvPr/>
        </p:nvSpPr>
        <p:spPr>
          <a:xfrm flipH="1">
            <a:off x="5746827" y="3477576"/>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4" name="Google Shape;196;g31dbd23bb8a_0_92">
            <a:extLst>
              <a:ext uri="{FF2B5EF4-FFF2-40B4-BE49-F238E27FC236}">
                <a16:creationId xmlns:a16="http://schemas.microsoft.com/office/drawing/2014/main" id="{F3EDB87D-D11A-60AB-2F96-BC925930C385}"/>
              </a:ext>
            </a:extLst>
          </p:cNvPr>
          <p:cNvSpPr/>
          <p:nvPr/>
        </p:nvSpPr>
        <p:spPr>
          <a:xfrm flipH="1">
            <a:off x="6184256" y="2769334"/>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6" name="Google Shape;196;g31dbd23bb8a_0_92">
            <a:extLst>
              <a:ext uri="{FF2B5EF4-FFF2-40B4-BE49-F238E27FC236}">
                <a16:creationId xmlns:a16="http://schemas.microsoft.com/office/drawing/2014/main" id="{A7718C8A-459F-1897-3D16-2E438467E4DE}"/>
              </a:ext>
            </a:extLst>
          </p:cNvPr>
          <p:cNvSpPr/>
          <p:nvPr/>
        </p:nvSpPr>
        <p:spPr>
          <a:xfrm flipH="1">
            <a:off x="7132807" y="2328064"/>
            <a:ext cx="96678" cy="9667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7" name="TextBox 26">
            <a:extLst>
              <a:ext uri="{FF2B5EF4-FFF2-40B4-BE49-F238E27FC236}">
                <a16:creationId xmlns:a16="http://schemas.microsoft.com/office/drawing/2014/main" id="{B35019C9-272B-394A-C7C1-BB82D8C68E94}"/>
              </a:ext>
            </a:extLst>
          </p:cNvPr>
          <p:cNvSpPr txBox="1"/>
          <p:nvPr/>
        </p:nvSpPr>
        <p:spPr>
          <a:xfrm>
            <a:off x="781434" y="4421399"/>
            <a:ext cx="2491068" cy="369332"/>
          </a:xfrm>
          <a:prstGeom prst="rect">
            <a:avLst/>
          </a:prstGeom>
          <a:noFill/>
          <a:ln>
            <a:noFill/>
          </a:ln>
        </p:spPr>
        <p:txBody>
          <a:bodyPr wrap="none" lIns="0" tIns="0" rIns="0" bIns="0" anchor="t">
            <a:spAutoFit/>
          </a:bodyPr>
          <a:lstStyle/>
          <a:p>
            <a:pPr algn="ctr"/>
            <a:r>
              <a:rPr lang="es-MX" sz="2400" b="1" dirty="0">
                <a:solidFill>
                  <a:schemeClr val="tx1"/>
                </a:solidFill>
                <a:latin typeface="Lato Black" panose="020F0502020204030203" pitchFamily="34" charset="0"/>
                <a:ea typeface="Lato Black" panose="020F0502020204030203" pitchFamily="34" charset="0"/>
                <a:cs typeface="Lato Black" panose="020F0502020204030203" pitchFamily="34" charset="0"/>
              </a:rPr>
              <a:t>Nivel Hospitalario</a:t>
            </a:r>
            <a:endParaRPr sz="2400" b="1" dirty="0">
              <a:solidFill>
                <a:schemeClr val="tx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48" name="TextBox 17">
            <a:extLst>
              <a:ext uri="{FF2B5EF4-FFF2-40B4-BE49-F238E27FC236}">
                <a16:creationId xmlns:a16="http://schemas.microsoft.com/office/drawing/2014/main" id="{181345BB-AD99-B29A-0EF6-0DF245DE631A}"/>
              </a:ext>
            </a:extLst>
          </p:cNvPr>
          <p:cNvSpPr txBox="1"/>
          <p:nvPr/>
        </p:nvSpPr>
        <p:spPr>
          <a:xfrm>
            <a:off x="984131" y="4924946"/>
            <a:ext cx="1197444" cy="830997"/>
          </a:xfrm>
          <a:prstGeom prst="rect">
            <a:avLst/>
          </a:prstGeom>
          <a:noFill/>
          <a:ln>
            <a:noFill/>
          </a:ln>
        </p:spPr>
        <p:txBody>
          <a:bodyPr wrap="none" lIns="0" tIns="0" rIns="0" bIns="0" anchor="t">
            <a:spAutoFit/>
          </a:bodyPr>
          <a:lstStyle/>
          <a:p>
            <a:pPr marL="285750" indent="-285750">
              <a:buFont typeface="Arial" panose="020B0604020202020204" pitchFamily="34" charset="0"/>
              <a:buChar char="•"/>
            </a:pPr>
            <a:r>
              <a:rPr lang="es-MX" sz="1800" b="1" dirty="0">
                <a:solidFill>
                  <a:srgbClr val="B8387D"/>
                </a:solidFill>
                <a:latin typeface="Lato Black" panose="020F0502020204030203" pitchFamily="34" charset="0"/>
                <a:ea typeface="Lato Black" panose="020F0502020204030203" pitchFamily="34" charset="0"/>
                <a:cs typeface="Lato Black" panose="020F0502020204030203" pitchFamily="34" charset="0"/>
              </a:rPr>
              <a:t>Amplio</a:t>
            </a:r>
          </a:p>
          <a:p>
            <a:pPr marL="285750" indent="-285750">
              <a:buFont typeface="Arial" panose="020B0604020202020204" pitchFamily="34" charset="0"/>
              <a:buChar char="•"/>
            </a:pPr>
            <a:r>
              <a:rPr lang="es-MX" sz="1800" b="1" dirty="0">
                <a:solidFill>
                  <a:srgbClr val="B8387D"/>
                </a:solidFill>
                <a:latin typeface="Lato Black" panose="020F0502020204030203" pitchFamily="34" charset="0"/>
                <a:ea typeface="Lato Black" panose="020F0502020204030203" pitchFamily="34" charset="0"/>
                <a:cs typeface="Lato Black" panose="020F0502020204030203" pitchFamily="34" charset="0"/>
              </a:rPr>
              <a:t>Estándar</a:t>
            </a:r>
          </a:p>
          <a:p>
            <a:pPr marL="285750" indent="-285750">
              <a:buFont typeface="Arial" panose="020B0604020202020204" pitchFamily="34" charset="0"/>
              <a:buChar char="•"/>
            </a:pPr>
            <a:r>
              <a:rPr lang="es-MX" sz="1800" b="1" dirty="0">
                <a:solidFill>
                  <a:srgbClr val="B8387D"/>
                </a:solidFill>
                <a:latin typeface="Lato Black" panose="020F0502020204030203" pitchFamily="34" charset="0"/>
                <a:ea typeface="Lato Black" panose="020F0502020204030203" pitchFamily="34" charset="0"/>
                <a:cs typeface="Lato Black" panose="020F0502020204030203" pitchFamily="34" charset="0"/>
              </a:rPr>
              <a:t>Esencial</a:t>
            </a:r>
            <a:endParaRPr sz="1800" b="1" dirty="0">
              <a:solidFill>
                <a:srgbClr val="B8387D"/>
              </a:solidFill>
              <a:latin typeface="Lato Black" panose="020F0502020204030203" pitchFamily="34" charset="0"/>
              <a:ea typeface="Lato Black" panose="020F0502020204030203" pitchFamily="34" charset="0"/>
              <a:cs typeface="Lato Black" panose="020F0502020204030203" pitchFamily="34" charset="0"/>
            </a:endParaRPr>
          </a:p>
        </p:txBody>
      </p:sp>
      <p:pic>
        <p:nvPicPr>
          <p:cNvPr id="2" name="Imagen 1">
            <a:extLst>
              <a:ext uri="{FF2B5EF4-FFF2-40B4-BE49-F238E27FC236}">
                <a16:creationId xmlns:a16="http://schemas.microsoft.com/office/drawing/2014/main" id="{66796518-4561-2B16-5D94-D618040AC996}"/>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936A4BD7-425F-BD0B-2868-AF90CD7BF83B}"/>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A55D0A72-BC73-DF14-77ED-0C0DD688B887}"/>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E8A849EC-D631-2F31-D097-E857BA74C844}"/>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15210800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85">
          <a:extLst>
            <a:ext uri="{FF2B5EF4-FFF2-40B4-BE49-F238E27FC236}">
              <a16:creationId xmlns:a16="http://schemas.microsoft.com/office/drawing/2014/main" id="{E8151CEA-487A-C0F2-27A7-3335C2F24283}"/>
            </a:ext>
          </a:extLst>
        </p:cNvPr>
        <p:cNvGrpSpPr/>
        <p:nvPr/>
      </p:nvGrpSpPr>
      <p:grpSpPr>
        <a:xfrm>
          <a:off x="0" y="0"/>
          <a:ext cx="0" cy="0"/>
          <a:chOff x="0" y="0"/>
          <a:chExt cx="0" cy="0"/>
        </a:xfrm>
      </p:grpSpPr>
      <p:grpSp>
        <p:nvGrpSpPr>
          <p:cNvPr id="33" name="Group 12">
            <a:extLst>
              <a:ext uri="{FF2B5EF4-FFF2-40B4-BE49-F238E27FC236}">
                <a16:creationId xmlns:a16="http://schemas.microsoft.com/office/drawing/2014/main" id="{EF4E4DD2-6A2B-740B-0098-FB720D8D2405}"/>
              </a:ext>
            </a:extLst>
          </p:cNvPr>
          <p:cNvGrpSpPr/>
          <p:nvPr/>
        </p:nvGrpSpPr>
        <p:grpSpPr>
          <a:xfrm rot="10800000">
            <a:off x="6351989" y="3771900"/>
            <a:ext cx="233258" cy="3079184"/>
            <a:chOff x="4071025" y="2483206"/>
            <a:chExt cx="95507" cy="939161"/>
          </a:xfrm>
        </p:grpSpPr>
        <p:sp>
          <p:nvSpPr>
            <p:cNvPr id="34" name="Rounded Rectangle 10">
              <a:extLst>
                <a:ext uri="{FF2B5EF4-FFF2-40B4-BE49-F238E27FC236}">
                  <a16:creationId xmlns:a16="http://schemas.microsoft.com/office/drawing/2014/main" id="{389B1E58-1B8F-1C96-3FB9-3D264E35A43D}"/>
                </a:ext>
              </a:extLst>
            </p:cNvPr>
            <p:cNvSpPr/>
            <p:nvPr/>
          </p:nvSpPr>
          <p:spPr>
            <a:xfrm>
              <a:off x="4071025" y="2483206"/>
              <a:ext cx="95507" cy="939161"/>
            </a:xfrm>
            <a:custGeom>
              <a:avLst/>
              <a:gdLst/>
              <a:ahLst/>
              <a:cxnLst/>
              <a:rect l="0" t="0" r="0" b="0"/>
              <a:pathLst>
                <a:path w="95507" h="939161">
                  <a:moveTo>
                    <a:pt x="0" y="0"/>
                  </a:moveTo>
                  <a:lnTo>
                    <a:pt x="95507" y="0"/>
                  </a:lnTo>
                  <a:lnTo>
                    <a:pt x="95507" y="939161"/>
                  </a:lnTo>
                  <a:lnTo>
                    <a:pt x="0" y="939161"/>
                  </a:lnTo>
                  <a:close/>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sp>
          <p:nvSpPr>
            <p:cNvPr id="35" name="Rounded Rectangle 11">
              <a:extLst>
                <a:ext uri="{FF2B5EF4-FFF2-40B4-BE49-F238E27FC236}">
                  <a16:creationId xmlns:a16="http://schemas.microsoft.com/office/drawing/2014/main" id="{97B7A5CA-5098-F642-692A-842722B5D5AD}"/>
                </a:ext>
              </a:extLst>
            </p:cNvPr>
            <p:cNvSpPr/>
            <p:nvPr/>
          </p:nvSpPr>
          <p:spPr>
            <a:xfrm>
              <a:off x="4071025" y="2483206"/>
              <a:ext cx="95507" cy="939161"/>
            </a:xfrm>
            <a:custGeom>
              <a:avLst/>
              <a:gdLst/>
              <a:ahLst/>
              <a:cxnLst/>
              <a:rect l="0" t="0" r="0" b="0"/>
              <a:pathLst>
                <a:path w="95507" h="939161">
                  <a:moveTo>
                    <a:pt x="0" y="0"/>
                  </a:moveTo>
                  <a:lnTo>
                    <a:pt x="95507" y="0"/>
                  </a:lnTo>
                  <a:lnTo>
                    <a:pt x="95507" y="939161"/>
                  </a:lnTo>
                  <a:lnTo>
                    <a:pt x="0" y="939161"/>
                  </a:lnTo>
                  <a:close/>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grpSp>
      <p:grpSp>
        <p:nvGrpSpPr>
          <p:cNvPr id="986" name="Google Shape;986;g3339ad799fb_0_100">
            <a:extLst>
              <a:ext uri="{FF2B5EF4-FFF2-40B4-BE49-F238E27FC236}">
                <a16:creationId xmlns:a16="http://schemas.microsoft.com/office/drawing/2014/main" id="{8672D58D-9EB1-593B-6EBF-52EF0C0DBF42}"/>
              </a:ext>
            </a:extLst>
          </p:cNvPr>
          <p:cNvGrpSpPr/>
          <p:nvPr/>
        </p:nvGrpSpPr>
        <p:grpSpPr>
          <a:xfrm>
            <a:off x="11408966" y="-5"/>
            <a:ext cx="783040" cy="2125875"/>
            <a:chOff x="11420466" y="-28230"/>
            <a:chExt cx="783040" cy="2125875"/>
          </a:xfrm>
        </p:grpSpPr>
        <p:sp>
          <p:nvSpPr>
            <p:cNvPr id="987" name="Google Shape;987;g3339ad799fb_0_100">
              <a:extLst>
                <a:ext uri="{FF2B5EF4-FFF2-40B4-BE49-F238E27FC236}">
                  <a16:creationId xmlns:a16="http://schemas.microsoft.com/office/drawing/2014/main" id="{482D455D-AEBC-039F-5A79-47273AB7C60D}"/>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8" name="Google Shape;988;g3339ad799fb_0_100">
              <a:extLst>
                <a:ext uri="{FF2B5EF4-FFF2-40B4-BE49-F238E27FC236}">
                  <a16:creationId xmlns:a16="http://schemas.microsoft.com/office/drawing/2014/main" id="{785FBD8B-BE4E-E425-9325-97E988CF6F1E}"/>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9" name="Google Shape;989;g3339ad799fb_0_100">
              <a:extLst>
                <a:ext uri="{FF2B5EF4-FFF2-40B4-BE49-F238E27FC236}">
                  <a16:creationId xmlns:a16="http://schemas.microsoft.com/office/drawing/2014/main" id="{B20C020C-2AC3-0628-1E2E-7E71B4889E91}"/>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90" name="Google Shape;990;g3339ad799fb_0_100">
            <a:extLst>
              <a:ext uri="{FF2B5EF4-FFF2-40B4-BE49-F238E27FC236}">
                <a16:creationId xmlns:a16="http://schemas.microsoft.com/office/drawing/2014/main" id="{8703B264-E495-7B30-4763-1F4C579E2097}"/>
              </a:ext>
            </a:extLst>
          </p:cNvPr>
          <p:cNvGrpSpPr/>
          <p:nvPr/>
        </p:nvGrpSpPr>
        <p:grpSpPr>
          <a:xfrm>
            <a:off x="-9" y="4732120"/>
            <a:ext cx="783040" cy="2125875"/>
            <a:chOff x="11420466" y="-28230"/>
            <a:chExt cx="783040" cy="2125875"/>
          </a:xfrm>
          <a:solidFill>
            <a:srgbClr val="FF7012"/>
          </a:solidFill>
        </p:grpSpPr>
        <p:sp>
          <p:nvSpPr>
            <p:cNvPr id="991" name="Google Shape;991;g3339ad799fb_0_100">
              <a:extLst>
                <a:ext uri="{FF2B5EF4-FFF2-40B4-BE49-F238E27FC236}">
                  <a16:creationId xmlns:a16="http://schemas.microsoft.com/office/drawing/2014/main" id="{0B90815D-C0F9-BFE4-2F35-95147B4784DC}"/>
                </a:ext>
              </a:extLst>
            </p:cNvPr>
            <p:cNvSpPr/>
            <p:nvPr/>
          </p:nvSpPr>
          <p:spPr>
            <a:xfrm flipH="1">
              <a:off x="11420466" y="129231"/>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grp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2" name="Google Shape;992;g3339ad799fb_0_100">
              <a:extLst>
                <a:ext uri="{FF2B5EF4-FFF2-40B4-BE49-F238E27FC236}">
                  <a16:creationId xmlns:a16="http://schemas.microsoft.com/office/drawing/2014/main" id="{EE8E9621-24EA-2403-0752-6A966F5D96D1}"/>
                </a:ext>
              </a:extLst>
            </p:cNvPr>
            <p:cNvSpPr/>
            <p:nvPr/>
          </p:nvSpPr>
          <p:spPr>
            <a:xfrm flipH="1">
              <a:off x="11431972"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grp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3" name="Google Shape;993;g3339ad799fb_0_100">
              <a:extLst>
                <a:ext uri="{FF2B5EF4-FFF2-40B4-BE49-F238E27FC236}">
                  <a16:creationId xmlns:a16="http://schemas.microsoft.com/office/drawing/2014/main" id="{AF881A49-F1DA-397A-784D-4B3A70E3AC84}"/>
                </a:ext>
              </a:extLst>
            </p:cNvPr>
            <p:cNvSpPr/>
            <p:nvPr/>
          </p:nvSpPr>
          <p:spPr>
            <a:xfrm flipH="1">
              <a:off x="11443331" y="297487"/>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grp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94" name="Google Shape;994;g3339ad799fb_0_100">
            <a:extLst>
              <a:ext uri="{FF2B5EF4-FFF2-40B4-BE49-F238E27FC236}">
                <a16:creationId xmlns:a16="http://schemas.microsoft.com/office/drawing/2014/main" id="{CC6B18C7-C927-4D53-1244-B71F041667A2}"/>
              </a:ext>
            </a:extLst>
          </p:cNvPr>
          <p:cNvSpPr txBox="1"/>
          <p:nvPr/>
        </p:nvSpPr>
        <p:spPr>
          <a:xfrm>
            <a:off x="597874" y="411758"/>
            <a:ext cx="5802925"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LÍMITES DE </a:t>
            </a:r>
            <a:r>
              <a:rPr lang="en-US" sz="3000" b="1" dirty="0">
                <a:solidFill>
                  <a:srgbClr val="EA2565"/>
                </a:solidFill>
                <a:latin typeface="Lato"/>
                <a:ea typeface="Lato"/>
                <a:cs typeface="Lato"/>
                <a:sym typeface="Lato"/>
              </a:rPr>
              <a:t>COBERTURA</a:t>
            </a:r>
            <a:endParaRPr sz="3000" b="1" i="0" u="none" strike="noStrike" cap="none" dirty="0">
              <a:solidFill>
                <a:srgbClr val="EA2565"/>
              </a:solidFill>
              <a:latin typeface="Lato"/>
              <a:ea typeface="Lato"/>
              <a:cs typeface="Lato"/>
              <a:sym typeface="Lato"/>
            </a:endParaRPr>
          </a:p>
        </p:txBody>
      </p:sp>
      <p:grpSp>
        <p:nvGrpSpPr>
          <p:cNvPr id="24" name="Group 3">
            <a:extLst>
              <a:ext uri="{FF2B5EF4-FFF2-40B4-BE49-F238E27FC236}">
                <a16:creationId xmlns:a16="http://schemas.microsoft.com/office/drawing/2014/main" id="{7DE5E6F9-B546-1CB0-D3BC-31D1B425865C}"/>
              </a:ext>
            </a:extLst>
          </p:cNvPr>
          <p:cNvGrpSpPr/>
          <p:nvPr/>
        </p:nvGrpSpPr>
        <p:grpSpPr>
          <a:xfrm rot="1961486">
            <a:off x="5888712" y="2649480"/>
            <a:ext cx="1159812" cy="1146852"/>
            <a:chOff x="3876030" y="2013625"/>
            <a:chExt cx="474886" cy="469580"/>
          </a:xfrm>
        </p:grpSpPr>
        <p:sp>
          <p:nvSpPr>
            <p:cNvPr id="25" name="Rounded Rectangle 1">
              <a:extLst>
                <a:ext uri="{FF2B5EF4-FFF2-40B4-BE49-F238E27FC236}">
                  <a16:creationId xmlns:a16="http://schemas.microsoft.com/office/drawing/2014/main" id="{C16328DC-B062-5D92-9F75-1D3BA4F302E3}"/>
                </a:ext>
              </a:extLst>
            </p:cNvPr>
            <p:cNvSpPr/>
            <p:nvPr/>
          </p:nvSpPr>
          <p:spPr>
            <a:xfrm>
              <a:off x="3876030" y="2013625"/>
              <a:ext cx="474886" cy="469580"/>
            </a:xfrm>
            <a:custGeom>
              <a:avLst/>
              <a:gdLst/>
              <a:ahLst/>
              <a:cxnLst/>
              <a:rect l="0" t="0" r="0" b="0"/>
              <a:pathLst>
                <a:path w="474886" h="469580">
                  <a:moveTo>
                    <a:pt x="474886" y="234790"/>
                  </a:moveTo>
                  <a:cubicBezTo>
                    <a:pt x="474886" y="364461"/>
                    <a:pt x="368579" y="469580"/>
                    <a:pt x="237443" y="469580"/>
                  </a:cubicBezTo>
                  <a:cubicBezTo>
                    <a:pt x="106306" y="469580"/>
                    <a:pt x="0" y="364461"/>
                    <a:pt x="0" y="234790"/>
                  </a:cubicBezTo>
                  <a:cubicBezTo>
                    <a:pt x="0" y="105119"/>
                    <a:pt x="106306" y="0"/>
                    <a:pt x="237443" y="0"/>
                  </a:cubicBezTo>
                  <a:cubicBezTo>
                    <a:pt x="368579" y="0"/>
                    <a:pt x="474886" y="105119"/>
                    <a:pt x="474886" y="234790"/>
                  </a:cubicBezTo>
                  <a:close/>
                  <a:moveTo>
                    <a:pt x="470767" y="278564"/>
                  </a:moveTo>
                  <a:cubicBezTo>
                    <a:pt x="473881" y="263392"/>
                    <a:pt x="474886" y="250871"/>
                    <a:pt x="474886" y="234790"/>
                  </a:cubicBezTo>
                  <a:cubicBezTo>
                    <a:pt x="474886" y="218709"/>
                    <a:pt x="472218" y="198229"/>
                    <a:pt x="469103" y="183056"/>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sp>
          <p:nvSpPr>
            <p:cNvPr id="26" name="Rounded Rectangle 2">
              <a:extLst>
                <a:ext uri="{FF2B5EF4-FFF2-40B4-BE49-F238E27FC236}">
                  <a16:creationId xmlns:a16="http://schemas.microsoft.com/office/drawing/2014/main" id="{D22AF863-A679-7F1C-3439-0564D9A14FA1}"/>
                </a:ext>
              </a:extLst>
            </p:cNvPr>
            <p:cNvSpPr/>
            <p:nvPr/>
          </p:nvSpPr>
          <p:spPr>
            <a:xfrm>
              <a:off x="3876030" y="2013625"/>
              <a:ext cx="474886" cy="469580"/>
            </a:xfrm>
            <a:custGeom>
              <a:avLst/>
              <a:gdLst/>
              <a:ahLst/>
              <a:cxnLst/>
              <a:rect l="0" t="0" r="0" b="0"/>
              <a:pathLst>
                <a:path w="474886" h="469580">
                  <a:moveTo>
                    <a:pt x="474886" y="234790"/>
                  </a:moveTo>
                  <a:cubicBezTo>
                    <a:pt x="474886" y="364461"/>
                    <a:pt x="368579" y="469580"/>
                    <a:pt x="237443" y="469580"/>
                  </a:cubicBezTo>
                  <a:cubicBezTo>
                    <a:pt x="106306" y="469580"/>
                    <a:pt x="0" y="364461"/>
                    <a:pt x="0" y="234790"/>
                  </a:cubicBezTo>
                  <a:cubicBezTo>
                    <a:pt x="0" y="105119"/>
                    <a:pt x="106306" y="0"/>
                    <a:pt x="237443" y="0"/>
                  </a:cubicBezTo>
                  <a:cubicBezTo>
                    <a:pt x="368579" y="0"/>
                    <a:pt x="474886" y="105119"/>
                    <a:pt x="474886" y="234790"/>
                  </a:cubicBezTo>
                  <a:close/>
                  <a:moveTo>
                    <a:pt x="470767" y="278564"/>
                  </a:moveTo>
                  <a:cubicBezTo>
                    <a:pt x="473881" y="263392"/>
                    <a:pt x="474886" y="250871"/>
                    <a:pt x="474886" y="234790"/>
                  </a:cubicBezTo>
                  <a:cubicBezTo>
                    <a:pt x="474886" y="218709"/>
                    <a:pt x="472218" y="198229"/>
                    <a:pt x="469103" y="183056"/>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grpSp>
      <p:grpSp>
        <p:nvGrpSpPr>
          <p:cNvPr id="27" name="Group 6">
            <a:extLst>
              <a:ext uri="{FF2B5EF4-FFF2-40B4-BE49-F238E27FC236}">
                <a16:creationId xmlns:a16="http://schemas.microsoft.com/office/drawing/2014/main" id="{667F31FA-DD4D-049D-F9BB-42A648B82841}"/>
              </a:ext>
            </a:extLst>
          </p:cNvPr>
          <p:cNvGrpSpPr/>
          <p:nvPr/>
        </p:nvGrpSpPr>
        <p:grpSpPr>
          <a:xfrm>
            <a:off x="2531983" y="4437460"/>
            <a:ext cx="3479440" cy="1166294"/>
            <a:chOff x="2530960" y="2682181"/>
            <a:chExt cx="1424659" cy="477539"/>
          </a:xfrm>
        </p:grpSpPr>
        <p:sp>
          <p:nvSpPr>
            <p:cNvPr id="28" name="Rounded Rectangle 4">
              <a:extLst>
                <a:ext uri="{FF2B5EF4-FFF2-40B4-BE49-F238E27FC236}">
                  <a16:creationId xmlns:a16="http://schemas.microsoft.com/office/drawing/2014/main" id="{6D1E94E9-1F08-F26E-024D-06F414C828EA}"/>
                </a:ext>
              </a:extLst>
            </p:cNvPr>
            <p:cNvSpPr/>
            <p:nvPr/>
          </p:nvSpPr>
          <p:spPr>
            <a:xfrm>
              <a:off x="2530960" y="2682181"/>
              <a:ext cx="1424659" cy="477539"/>
            </a:xfrm>
            <a:custGeom>
              <a:avLst/>
              <a:gdLst/>
              <a:ahLst/>
              <a:cxnLst/>
              <a:rect l="0" t="0" r="0" b="0"/>
              <a:pathLst>
                <a:path w="1424659" h="477539">
                  <a:moveTo>
                    <a:pt x="477539" y="238769"/>
                  </a:moveTo>
                  <a:cubicBezTo>
                    <a:pt x="477539" y="370638"/>
                    <a:pt x="370638" y="477539"/>
                    <a:pt x="238769" y="477539"/>
                  </a:cubicBezTo>
                  <a:cubicBezTo>
                    <a:pt x="106901" y="477539"/>
                    <a:pt x="0" y="370638"/>
                    <a:pt x="0" y="238769"/>
                  </a:cubicBezTo>
                  <a:cubicBezTo>
                    <a:pt x="0" y="106901"/>
                    <a:pt x="106901" y="0"/>
                    <a:pt x="238769" y="0"/>
                  </a:cubicBezTo>
                  <a:cubicBezTo>
                    <a:pt x="370638" y="0"/>
                    <a:pt x="477539" y="106901"/>
                    <a:pt x="477539" y="238769"/>
                  </a:cubicBezTo>
                  <a:close/>
                  <a:moveTo>
                    <a:pt x="473396" y="283286"/>
                  </a:moveTo>
                  <a:cubicBezTo>
                    <a:pt x="476529" y="267856"/>
                    <a:pt x="477539" y="255123"/>
                    <a:pt x="477539" y="238769"/>
                  </a:cubicBezTo>
                  <a:cubicBezTo>
                    <a:pt x="477539" y="222415"/>
                    <a:pt x="474856" y="201589"/>
                    <a:pt x="471724" y="186159"/>
                  </a:cubicBezTo>
                  <a:moveTo>
                    <a:pt x="469580" y="183056"/>
                  </a:moveTo>
                  <a:lnTo>
                    <a:pt x="1139561" y="183056"/>
                  </a:lnTo>
                  <a:cubicBezTo>
                    <a:pt x="1297017" y="183056"/>
                    <a:pt x="1424659" y="311338"/>
                    <a:pt x="1424659" y="469580"/>
                  </a:cubicBezTo>
                  <a:lnTo>
                    <a:pt x="1377143" y="469580"/>
                  </a:lnTo>
                  <a:lnTo>
                    <a:pt x="1329627" y="469580"/>
                  </a:lnTo>
                  <a:cubicBezTo>
                    <a:pt x="1329627" y="364085"/>
                    <a:pt x="1244532" y="278564"/>
                    <a:pt x="1139561" y="278564"/>
                  </a:cubicBezTo>
                  <a:lnTo>
                    <a:pt x="469580" y="278564"/>
                  </a:lnTo>
                  <a:cubicBezTo>
                    <a:pt x="472697" y="263134"/>
                    <a:pt x="474332" y="247164"/>
                    <a:pt x="474332" y="230810"/>
                  </a:cubicBezTo>
                  <a:cubicBezTo>
                    <a:pt x="474332" y="214456"/>
                    <a:pt x="472697" y="198486"/>
                    <a:pt x="469580" y="183056"/>
                  </a:cubicBezTo>
                  <a:close/>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sp>
          <p:nvSpPr>
            <p:cNvPr id="29" name="Rounded Rectangle 5">
              <a:extLst>
                <a:ext uri="{FF2B5EF4-FFF2-40B4-BE49-F238E27FC236}">
                  <a16:creationId xmlns:a16="http://schemas.microsoft.com/office/drawing/2014/main" id="{29448D8A-3DD6-F9EA-581B-72E30A6F623B}"/>
                </a:ext>
              </a:extLst>
            </p:cNvPr>
            <p:cNvSpPr/>
            <p:nvPr/>
          </p:nvSpPr>
          <p:spPr>
            <a:xfrm>
              <a:off x="2530960" y="2682181"/>
              <a:ext cx="1424659" cy="469580"/>
            </a:xfrm>
            <a:custGeom>
              <a:avLst/>
              <a:gdLst/>
              <a:ahLst/>
              <a:cxnLst/>
              <a:rect l="0" t="0" r="0" b="0"/>
              <a:pathLst>
                <a:path w="1424659" h="469580">
                  <a:moveTo>
                    <a:pt x="474886" y="234790"/>
                  </a:moveTo>
                  <a:cubicBezTo>
                    <a:pt x="474886" y="364461"/>
                    <a:pt x="368579" y="469580"/>
                    <a:pt x="237443" y="469580"/>
                  </a:cubicBezTo>
                  <a:cubicBezTo>
                    <a:pt x="106306" y="469580"/>
                    <a:pt x="0" y="364461"/>
                    <a:pt x="0" y="234790"/>
                  </a:cubicBezTo>
                  <a:cubicBezTo>
                    <a:pt x="0" y="105119"/>
                    <a:pt x="106306" y="0"/>
                    <a:pt x="237443" y="0"/>
                  </a:cubicBezTo>
                  <a:cubicBezTo>
                    <a:pt x="368579" y="0"/>
                    <a:pt x="474886" y="105119"/>
                    <a:pt x="474886" y="234790"/>
                  </a:cubicBezTo>
                  <a:close/>
                  <a:moveTo>
                    <a:pt x="1329152" y="469580"/>
                  </a:moveTo>
                  <a:cubicBezTo>
                    <a:pt x="1329152" y="365843"/>
                    <a:pt x="1243045" y="278564"/>
                    <a:pt x="1138136" y="278564"/>
                  </a:cubicBezTo>
                  <a:lnTo>
                    <a:pt x="470767" y="278564"/>
                  </a:lnTo>
                  <a:cubicBezTo>
                    <a:pt x="473881" y="263392"/>
                    <a:pt x="474886" y="250871"/>
                    <a:pt x="474886" y="234790"/>
                  </a:cubicBezTo>
                  <a:cubicBezTo>
                    <a:pt x="474886" y="218709"/>
                    <a:pt x="472218" y="198229"/>
                    <a:pt x="469103" y="183056"/>
                  </a:cubicBezTo>
                  <a:lnTo>
                    <a:pt x="1138136" y="183056"/>
                  </a:lnTo>
                  <a:cubicBezTo>
                    <a:pt x="1295499" y="183056"/>
                    <a:pt x="1424659" y="313975"/>
                    <a:pt x="1424659" y="469580"/>
                  </a:cubicBezTo>
                </a:path>
              </a:pathLst>
            </a:cu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sz="2000">
                <a:solidFill>
                  <a:schemeClr val="lt1"/>
                </a:solidFill>
                <a:latin typeface="Open Sans"/>
                <a:ea typeface="Open Sans"/>
                <a:cs typeface="Open Sans"/>
              </a:endParaRPr>
            </a:p>
          </p:txBody>
        </p:sp>
      </p:grpSp>
      <p:grpSp>
        <p:nvGrpSpPr>
          <p:cNvPr id="30" name="Group 9">
            <a:extLst>
              <a:ext uri="{FF2B5EF4-FFF2-40B4-BE49-F238E27FC236}">
                <a16:creationId xmlns:a16="http://schemas.microsoft.com/office/drawing/2014/main" id="{E761779B-B510-2E20-ABD7-B05C81EEAEE6}"/>
              </a:ext>
            </a:extLst>
          </p:cNvPr>
          <p:cNvGrpSpPr/>
          <p:nvPr/>
        </p:nvGrpSpPr>
        <p:grpSpPr>
          <a:xfrm>
            <a:off x="5778164" y="5575935"/>
            <a:ext cx="233259" cy="1275148"/>
            <a:chOff x="3860112" y="3151761"/>
            <a:chExt cx="95507" cy="270605"/>
          </a:xfrm>
          <a:solidFill>
            <a:srgbClr val="EA2565"/>
          </a:solidFill>
        </p:grpSpPr>
        <p:sp>
          <p:nvSpPr>
            <p:cNvPr id="31" name="Rounded Rectangle 7">
              <a:extLst>
                <a:ext uri="{FF2B5EF4-FFF2-40B4-BE49-F238E27FC236}">
                  <a16:creationId xmlns:a16="http://schemas.microsoft.com/office/drawing/2014/main" id="{BB99BBC6-22FC-3A9F-34E1-EFDEA2B2E4DD}"/>
                </a:ext>
              </a:extLst>
            </p:cNvPr>
            <p:cNvSpPr/>
            <p:nvPr/>
          </p:nvSpPr>
          <p:spPr>
            <a:xfrm>
              <a:off x="3860112" y="3151761"/>
              <a:ext cx="95507" cy="270605"/>
            </a:xfrm>
            <a:custGeom>
              <a:avLst/>
              <a:gdLst/>
              <a:ahLst/>
              <a:cxnLst/>
              <a:rect l="0" t="0" r="0" b="0"/>
              <a:pathLst>
                <a:path w="95507" h="270605">
                  <a:moveTo>
                    <a:pt x="95507" y="270605"/>
                  </a:moveTo>
                  <a:lnTo>
                    <a:pt x="0" y="270605"/>
                  </a:lnTo>
                  <a:lnTo>
                    <a:pt x="0" y="0"/>
                  </a:lnTo>
                  <a:lnTo>
                    <a:pt x="95507" y="0"/>
                  </a:lnTo>
                  <a:close/>
                </a:path>
              </a:pathLst>
            </a:custGeom>
            <a:grpFill/>
            <a:ln>
              <a:noFill/>
            </a:ln>
          </p:spPr>
          <p:txBody>
            <a:bodyPr rtlCol="0" anchor="ctr"/>
            <a:lstStyle/>
            <a:p>
              <a:pPr algn="ctr"/>
              <a:endParaRPr/>
            </a:p>
          </p:txBody>
        </p:sp>
        <p:sp>
          <p:nvSpPr>
            <p:cNvPr id="32" name="Rounded Rectangle 8">
              <a:extLst>
                <a:ext uri="{FF2B5EF4-FFF2-40B4-BE49-F238E27FC236}">
                  <a16:creationId xmlns:a16="http://schemas.microsoft.com/office/drawing/2014/main" id="{99E0D079-6C8B-CA28-DA7C-6A539E011D47}"/>
                </a:ext>
              </a:extLst>
            </p:cNvPr>
            <p:cNvSpPr/>
            <p:nvPr/>
          </p:nvSpPr>
          <p:spPr>
            <a:xfrm>
              <a:off x="3860112" y="3151761"/>
              <a:ext cx="95507" cy="270605"/>
            </a:xfrm>
            <a:custGeom>
              <a:avLst/>
              <a:gdLst/>
              <a:ahLst/>
              <a:cxnLst/>
              <a:rect l="0" t="0" r="0" b="0"/>
              <a:pathLst>
                <a:path w="95507" h="270605">
                  <a:moveTo>
                    <a:pt x="95507" y="0"/>
                  </a:moveTo>
                  <a:lnTo>
                    <a:pt x="95507" y="270605"/>
                  </a:lnTo>
                  <a:cubicBezTo>
                    <a:pt x="58209" y="270605"/>
                    <a:pt x="37298" y="270605"/>
                    <a:pt x="0" y="270605"/>
                  </a:cubicBezTo>
                  <a:lnTo>
                    <a:pt x="0" y="0"/>
                  </a:lnTo>
                </a:path>
              </a:pathLst>
            </a:custGeom>
            <a:grpFill/>
            <a:ln w="11937">
              <a:noFill/>
            </a:ln>
          </p:spPr>
          <p:txBody>
            <a:bodyPr rtlCol="0" anchor="ctr"/>
            <a:lstStyle/>
            <a:p>
              <a:pPr algn="ctr"/>
              <a:endParaRPr/>
            </a:p>
          </p:txBody>
        </p:sp>
      </p:grpSp>
      <p:sp>
        <p:nvSpPr>
          <p:cNvPr id="37" name="TextBox 15">
            <a:extLst>
              <a:ext uri="{FF2B5EF4-FFF2-40B4-BE49-F238E27FC236}">
                <a16:creationId xmlns:a16="http://schemas.microsoft.com/office/drawing/2014/main" id="{EA2D007E-B1A2-5AF1-1027-94DB11462865}"/>
              </a:ext>
            </a:extLst>
          </p:cNvPr>
          <p:cNvSpPr txBox="1"/>
          <p:nvPr/>
        </p:nvSpPr>
        <p:spPr>
          <a:xfrm>
            <a:off x="4977962" y="2018352"/>
            <a:ext cx="2951129" cy="492443"/>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PPr>
            <a:lvl1pPr algn="r">
              <a:defRPr sz="1100">
                <a:solidFill>
                  <a:srgbClr val="484848"/>
                </a:solidFill>
                <a:latin typeface="Lato" panose="020F0502020204030203" pitchFamily="34" charset="0"/>
                <a:ea typeface="Lato" panose="020F0502020204030203" pitchFamily="34" charset="0"/>
                <a:cs typeface="Lato" panose="020F0502020204030203" pitchFamily="34" charset="0"/>
              </a:defRPr>
            </a:lvl1pPr>
          </a:lstStyle>
          <a:p>
            <a:pPr algn="ctr"/>
            <a:r>
              <a:rPr lang="es-MX" sz="1600" noProof="0" dirty="0"/>
              <a:t>Resulta en primas más altas pero
reduce los gastos del Asegurado.</a:t>
            </a:r>
          </a:p>
        </p:txBody>
      </p:sp>
      <p:sp>
        <p:nvSpPr>
          <p:cNvPr id="39" name="TextBox 17">
            <a:extLst>
              <a:ext uri="{FF2B5EF4-FFF2-40B4-BE49-F238E27FC236}">
                <a16:creationId xmlns:a16="http://schemas.microsoft.com/office/drawing/2014/main" id="{C09C9795-5F62-BA5D-E012-33766F30B178}"/>
              </a:ext>
            </a:extLst>
          </p:cNvPr>
          <p:cNvSpPr txBox="1"/>
          <p:nvPr/>
        </p:nvSpPr>
        <p:spPr>
          <a:xfrm>
            <a:off x="1708012" y="3796758"/>
            <a:ext cx="2808461" cy="492443"/>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PPr>
            <a:lvl1pPr algn="r">
              <a:defRPr sz="1100">
                <a:solidFill>
                  <a:srgbClr val="484848"/>
                </a:solidFill>
                <a:latin typeface="Lato" panose="020F0502020204030203" pitchFamily="34" charset="0"/>
                <a:ea typeface="Lato" panose="020F0502020204030203" pitchFamily="34" charset="0"/>
                <a:cs typeface="Lato" panose="020F0502020204030203" pitchFamily="34" charset="0"/>
              </a:defRPr>
            </a:lvl1pPr>
          </a:lstStyle>
          <a:p>
            <a:pPr algn="ctr"/>
            <a:r>
              <a:rPr lang="es-MX" sz="1600" noProof="0" dirty="0"/>
              <a:t>Ofrece primas más bajas pero
requiere más gastos de bolsillo.</a:t>
            </a:r>
          </a:p>
        </p:txBody>
      </p:sp>
      <p:sp>
        <p:nvSpPr>
          <p:cNvPr id="42" name="TextBox 26">
            <a:extLst>
              <a:ext uri="{FF2B5EF4-FFF2-40B4-BE49-F238E27FC236}">
                <a16:creationId xmlns:a16="http://schemas.microsoft.com/office/drawing/2014/main" id="{D07CDCF4-193B-A1D7-09F3-4582B5CF65F3}"/>
              </a:ext>
            </a:extLst>
          </p:cNvPr>
          <p:cNvSpPr txBox="1"/>
          <p:nvPr/>
        </p:nvSpPr>
        <p:spPr>
          <a:xfrm>
            <a:off x="9096268" y="2663258"/>
            <a:ext cx="1048365" cy="276999"/>
          </a:xfrm>
          <a:prstGeom prst="rect">
            <a:avLst/>
          </a:prstGeom>
          <a:noFill/>
          <a:ln>
            <a:noFill/>
          </a:ln>
        </p:spPr>
        <p:txBody>
          <a:bodyPr wrap="none" lIns="0" tIns="0" rIns="0" bIns="0" anchor="t">
            <a:spAutoFit/>
          </a:bodyPr>
          <a:lstStyle/>
          <a:p>
            <a:pPr algn="ctr"/>
            <a:r>
              <a:rPr lang="es-MX" sz="1800" dirty="0">
                <a:solidFill>
                  <a:srgbClr val="B8387D"/>
                </a:solidFill>
                <a:latin typeface="Lato Black" panose="020F0502020204030203" pitchFamily="34" charset="0"/>
                <a:ea typeface="Lato Black" panose="020F0502020204030203" pitchFamily="34" charset="0"/>
                <a:cs typeface="Lato Black" panose="020F0502020204030203" pitchFamily="34" charset="0"/>
              </a:rPr>
              <a:t>Deducible</a:t>
            </a:r>
            <a:endParaRPr sz="1800" dirty="0">
              <a:solidFill>
                <a:srgbClr val="B8387D"/>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3" name="TextBox 26">
            <a:extLst>
              <a:ext uri="{FF2B5EF4-FFF2-40B4-BE49-F238E27FC236}">
                <a16:creationId xmlns:a16="http://schemas.microsoft.com/office/drawing/2014/main" id="{6871595D-4A4A-278E-7633-616386609D4F}"/>
              </a:ext>
            </a:extLst>
          </p:cNvPr>
          <p:cNvSpPr txBox="1"/>
          <p:nvPr/>
        </p:nvSpPr>
        <p:spPr>
          <a:xfrm>
            <a:off x="7859381" y="4091225"/>
            <a:ext cx="1104470" cy="276999"/>
          </a:xfrm>
          <a:prstGeom prst="rect">
            <a:avLst/>
          </a:prstGeom>
          <a:noFill/>
          <a:ln>
            <a:noFill/>
          </a:ln>
        </p:spPr>
        <p:txBody>
          <a:bodyPr wrap="none" lIns="0" tIns="0" rIns="0" bIns="0" anchor="t">
            <a:spAutoFit/>
          </a:bodyPr>
          <a:lstStyle/>
          <a:p>
            <a:pPr algn="ctr"/>
            <a:r>
              <a:rPr lang="es-MX" sz="1800" dirty="0">
                <a:solidFill>
                  <a:srgbClr val="B8387D"/>
                </a:solidFill>
                <a:latin typeface="Lato Black" panose="020F0502020204030203" pitchFamily="34" charset="0"/>
                <a:ea typeface="Lato Black" panose="020F0502020204030203" pitchFamily="34" charset="0"/>
                <a:cs typeface="Lato Black" panose="020F0502020204030203" pitchFamily="34" charset="0"/>
              </a:rPr>
              <a:t>Coaseguro</a:t>
            </a:r>
            <a:endParaRPr sz="1800" dirty="0">
              <a:solidFill>
                <a:srgbClr val="B8387D"/>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7" name="TextBox 17">
            <a:extLst>
              <a:ext uri="{FF2B5EF4-FFF2-40B4-BE49-F238E27FC236}">
                <a16:creationId xmlns:a16="http://schemas.microsoft.com/office/drawing/2014/main" id="{BE9784CC-F9EB-FAFB-BAE3-7CDF99D463E0}"/>
              </a:ext>
            </a:extLst>
          </p:cNvPr>
          <p:cNvSpPr txBox="1"/>
          <p:nvPr/>
        </p:nvSpPr>
        <p:spPr>
          <a:xfrm>
            <a:off x="1822857" y="3163472"/>
            <a:ext cx="2488272" cy="615553"/>
          </a:xfrm>
          <a:prstGeom prst="rect">
            <a:avLst/>
          </a:prstGeom>
          <a:noFill/>
          <a:ln>
            <a:noFill/>
          </a:ln>
        </p:spPr>
        <p:txBody>
          <a:bodyPr wrap="square" lIns="0" tIns="0" rIns="0" bIns="0" anchor="t">
            <a:spAutoFit/>
          </a:bodyPr>
          <a:lstStyle/>
          <a:p>
            <a:pPr algn="ctr"/>
            <a:r>
              <a:rPr lang="es-MX" sz="2000" b="1" dirty="0">
                <a:solidFill>
                  <a:srgbClr val="FF7012"/>
                </a:solidFill>
                <a:latin typeface="Lato Black" panose="020F0502020204030203" pitchFamily="34" charset="0"/>
                <a:ea typeface="Lato Black" panose="020F0502020204030203" pitchFamily="34" charset="0"/>
                <a:cs typeface="Lato Black" panose="020F0502020204030203" pitchFamily="34" charset="0"/>
              </a:rPr>
              <a:t>Deducible y Coaseguro Alto</a:t>
            </a:r>
            <a:endParaRPr sz="2000" b="1" dirty="0">
              <a:solidFill>
                <a:srgbClr val="FF7012"/>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8" name="TextBox 17">
            <a:extLst>
              <a:ext uri="{FF2B5EF4-FFF2-40B4-BE49-F238E27FC236}">
                <a16:creationId xmlns:a16="http://schemas.microsoft.com/office/drawing/2014/main" id="{631688A9-E4BB-24A0-3BD7-2A10418A1588}"/>
              </a:ext>
            </a:extLst>
          </p:cNvPr>
          <p:cNvSpPr txBox="1"/>
          <p:nvPr/>
        </p:nvSpPr>
        <p:spPr>
          <a:xfrm>
            <a:off x="5344705" y="1351925"/>
            <a:ext cx="2025100" cy="615553"/>
          </a:xfrm>
          <a:prstGeom prst="rect">
            <a:avLst/>
          </a:prstGeom>
          <a:noFill/>
          <a:ln>
            <a:noFill/>
          </a:ln>
        </p:spPr>
        <p:txBody>
          <a:bodyPr wrap="square" lIns="0" tIns="0" rIns="0" bIns="0" anchor="t">
            <a:spAutoFit/>
          </a:bodyPr>
          <a:lstStyle/>
          <a:p>
            <a:pPr algn="ctr"/>
            <a:r>
              <a:rPr lang="es-MX" sz="20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Deducible y Coaseguro Bajo</a:t>
            </a:r>
            <a:endParaRPr sz="20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51" name="Rounded Rectangle 23">
            <a:extLst>
              <a:ext uri="{FF2B5EF4-FFF2-40B4-BE49-F238E27FC236}">
                <a16:creationId xmlns:a16="http://schemas.microsoft.com/office/drawing/2014/main" id="{1A3172E0-A4DB-AEB4-E159-EE90E5E01FF2}"/>
              </a:ext>
            </a:extLst>
          </p:cNvPr>
          <p:cNvSpPr/>
          <p:nvPr/>
        </p:nvSpPr>
        <p:spPr>
          <a:xfrm>
            <a:off x="6244551" y="2977952"/>
            <a:ext cx="448134" cy="517182"/>
          </a:xfrm>
          <a:custGeom>
            <a:avLst/>
            <a:gdLst/>
            <a:ahLst/>
            <a:cxnLst/>
            <a:rect l="0" t="0" r="0" b="0"/>
            <a:pathLst>
              <a:path w="325105" h="375197">
                <a:moveTo>
                  <a:pt x="130051" y="244049"/>
                </a:moveTo>
                <a:lnTo>
                  <a:pt x="164900" y="244049"/>
                </a:lnTo>
                <a:cubicBezTo>
                  <a:pt x="178872" y="244059"/>
                  <a:pt x="191016" y="234455"/>
                  <a:pt x="194225" y="220856"/>
                </a:cubicBezTo>
                <a:cubicBezTo>
                  <a:pt x="197434" y="207257"/>
                  <a:pt x="190865" y="193237"/>
                  <a:pt x="178363" y="187000"/>
                </a:cubicBezTo>
                <a:lnTo>
                  <a:pt x="146696" y="171166"/>
                </a:lnTo>
                <a:cubicBezTo>
                  <a:pt x="134212" y="164920"/>
                  <a:pt x="127660" y="150911"/>
                  <a:pt x="130867" y="137325"/>
                </a:cubicBezTo>
                <a:cubicBezTo>
                  <a:pt x="134074" y="123739"/>
                  <a:pt x="146199" y="114139"/>
                  <a:pt x="160158" y="114134"/>
                </a:cubicBezTo>
                <a:lnTo>
                  <a:pt x="195008" y="114134"/>
                </a:lnTo>
                <a:moveTo>
                  <a:pt x="162529" y="89807"/>
                </a:moveTo>
                <a:lnTo>
                  <a:pt x="162529" y="114166"/>
                </a:lnTo>
                <a:moveTo>
                  <a:pt x="162529" y="244081"/>
                </a:moveTo>
                <a:lnTo>
                  <a:pt x="162529" y="268440"/>
                </a:lnTo>
                <a:moveTo>
                  <a:pt x="14589" y="30842"/>
                </a:moveTo>
                <a:cubicBezTo>
                  <a:pt x="61195" y="10356"/>
                  <a:pt x="111621" y="0"/>
                  <a:pt x="162529" y="458"/>
                </a:cubicBezTo>
                <a:cubicBezTo>
                  <a:pt x="213443" y="25"/>
                  <a:pt x="263869" y="10409"/>
                  <a:pt x="310470" y="30923"/>
                </a:cubicBezTo>
                <a:cubicBezTo>
                  <a:pt x="319320" y="35022"/>
                  <a:pt x="324968" y="43905"/>
                  <a:pt x="324923" y="53659"/>
                </a:cubicBezTo>
                <a:lnTo>
                  <a:pt x="324923" y="177678"/>
                </a:lnTo>
                <a:cubicBezTo>
                  <a:pt x="325105" y="260060"/>
                  <a:pt x="274636" y="334083"/>
                  <a:pt x="197882" y="364009"/>
                </a:cubicBezTo>
                <a:lnTo>
                  <a:pt x="180555" y="370715"/>
                </a:lnTo>
                <a:cubicBezTo>
                  <a:pt x="169012" y="375197"/>
                  <a:pt x="156209" y="375197"/>
                  <a:pt x="144666" y="370715"/>
                </a:cubicBezTo>
                <a:lnTo>
                  <a:pt x="127257" y="363928"/>
                </a:lnTo>
                <a:cubicBezTo>
                  <a:pt x="50499" y="334039"/>
                  <a:pt x="0" y="260051"/>
                  <a:pt x="136" y="177678"/>
                </a:cubicBezTo>
                <a:lnTo>
                  <a:pt x="136" y="53659"/>
                </a:lnTo>
                <a:cubicBezTo>
                  <a:pt x="59" y="43876"/>
                  <a:pt x="5711" y="34953"/>
                  <a:pt x="14589" y="30842"/>
                </a:cubicBezTo>
                <a:close/>
              </a:path>
            </a:pathLst>
          </a:custGeom>
          <a:noFill/>
          <a:ln w="38100">
            <a:solidFill>
              <a:srgbClr val="FFFFFF"/>
            </a:solidFill>
          </a:ln>
        </p:spPr>
        <p:txBody>
          <a:bodyPr rtlCol="0" anchor="ctr"/>
          <a:lstStyle/>
          <a:p>
            <a:pPr algn="ctr"/>
            <a:endParaRPr/>
          </a:p>
        </p:txBody>
      </p:sp>
      <p:sp>
        <p:nvSpPr>
          <p:cNvPr id="52" name="TextBox 17">
            <a:extLst>
              <a:ext uri="{FF2B5EF4-FFF2-40B4-BE49-F238E27FC236}">
                <a16:creationId xmlns:a16="http://schemas.microsoft.com/office/drawing/2014/main" id="{3F632086-EF9B-5E87-9295-4D4389E37547}"/>
              </a:ext>
            </a:extLst>
          </p:cNvPr>
          <p:cNvSpPr txBox="1"/>
          <p:nvPr/>
        </p:nvSpPr>
        <p:spPr>
          <a:xfrm>
            <a:off x="8235285" y="4411253"/>
            <a:ext cx="402353" cy="1477328"/>
          </a:xfrm>
          <a:prstGeom prst="rect">
            <a:avLst/>
          </a:prstGeom>
          <a:noFill/>
          <a:ln>
            <a:noFill/>
          </a:ln>
        </p:spPr>
        <p:txBody>
          <a:bodyPr wrap="none" lIns="0" tIns="0" rIns="0" bIns="0" anchor="t">
            <a:spAutoFit/>
          </a:bodyPr>
          <a:lstStyle/>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5%</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15%</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20%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25%</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30%</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53" name="TextBox 17">
            <a:extLst>
              <a:ext uri="{FF2B5EF4-FFF2-40B4-BE49-F238E27FC236}">
                <a16:creationId xmlns:a16="http://schemas.microsoft.com/office/drawing/2014/main" id="{4450E36E-8D32-445B-060A-C1B061A80550}"/>
              </a:ext>
            </a:extLst>
          </p:cNvPr>
          <p:cNvSpPr txBox="1"/>
          <p:nvPr/>
        </p:nvSpPr>
        <p:spPr>
          <a:xfrm>
            <a:off x="7781005" y="3096712"/>
            <a:ext cx="3678892" cy="738664"/>
          </a:xfrm>
          <a:prstGeom prst="rect">
            <a:avLst/>
          </a:prstGeom>
          <a:noFill/>
          <a:ln>
            <a:noFill/>
          </a:ln>
        </p:spPr>
        <p:txBody>
          <a:bodyPr wrap="none" lIns="0" tIns="0" rIns="0" bIns="0" anchor="t">
            <a:spAutoFit/>
          </a:bodyPr>
          <a:lstStyle/>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1,000 a 20,000 – de mil en mil</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20,000 a 40,000 – de 5 mil en 5 mil</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40,000 a 100,000 – de 10 mil en 10 mil</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54" name="Rounded Rectangle 35">
            <a:extLst>
              <a:ext uri="{FF2B5EF4-FFF2-40B4-BE49-F238E27FC236}">
                <a16:creationId xmlns:a16="http://schemas.microsoft.com/office/drawing/2014/main" id="{0C281D9B-C4CC-071A-6DE7-DDF9BCF14F94}"/>
              </a:ext>
            </a:extLst>
          </p:cNvPr>
          <p:cNvSpPr/>
          <p:nvPr/>
        </p:nvSpPr>
        <p:spPr>
          <a:xfrm>
            <a:off x="2894965" y="4791803"/>
            <a:ext cx="438150" cy="438169"/>
          </a:xfrm>
          <a:custGeom>
            <a:avLst/>
            <a:gdLst/>
            <a:ahLst/>
            <a:cxnLst/>
            <a:rect l="0" t="0" r="0" b="0"/>
            <a:pathLst>
              <a:path w="438150" h="438169">
                <a:moveTo>
                  <a:pt x="190500" y="438150"/>
                </a:moveTo>
                <a:lnTo>
                  <a:pt x="19050" y="438150"/>
                </a:lnTo>
                <a:cubicBezTo>
                  <a:pt x="8528" y="438150"/>
                  <a:pt x="0" y="429621"/>
                  <a:pt x="0" y="419100"/>
                </a:cubicBezTo>
                <a:lnTo>
                  <a:pt x="0" y="19050"/>
                </a:lnTo>
                <a:cubicBezTo>
                  <a:pt x="0" y="8528"/>
                  <a:pt x="8528" y="0"/>
                  <a:pt x="19050" y="0"/>
                </a:cubicBezTo>
                <a:lnTo>
                  <a:pt x="272281" y="0"/>
                </a:lnTo>
                <a:cubicBezTo>
                  <a:pt x="277336" y="6"/>
                  <a:pt x="282181" y="2020"/>
                  <a:pt x="285750" y="5600"/>
                </a:cubicBezTo>
                <a:lnTo>
                  <a:pt x="356368" y="76200"/>
                </a:lnTo>
                <a:cubicBezTo>
                  <a:pt x="359941" y="79771"/>
                  <a:pt x="361948" y="84616"/>
                  <a:pt x="361950" y="89668"/>
                </a:cubicBezTo>
                <a:lnTo>
                  <a:pt x="361950" y="152400"/>
                </a:lnTo>
                <a:moveTo>
                  <a:pt x="264795" y="171126"/>
                </a:moveTo>
                <a:cubicBezTo>
                  <a:pt x="254595" y="122034"/>
                  <a:pt x="208084" y="89254"/>
                  <a:pt x="158421" y="96158"/>
                </a:cubicBezTo>
                <a:cubicBezTo>
                  <a:pt x="108758" y="103061"/>
                  <a:pt x="72951" y="147284"/>
                  <a:pt x="76529" y="197296"/>
                </a:cubicBezTo>
                <a:cubicBezTo>
                  <a:pt x="80106" y="247309"/>
                  <a:pt x="121843" y="285985"/>
                  <a:pt x="171983" y="285750"/>
                </a:cubicBezTo>
                <a:moveTo>
                  <a:pt x="209550" y="190519"/>
                </a:moveTo>
                <a:lnTo>
                  <a:pt x="171450" y="190519"/>
                </a:lnTo>
                <a:lnTo>
                  <a:pt x="171450" y="133369"/>
                </a:lnTo>
                <a:moveTo>
                  <a:pt x="295275" y="381000"/>
                </a:moveTo>
                <a:lnTo>
                  <a:pt x="333965" y="381000"/>
                </a:lnTo>
                <a:cubicBezTo>
                  <a:pt x="346226" y="381014"/>
                  <a:pt x="356770" y="372322"/>
                  <a:pt x="359096" y="360284"/>
                </a:cubicBezTo>
                <a:cubicBezTo>
                  <a:pt x="361421" y="348246"/>
                  <a:pt x="354873" y="336252"/>
                  <a:pt x="343490" y="331698"/>
                </a:cubicBezTo>
                <a:lnTo>
                  <a:pt x="304171" y="315982"/>
                </a:lnTo>
                <a:cubicBezTo>
                  <a:pt x="292814" y="311412"/>
                  <a:pt x="286290" y="299433"/>
                  <a:pt x="288613" y="287413"/>
                </a:cubicBezTo>
                <a:cubicBezTo>
                  <a:pt x="290936" y="275394"/>
                  <a:pt x="301454" y="266708"/>
                  <a:pt x="313696" y="266700"/>
                </a:cubicBezTo>
                <a:lnTo>
                  <a:pt x="352425" y="266700"/>
                </a:lnTo>
                <a:moveTo>
                  <a:pt x="323850" y="381019"/>
                </a:moveTo>
                <a:lnTo>
                  <a:pt x="323850" y="400069"/>
                </a:lnTo>
                <a:moveTo>
                  <a:pt x="323850" y="247669"/>
                </a:moveTo>
                <a:lnTo>
                  <a:pt x="323850" y="266719"/>
                </a:lnTo>
                <a:moveTo>
                  <a:pt x="209550" y="323869"/>
                </a:moveTo>
                <a:cubicBezTo>
                  <a:pt x="209550" y="260742"/>
                  <a:pt x="260723" y="209569"/>
                  <a:pt x="323850" y="209569"/>
                </a:cubicBezTo>
                <a:cubicBezTo>
                  <a:pt x="386976" y="209569"/>
                  <a:pt x="438150" y="260742"/>
                  <a:pt x="438150" y="323869"/>
                </a:cubicBezTo>
                <a:cubicBezTo>
                  <a:pt x="438150" y="386995"/>
                  <a:pt x="386976" y="438169"/>
                  <a:pt x="323850" y="438169"/>
                </a:cubicBezTo>
                <a:cubicBezTo>
                  <a:pt x="260723" y="438169"/>
                  <a:pt x="209550" y="386995"/>
                  <a:pt x="209550" y="323869"/>
                </a:cubicBezTo>
                <a:close/>
              </a:path>
            </a:pathLst>
          </a:custGeom>
          <a:noFill/>
          <a:ln w="38100">
            <a:solidFill>
              <a:srgbClr val="FFFFFF"/>
            </a:solidFill>
          </a:ln>
        </p:spPr>
        <p:txBody>
          <a:bodyPr rtlCol="0" anchor="ctr"/>
          <a:lstStyle/>
          <a:p>
            <a:pPr algn="ctr"/>
            <a:endParaRPr/>
          </a:p>
        </p:txBody>
      </p:sp>
      <p:sp>
        <p:nvSpPr>
          <p:cNvPr id="55" name="TextBox 26">
            <a:extLst>
              <a:ext uri="{FF2B5EF4-FFF2-40B4-BE49-F238E27FC236}">
                <a16:creationId xmlns:a16="http://schemas.microsoft.com/office/drawing/2014/main" id="{96C93689-0BF0-366F-0F8D-9C6F3A533814}"/>
              </a:ext>
            </a:extLst>
          </p:cNvPr>
          <p:cNvSpPr txBox="1"/>
          <p:nvPr/>
        </p:nvSpPr>
        <p:spPr>
          <a:xfrm>
            <a:off x="9680565" y="4088523"/>
            <a:ext cx="1686360" cy="276999"/>
          </a:xfrm>
          <a:prstGeom prst="rect">
            <a:avLst/>
          </a:prstGeom>
          <a:noFill/>
          <a:ln>
            <a:noFill/>
          </a:ln>
        </p:spPr>
        <p:txBody>
          <a:bodyPr wrap="none" lIns="0" tIns="0" rIns="0" bIns="0" anchor="t">
            <a:spAutoFit/>
          </a:bodyPr>
          <a:lstStyle/>
          <a:p>
            <a:pPr algn="ctr"/>
            <a:r>
              <a:rPr lang="es-MX" sz="1800" dirty="0">
                <a:solidFill>
                  <a:srgbClr val="B8387D"/>
                </a:solidFill>
                <a:latin typeface="Lato Black" panose="020F0502020204030203" pitchFamily="34" charset="0"/>
                <a:ea typeface="Lato Black" panose="020F0502020204030203" pitchFamily="34" charset="0"/>
                <a:cs typeface="Lato Black" panose="020F0502020204030203" pitchFamily="34" charset="0"/>
              </a:rPr>
              <a:t>Tope Coaseguro</a:t>
            </a:r>
            <a:endParaRPr sz="1800" dirty="0">
              <a:solidFill>
                <a:srgbClr val="B8387D"/>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56" name="TextBox 17">
            <a:extLst>
              <a:ext uri="{FF2B5EF4-FFF2-40B4-BE49-F238E27FC236}">
                <a16:creationId xmlns:a16="http://schemas.microsoft.com/office/drawing/2014/main" id="{B48B77F4-AE86-94B9-2E45-8EC0DB7587D0}"/>
              </a:ext>
            </a:extLst>
          </p:cNvPr>
          <p:cNvSpPr txBox="1"/>
          <p:nvPr/>
        </p:nvSpPr>
        <p:spPr>
          <a:xfrm>
            <a:off x="10144633" y="4414357"/>
            <a:ext cx="758221" cy="1969770"/>
          </a:xfrm>
          <a:prstGeom prst="rect">
            <a:avLst/>
          </a:prstGeom>
          <a:noFill/>
          <a:ln>
            <a:noFill/>
          </a:ln>
        </p:spPr>
        <p:txBody>
          <a:bodyPr wrap="none" lIns="0" tIns="0" rIns="0" bIns="0" anchor="t">
            <a:spAutoFit/>
          </a:bodyPr>
          <a:lstStyle/>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10,000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20,000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30,000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40,000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50,000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75,000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85,000</a:t>
            </a:r>
          </a:p>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100,000</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3" name="Imagen 2">
            <a:extLst>
              <a:ext uri="{FF2B5EF4-FFF2-40B4-BE49-F238E27FC236}">
                <a16:creationId xmlns:a16="http://schemas.microsoft.com/office/drawing/2014/main" id="{10D198AD-6B63-8ED8-5F76-16CC769801F3}"/>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4" name="Grupo 3">
            <a:extLst>
              <a:ext uri="{FF2B5EF4-FFF2-40B4-BE49-F238E27FC236}">
                <a16:creationId xmlns:a16="http://schemas.microsoft.com/office/drawing/2014/main" id="{5C62B330-4ECA-F52E-78D5-75CA7CFFE829}"/>
              </a:ext>
            </a:extLst>
          </p:cNvPr>
          <p:cNvGrpSpPr/>
          <p:nvPr/>
        </p:nvGrpSpPr>
        <p:grpSpPr>
          <a:xfrm>
            <a:off x="620624" y="1005789"/>
            <a:ext cx="2706068" cy="77400"/>
            <a:chOff x="620624" y="1005789"/>
            <a:chExt cx="2706068" cy="77400"/>
          </a:xfrm>
        </p:grpSpPr>
        <p:cxnSp>
          <p:nvCxnSpPr>
            <p:cNvPr id="5" name="Google Shape;215;g31dbd23bb8a_0_92">
              <a:extLst>
                <a:ext uri="{FF2B5EF4-FFF2-40B4-BE49-F238E27FC236}">
                  <a16:creationId xmlns:a16="http://schemas.microsoft.com/office/drawing/2014/main" id="{782DE0A6-6DFA-64BF-19D3-0928D6A25C75}"/>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6" name="Google Shape;215;g31dbd23bb8a_0_92">
              <a:extLst>
                <a:ext uri="{FF2B5EF4-FFF2-40B4-BE49-F238E27FC236}">
                  <a16:creationId xmlns:a16="http://schemas.microsoft.com/office/drawing/2014/main" id="{9D990F7B-04C3-95BD-9576-8A6998BCEFBB}"/>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34702362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62">
          <a:extLst>
            <a:ext uri="{FF2B5EF4-FFF2-40B4-BE49-F238E27FC236}">
              <a16:creationId xmlns:a16="http://schemas.microsoft.com/office/drawing/2014/main" id="{CEBBE649-2DE1-6A8A-7886-C37FE1F625C5}"/>
            </a:ext>
          </a:extLst>
        </p:cNvPr>
        <p:cNvGrpSpPr/>
        <p:nvPr/>
      </p:nvGrpSpPr>
      <p:grpSpPr>
        <a:xfrm>
          <a:off x="0" y="0"/>
          <a:ext cx="0" cy="0"/>
          <a:chOff x="0" y="0"/>
          <a:chExt cx="0" cy="0"/>
        </a:xfrm>
      </p:grpSpPr>
      <p:sp>
        <p:nvSpPr>
          <p:cNvPr id="45" name="Flecha: curvada hacia la derecha 44">
            <a:extLst>
              <a:ext uri="{FF2B5EF4-FFF2-40B4-BE49-F238E27FC236}">
                <a16:creationId xmlns:a16="http://schemas.microsoft.com/office/drawing/2014/main" id="{9015FE75-C391-BA40-5F73-1B02B3E69EC3}"/>
              </a:ext>
            </a:extLst>
          </p:cNvPr>
          <p:cNvSpPr/>
          <p:nvPr/>
        </p:nvSpPr>
        <p:spPr>
          <a:xfrm>
            <a:off x="3154368" y="3122207"/>
            <a:ext cx="1238114" cy="1404451"/>
          </a:xfrm>
          <a:prstGeom prst="curvedRightArrow">
            <a:avLst>
              <a:gd name="adj1" fmla="val 26390"/>
              <a:gd name="adj2" fmla="val 50000"/>
              <a:gd name="adj3" fmla="val 35941"/>
            </a:avLst>
          </a:prstGeom>
          <a:gradFill flip="none" rotWithShape="1">
            <a:gsLst>
              <a:gs pos="0">
                <a:srgbClr val="FF7012"/>
              </a:gs>
              <a:gs pos="63200">
                <a:srgbClr val="F24146"/>
              </a:gs>
              <a:gs pos="0">
                <a:srgbClr val="FF7012">
                  <a:shade val="67500"/>
                  <a:satMod val="115000"/>
                </a:srgbClr>
              </a:gs>
              <a:gs pos="100000">
                <a:srgbClr val="EA2565"/>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solidFill>
                <a:schemeClr val="tx1"/>
              </a:solidFill>
            </a:endParaRPr>
          </a:p>
        </p:txBody>
      </p:sp>
      <p:sp>
        <p:nvSpPr>
          <p:cNvPr id="2" name="Google Shape;941;g333a5785e25_1_56">
            <a:extLst>
              <a:ext uri="{FF2B5EF4-FFF2-40B4-BE49-F238E27FC236}">
                <a16:creationId xmlns:a16="http://schemas.microsoft.com/office/drawing/2014/main" id="{5170426B-FA7C-2941-F02A-FE591B460C75}"/>
              </a:ext>
            </a:extLst>
          </p:cNvPr>
          <p:cNvSpPr txBox="1"/>
          <p:nvPr/>
        </p:nvSpPr>
        <p:spPr>
          <a:xfrm>
            <a:off x="501542" y="388827"/>
            <a:ext cx="5238857"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CÁLCULO </a:t>
            </a:r>
            <a:r>
              <a:rPr lang="en-US" sz="3000" b="1" dirty="0">
                <a:solidFill>
                  <a:srgbClr val="EA2565"/>
                </a:solidFill>
                <a:latin typeface="Lato"/>
                <a:ea typeface="Lato"/>
                <a:cs typeface="Lato"/>
                <a:sym typeface="Lato"/>
              </a:rPr>
              <a:t>GASTO MÉDICO</a:t>
            </a:r>
            <a:endParaRPr sz="3000" b="1" i="0" u="none" strike="noStrike" cap="none" dirty="0">
              <a:solidFill>
                <a:srgbClr val="EA2565"/>
              </a:solidFill>
              <a:latin typeface="Lato"/>
              <a:ea typeface="Lato"/>
              <a:cs typeface="Lato"/>
              <a:sym typeface="Lato"/>
            </a:endParaRPr>
          </a:p>
        </p:txBody>
      </p:sp>
      <p:grpSp>
        <p:nvGrpSpPr>
          <p:cNvPr id="4" name="Group 3">
            <a:extLst>
              <a:ext uri="{FF2B5EF4-FFF2-40B4-BE49-F238E27FC236}">
                <a16:creationId xmlns:a16="http://schemas.microsoft.com/office/drawing/2014/main" id="{F0B69E02-9F74-43B0-6544-E75F9C745F3E}"/>
              </a:ext>
            </a:extLst>
          </p:cNvPr>
          <p:cNvGrpSpPr/>
          <p:nvPr/>
        </p:nvGrpSpPr>
        <p:grpSpPr>
          <a:xfrm>
            <a:off x="5285354" y="5929530"/>
            <a:ext cx="660024" cy="598912"/>
            <a:chOff x="1133475" y="4229100"/>
            <a:chExt cx="514350" cy="466725"/>
          </a:xfrm>
        </p:grpSpPr>
        <p:sp>
          <p:nvSpPr>
            <p:cNvPr id="5" name="Rounded Rectangle 1">
              <a:extLst>
                <a:ext uri="{FF2B5EF4-FFF2-40B4-BE49-F238E27FC236}">
                  <a16:creationId xmlns:a16="http://schemas.microsoft.com/office/drawing/2014/main" id="{6C546327-E19E-CF72-B32E-5216263D94CD}"/>
                </a:ext>
              </a:extLst>
            </p:cNvPr>
            <p:cNvSpPr/>
            <p:nvPr/>
          </p:nvSpPr>
          <p:spPr>
            <a:xfrm>
              <a:off x="1133475" y="4229100"/>
              <a:ext cx="514350" cy="466725"/>
            </a:xfrm>
            <a:custGeom>
              <a:avLst/>
              <a:gdLst/>
              <a:ahLst/>
              <a:cxnLst/>
              <a:rect l="0" t="0" r="0" b="0"/>
              <a:pathLst>
                <a:path w="514350" h="466725">
                  <a:moveTo>
                    <a:pt x="514350" y="207433"/>
                  </a:moveTo>
                  <a:cubicBezTo>
                    <a:pt x="514350" y="350636"/>
                    <a:pt x="399208" y="466725"/>
                    <a:pt x="257175" y="466725"/>
                  </a:cubicBezTo>
                  <a:cubicBezTo>
                    <a:pt x="115141" y="466725"/>
                    <a:pt x="0" y="350636"/>
                    <a:pt x="0" y="207433"/>
                  </a:cubicBezTo>
                  <a:cubicBezTo>
                    <a:pt x="0" y="122613"/>
                    <a:pt x="40394" y="47306"/>
                    <a:pt x="102845" y="0"/>
                  </a:cubicBezTo>
                  <a:lnTo>
                    <a:pt x="411504" y="0"/>
                  </a:lnTo>
                  <a:cubicBezTo>
                    <a:pt x="473956" y="47306"/>
                    <a:pt x="514350" y="122614"/>
                    <a:pt x="514350" y="207433"/>
                  </a:cubicBezTo>
                  <a:close/>
                </a:path>
              </a:pathLst>
            </a:custGeom>
            <a:solidFill>
              <a:srgbClr val="D7D7D7"/>
            </a:solidFill>
            <a:ln>
              <a:noFill/>
            </a:ln>
          </p:spPr>
          <p:txBody>
            <a:bodyPr rtlCol="0" anchor="ctr"/>
            <a:lstStyle/>
            <a:p>
              <a:pPr algn="ctr"/>
              <a:endParaRPr/>
            </a:p>
          </p:txBody>
        </p:sp>
        <p:sp>
          <p:nvSpPr>
            <p:cNvPr id="6" name="Rounded Rectangle 2">
              <a:extLst>
                <a:ext uri="{FF2B5EF4-FFF2-40B4-BE49-F238E27FC236}">
                  <a16:creationId xmlns:a16="http://schemas.microsoft.com/office/drawing/2014/main" id="{4AB3110D-EE31-9981-1CAE-92CDDBAF0069}"/>
                </a:ext>
              </a:extLst>
            </p:cNvPr>
            <p:cNvSpPr/>
            <p:nvPr/>
          </p:nvSpPr>
          <p:spPr>
            <a:xfrm>
              <a:off x="1133475" y="4229100"/>
              <a:ext cx="514350" cy="466725"/>
            </a:xfrm>
            <a:custGeom>
              <a:avLst/>
              <a:gdLst/>
              <a:ahLst/>
              <a:cxnLst/>
              <a:rect l="0" t="0" r="0" b="0"/>
              <a:pathLst>
                <a:path w="514350" h="466725">
                  <a:moveTo>
                    <a:pt x="514350" y="207433"/>
                  </a:moveTo>
                  <a:cubicBezTo>
                    <a:pt x="514350" y="350636"/>
                    <a:pt x="399208" y="466725"/>
                    <a:pt x="257175" y="466725"/>
                  </a:cubicBezTo>
                  <a:cubicBezTo>
                    <a:pt x="115141" y="466725"/>
                    <a:pt x="0" y="350636"/>
                    <a:pt x="0" y="207433"/>
                  </a:cubicBezTo>
                  <a:cubicBezTo>
                    <a:pt x="0" y="122613"/>
                    <a:pt x="40394" y="47306"/>
                    <a:pt x="102845" y="0"/>
                  </a:cubicBezTo>
                  <a:lnTo>
                    <a:pt x="411504" y="0"/>
                  </a:lnTo>
                  <a:cubicBezTo>
                    <a:pt x="473956" y="47306"/>
                    <a:pt x="514350" y="122614"/>
                    <a:pt x="514350" y="207433"/>
                  </a:cubicBezTo>
                  <a:close/>
                </a:path>
              </a:pathLst>
            </a:custGeom>
            <a:noFill/>
            <a:ln w="14287">
              <a:solidFill>
                <a:srgbClr val="FFFFFF"/>
              </a:solidFill>
            </a:ln>
          </p:spPr>
          <p:txBody>
            <a:bodyPr rtlCol="0" anchor="ctr"/>
            <a:lstStyle/>
            <a:p>
              <a:pPr algn="ctr"/>
              <a:endParaRPr/>
            </a:p>
          </p:txBody>
        </p:sp>
      </p:grpSp>
      <p:grpSp>
        <p:nvGrpSpPr>
          <p:cNvPr id="7" name="Group 6">
            <a:extLst>
              <a:ext uri="{FF2B5EF4-FFF2-40B4-BE49-F238E27FC236}">
                <a16:creationId xmlns:a16="http://schemas.microsoft.com/office/drawing/2014/main" id="{69E7DBC4-E874-028A-AA59-61934C9DF137}"/>
              </a:ext>
            </a:extLst>
          </p:cNvPr>
          <p:cNvGrpSpPr/>
          <p:nvPr/>
        </p:nvGrpSpPr>
        <p:grpSpPr>
          <a:xfrm>
            <a:off x="4739299" y="1199791"/>
            <a:ext cx="1951386" cy="1170832"/>
            <a:chOff x="476250" y="1143000"/>
            <a:chExt cx="1714500" cy="1028700"/>
          </a:xfrm>
        </p:grpSpPr>
        <p:sp>
          <p:nvSpPr>
            <p:cNvPr id="8" name="Rounded Rectangle 4">
              <a:extLst>
                <a:ext uri="{FF2B5EF4-FFF2-40B4-BE49-F238E27FC236}">
                  <a16:creationId xmlns:a16="http://schemas.microsoft.com/office/drawing/2014/main" id="{A466F33B-B8CE-37C9-341B-1D33F2BFFEC3}"/>
                </a:ext>
              </a:extLst>
            </p:cNvPr>
            <p:cNvSpPr/>
            <p:nvPr/>
          </p:nvSpPr>
          <p:spPr>
            <a:xfrm>
              <a:off x="476250" y="1143000"/>
              <a:ext cx="1714500" cy="1028700"/>
            </a:xfrm>
            <a:custGeom>
              <a:avLst/>
              <a:gdLst/>
              <a:ahLst/>
              <a:cxnLst/>
              <a:rect l="0" t="0" r="0" b="0"/>
              <a:pathLst>
                <a:path w="1714500" h="1028700">
                  <a:moveTo>
                    <a:pt x="1143000" y="800100"/>
                  </a:moveTo>
                  <a:cubicBezTo>
                    <a:pt x="1143000" y="642285"/>
                    <a:pt x="1270935" y="514350"/>
                    <a:pt x="1428750" y="514350"/>
                  </a:cubicBezTo>
                  <a:cubicBezTo>
                    <a:pt x="1586564" y="514350"/>
                    <a:pt x="1714500" y="642285"/>
                    <a:pt x="1714500" y="800100"/>
                  </a:cubicBezTo>
                  <a:cubicBezTo>
                    <a:pt x="1714500" y="893574"/>
                    <a:pt x="1669617" y="976565"/>
                    <a:pt x="1600227" y="1028700"/>
                  </a:cubicBezTo>
                  <a:lnTo>
                    <a:pt x="1257272" y="1028700"/>
                  </a:lnTo>
                  <a:cubicBezTo>
                    <a:pt x="1187882" y="976565"/>
                    <a:pt x="1143000" y="893574"/>
                    <a:pt x="1143000" y="800100"/>
                  </a:cubicBezTo>
                  <a:close/>
                  <a:moveTo>
                    <a:pt x="1143000" y="228600"/>
                  </a:moveTo>
                  <a:cubicBezTo>
                    <a:pt x="1143000" y="354851"/>
                    <a:pt x="1040651" y="457200"/>
                    <a:pt x="914400" y="457200"/>
                  </a:cubicBezTo>
                  <a:cubicBezTo>
                    <a:pt x="788148" y="457200"/>
                    <a:pt x="685800" y="354851"/>
                    <a:pt x="685800" y="228600"/>
                  </a:cubicBezTo>
                  <a:cubicBezTo>
                    <a:pt x="685800" y="102348"/>
                    <a:pt x="788148" y="0"/>
                    <a:pt x="914400" y="0"/>
                  </a:cubicBezTo>
                  <a:cubicBezTo>
                    <a:pt x="1040651" y="0"/>
                    <a:pt x="1143000" y="102348"/>
                    <a:pt x="1143000" y="228600"/>
                  </a:cubicBezTo>
                  <a:close/>
                  <a:moveTo>
                    <a:pt x="532512" y="1028700"/>
                  </a:moveTo>
                  <a:lnTo>
                    <a:pt x="153287" y="1028700"/>
                  </a:lnTo>
                  <a:cubicBezTo>
                    <a:pt x="60894" y="967268"/>
                    <a:pt x="0" y="862220"/>
                    <a:pt x="0" y="742950"/>
                  </a:cubicBezTo>
                  <a:cubicBezTo>
                    <a:pt x="0" y="553571"/>
                    <a:pt x="153521" y="400050"/>
                    <a:pt x="342900" y="400050"/>
                  </a:cubicBezTo>
                  <a:cubicBezTo>
                    <a:pt x="532278" y="400050"/>
                    <a:pt x="685800" y="553571"/>
                    <a:pt x="685800" y="742950"/>
                  </a:cubicBezTo>
                  <a:cubicBezTo>
                    <a:pt x="685800" y="862220"/>
                    <a:pt x="624905" y="967268"/>
                    <a:pt x="532512" y="1028700"/>
                  </a:cubicBezTo>
                  <a:close/>
                </a:path>
              </a:pathLst>
            </a:custGeom>
            <a:solidFill>
              <a:srgbClr val="BCBCBC"/>
            </a:solidFill>
            <a:ln>
              <a:noFill/>
            </a:ln>
          </p:spPr>
          <p:txBody>
            <a:bodyPr rtlCol="0" anchor="ctr"/>
            <a:lstStyle/>
            <a:p>
              <a:pPr algn="ctr"/>
              <a:endParaRPr dirty="0"/>
            </a:p>
          </p:txBody>
        </p:sp>
        <p:sp>
          <p:nvSpPr>
            <p:cNvPr id="9" name="Rounded Rectangle 5">
              <a:extLst>
                <a:ext uri="{FF2B5EF4-FFF2-40B4-BE49-F238E27FC236}">
                  <a16:creationId xmlns:a16="http://schemas.microsoft.com/office/drawing/2014/main" id="{2B81387F-909B-CDBD-632F-58BE68903C27}"/>
                </a:ext>
              </a:extLst>
            </p:cNvPr>
            <p:cNvSpPr/>
            <p:nvPr/>
          </p:nvSpPr>
          <p:spPr>
            <a:xfrm>
              <a:off x="476250" y="1143000"/>
              <a:ext cx="1714500" cy="1028700"/>
            </a:xfrm>
            <a:custGeom>
              <a:avLst/>
              <a:gdLst/>
              <a:ahLst/>
              <a:cxnLst/>
              <a:rect l="0" t="0" r="0" b="0"/>
              <a:pathLst>
                <a:path w="1714500" h="1028700">
                  <a:moveTo>
                    <a:pt x="1143000" y="800100"/>
                  </a:moveTo>
                  <a:cubicBezTo>
                    <a:pt x="1143000" y="642285"/>
                    <a:pt x="1270935" y="514350"/>
                    <a:pt x="1428750" y="514350"/>
                  </a:cubicBezTo>
                  <a:cubicBezTo>
                    <a:pt x="1586564" y="514350"/>
                    <a:pt x="1714500" y="642285"/>
                    <a:pt x="1714500" y="800100"/>
                  </a:cubicBezTo>
                  <a:cubicBezTo>
                    <a:pt x="1714500" y="893574"/>
                    <a:pt x="1669617" y="976565"/>
                    <a:pt x="1600227" y="1028700"/>
                  </a:cubicBezTo>
                  <a:lnTo>
                    <a:pt x="1257272" y="1028700"/>
                  </a:lnTo>
                  <a:cubicBezTo>
                    <a:pt x="1187882" y="976565"/>
                    <a:pt x="1143000" y="893574"/>
                    <a:pt x="1143000" y="800100"/>
                  </a:cubicBezTo>
                  <a:close/>
                  <a:moveTo>
                    <a:pt x="1143000" y="228600"/>
                  </a:moveTo>
                  <a:cubicBezTo>
                    <a:pt x="1143000" y="354851"/>
                    <a:pt x="1040651" y="457200"/>
                    <a:pt x="914400" y="457200"/>
                  </a:cubicBezTo>
                  <a:cubicBezTo>
                    <a:pt x="788148" y="457200"/>
                    <a:pt x="685800" y="354851"/>
                    <a:pt x="685800" y="228600"/>
                  </a:cubicBezTo>
                  <a:cubicBezTo>
                    <a:pt x="685800" y="102348"/>
                    <a:pt x="788148" y="0"/>
                    <a:pt x="914400" y="0"/>
                  </a:cubicBezTo>
                  <a:cubicBezTo>
                    <a:pt x="1040651" y="0"/>
                    <a:pt x="1143000" y="102348"/>
                    <a:pt x="1143000" y="228600"/>
                  </a:cubicBezTo>
                  <a:close/>
                  <a:moveTo>
                    <a:pt x="532512" y="1028700"/>
                  </a:moveTo>
                  <a:lnTo>
                    <a:pt x="153287" y="1028700"/>
                  </a:lnTo>
                  <a:cubicBezTo>
                    <a:pt x="60894" y="967268"/>
                    <a:pt x="0" y="862220"/>
                    <a:pt x="0" y="742950"/>
                  </a:cubicBezTo>
                  <a:cubicBezTo>
                    <a:pt x="0" y="553571"/>
                    <a:pt x="153521" y="400050"/>
                    <a:pt x="342900" y="400050"/>
                  </a:cubicBezTo>
                  <a:cubicBezTo>
                    <a:pt x="532278" y="400050"/>
                    <a:pt x="685800" y="553571"/>
                    <a:pt x="685800" y="742950"/>
                  </a:cubicBezTo>
                  <a:cubicBezTo>
                    <a:pt x="685800" y="862220"/>
                    <a:pt x="624905" y="967268"/>
                    <a:pt x="532512" y="1028700"/>
                  </a:cubicBezTo>
                  <a:close/>
                </a:path>
              </a:pathLst>
            </a:custGeom>
            <a:noFill/>
            <a:ln w="14287">
              <a:solidFill>
                <a:srgbClr val="FFFFFF"/>
              </a:solidFill>
            </a:ln>
          </p:spPr>
          <p:txBody>
            <a:bodyPr rtlCol="0" anchor="ctr"/>
            <a:lstStyle/>
            <a:p>
              <a:pPr algn="ctr"/>
              <a:endParaRPr dirty="0"/>
            </a:p>
          </p:txBody>
        </p:sp>
      </p:grpSp>
      <p:grpSp>
        <p:nvGrpSpPr>
          <p:cNvPr id="10" name="Group 9">
            <a:extLst>
              <a:ext uri="{FF2B5EF4-FFF2-40B4-BE49-F238E27FC236}">
                <a16:creationId xmlns:a16="http://schemas.microsoft.com/office/drawing/2014/main" id="{EBC388E2-BD84-F3E1-DE5B-248DA1AB1936}"/>
              </a:ext>
            </a:extLst>
          </p:cNvPr>
          <p:cNvGrpSpPr/>
          <p:nvPr/>
        </p:nvGrpSpPr>
        <p:grpSpPr>
          <a:xfrm>
            <a:off x="4785190" y="4793466"/>
            <a:ext cx="1595092" cy="1114420"/>
            <a:chOff x="898512" y="3543300"/>
            <a:chExt cx="981600" cy="685800"/>
          </a:xfrm>
          <a:solidFill>
            <a:srgbClr val="F692AA"/>
          </a:solidFill>
        </p:grpSpPr>
        <p:sp>
          <p:nvSpPr>
            <p:cNvPr id="11" name="Rounded Rectangle 7">
              <a:extLst>
                <a:ext uri="{FF2B5EF4-FFF2-40B4-BE49-F238E27FC236}">
                  <a16:creationId xmlns:a16="http://schemas.microsoft.com/office/drawing/2014/main" id="{07E9697A-D877-C81E-7D07-58A9BE25B6BA}"/>
                </a:ext>
              </a:extLst>
            </p:cNvPr>
            <p:cNvSpPr/>
            <p:nvPr/>
          </p:nvSpPr>
          <p:spPr>
            <a:xfrm>
              <a:off x="898512" y="3543300"/>
              <a:ext cx="981598" cy="685800"/>
            </a:xfrm>
            <a:custGeom>
              <a:avLst/>
              <a:gdLst/>
              <a:ahLst/>
              <a:cxnLst/>
              <a:rect l="0" t="0" r="0" b="0"/>
              <a:pathLst>
                <a:path w="981598" h="685800">
                  <a:moveTo>
                    <a:pt x="290015" y="685800"/>
                  </a:moveTo>
                  <a:cubicBezTo>
                    <a:pt x="258452" y="685800"/>
                    <a:pt x="232865" y="660212"/>
                    <a:pt x="232865" y="628650"/>
                  </a:cubicBezTo>
                  <a:lnTo>
                    <a:pt x="232865" y="428625"/>
                  </a:lnTo>
                  <a:lnTo>
                    <a:pt x="0" y="0"/>
                  </a:lnTo>
                  <a:lnTo>
                    <a:pt x="981598" y="0"/>
                  </a:lnTo>
                  <a:lnTo>
                    <a:pt x="748735" y="428625"/>
                  </a:lnTo>
                  <a:lnTo>
                    <a:pt x="748735" y="628650"/>
                  </a:lnTo>
                  <a:cubicBezTo>
                    <a:pt x="748735" y="660212"/>
                    <a:pt x="723148" y="685800"/>
                    <a:pt x="691585" y="685800"/>
                  </a:cubicBezTo>
                  <a:close/>
                </a:path>
              </a:pathLst>
            </a:custGeom>
            <a:grpFill/>
            <a:ln w="28575">
              <a:solidFill>
                <a:schemeClr val="bg1"/>
              </a:solidFill>
            </a:ln>
          </p:spPr>
          <p:txBody>
            <a:bodyPr rtlCol="0" anchor="ctr"/>
            <a:lstStyle/>
            <a:p>
              <a:pPr algn="ctr"/>
              <a:endParaRPr/>
            </a:p>
          </p:txBody>
        </p:sp>
        <p:sp>
          <p:nvSpPr>
            <p:cNvPr id="12" name="Rounded Rectangle 8">
              <a:extLst>
                <a:ext uri="{FF2B5EF4-FFF2-40B4-BE49-F238E27FC236}">
                  <a16:creationId xmlns:a16="http://schemas.microsoft.com/office/drawing/2014/main" id="{9D73757C-BB69-D625-6F79-7E94499BC39C}"/>
                </a:ext>
              </a:extLst>
            </p:cNvPr>
            <p:cNvSpPr/>
            <p:nvPr/>
          </p:nvSpPr>
          <p:spPr>
            <a:xfrm>
              <a:off x="898512" y="3543300"/>
              <a:ext cx="981600" cy="685800"/>
            </a:xfrm>
            <a:custGeom>
              <a:avLst/>
              <a:gdLst/>
              <a:ahLst/>
              <a:cxnLst/>
              <a:rect l="0" t="0" r="0" b="0"/>
              <a:pathLst>
                <a:path w="981600" h="685800">
                  <a:moveTo>
                    <a:pt x="290015" y="685800"/>
                  </a:moveTo>
                  <a:cubicBezTo>
                    <a:pt x="258452" y="685800"/>
                    <a:pt x="232865" y="660212"/>
                    <a:pt x="232865" y="628650"/>
                  </a:cubicBezTo>
                  <a:lnTo>
                    <a:pt x="232865" y="428625"/>
                  </a:lnTo>
                  <a:lnTo>
                    <a:pt x="0" y="0"/>
                  </a:lnTo>
                  <a:lnTo>
                    <a:pt x="981600" y="0"/>
                  </a:lnTo>
                  <a:lnTo>
                    <a:pt x="748735" y="428625"/>
                  </a:lnTo>
                  <a:lnTo>
                    <a:pt x="748735" y="628650"/>
                  </a:lnTo>
                  <a:cubicBezTo>
                    <a:pt x="748735" y="660212"/>
                    <a:pt x="723148" y="685800"/>
                    <a:pt x="691585" y="685800"/>
                  </a:cubicBezTo>
                  <a:close/>
                </a:path>
              </a:pathLst>
            </a:custGeom>
            <a:grpFill/>
            <a:ln w="28575">
              <a:solidFill>
                <a:schemeClr val="bg1"/>
              </a:solidFill>
            </a:ln>
          </p:spPr>
          <p:txBody>
            <a:bodyPr rtlCol="0" anchor="ctr"/>
            <a:lstStyle/>
            <a:p>
              <a:pPr algn="ctr"/>
              <a:endParaRPr/>
            </a:p>
          </p:txBody>
        </p:sp>
      </p:grpSp>
      <p:grpSp>
        <p:nvGrpSpPr>
          <p:cNvPr id="13" name="Group 12">
            <a:extLst>
              <a:ext uri="{FF2B5EF4-FFF2-40B4-BE49-F238E27FC236}">
                <a16:creationId xmlns:a16="http://schemas.microsoft.com/office/drawing/2014/main" id="{B5BD3717-406A-B819-FAE8-A0643AE48337}"/>
              </a:ext>
            </a:extLst>
          </p:cNvPr>
          <p:cNvGrpSpPr/>
          <p:nvPr/>
        </p:nvGrpSpPr>
        <p:grpSpPr>
          <a:xfrm>
            <a:off x="4127811" y="3616658"/>
            <a:ext cx="2906344" cy="1129118"/>
            <a:chOff x="525921" y="2857500"/>
            <a:chExt cx="1726771" cy="685800"/>
          </a:xfrm>
          <a:solidFill>
            <a:srgbClr val="F36788"/>
          </a:solidFill>
        </p:grpSpPr>
        <p:sp>
          <p:nvSpPr>
            <p:cNvPr id="14" name="Rounded Rectangle 10">
              <a:extLst>
                <a:ext uri="{FF2B5EF4-FFF2-40B4-BE49-F238E27FC236}">
                  <a16:creationId xmlns:a16="http://schemas.microsoft.com/office/drawing/2014/main" id="{89D820B0-484A-EF7A-426F-5CC9D498122E}"/>
                </a:ext>
              </a:extLst>
            </p:cNvPr>
            <p:cNvSpPr/>
            <p:nvPr/>
          </p:nvSpPr>
          <p:spPr>
            <a:xfrm>
              <a:off x="525921" y="2857500"/>
              <a:ext cx="1726768" cy="685800"/>
            </a:xfrm>
            <a:custGeom>
              <a:avLst/>
              <a:gdLst/>
              <a:ahLst/>
              <a:cxnLst/>
              <a:rect l="0" t="0" r="0" b="0"/>
              <a:pathLst>
                <a:path w="1726768" h="685800">
                  <a:moveTo>
                    <a:pt x="0" y="0"/>
                  </a:moveTo>
                  <a:lnTo>
                    <a:pt x="1726768" y="0"/>
                  </a:lnTo>
                  <a:lnTo>
                    <a:pt x="1354188" y="685800"/>
                  </a:lnTo>
                  <a:lnTo>
                    <a:pt x="372584" y="685800"/>
                  </a:lnTo>
                  <a:close/>
                </a:path>
              </a:pathLst>
            </a:custGeom>
            <a:grpFill/>
            <a:ln w="38100">
              <a:solidFill>
                <a:schemeClr val="bg1"/>
              </a:solidFill>
            </a:ln>
          </p:spPr>
          <p:txBody>
            <a:bodyPr rtlCol="0" anchor="ctr"/>
            <a:lstStyle/>
            <a:p>
              <a:pPr algn="ctr"/>
              <a:endParaRPr/>
            </a:p>
          </p:txBody>
        </p:sp>
        <p:sp>
          <p:nvSpPr>
            <p:cNvPr id="15" name="Rounded Rectangle 11">
              <a:extLst>
                <a:ext uri="{FF2B5EF4-FFF2-40B4-BE49-F238E27FC236}">
                  <a16:creationId xmlns:a16="http://schemas.microsoft.com/office/drawing/2014/main" id="{78D91615-CAD0-C4FE-62D1-20478E3953C2}"/>
                </a:ext>
              </a:extLst>
            </p:cNvPr>
            <p:cNvSpPr/>
            <p:nvPr/>
          </p:nvSpPr>
          <p:spPr>
            <a:xfrm>
              <a:off x="525921" y="2857500"/>
              <a:ext cx="1726771" cy="685800"/>
            </a:xfrm>
            <a:custGeom>
              <a:avLst/>
              <a:gdLst/>
              <a:ahLst/>
              <a:cxnLst/>
              <a:rect l="0" t="0" r="0" b="0"/>
              <a:pathLst>
                <a:path w="1726771" h="685800">
                  <a:moveTo>
                    <a:pt x="0" y="0"/>
                  </a:moveTo>
                  <a:lnTo>
                    <a:pt x="1726771" y="0"/>
                  </a:lnTo>
                  <a:lnTo>
                    <a:pt x="1354186" y="685800"/>
                  </a:lnTo>
                  <a:lnTo>
                    <a:pt x="372584" y="685800"/>
                  </a:lnTo>
                  <a:close/>
                </a:path>
              </a:pathLst>
            </a:custGeom>
            <a:grpFill/>
            <a:ln w="38100">
              <a:solidFill>
                <a:schemeClr val="bg1"/>
              </a:solidFill>
            </a:ln>
          </p:spPr>
          <p:txBody>
            <a:bodyPr rtlCol="0" anchor="ctr"/>
            <a:lstStyle/>
            <a:p>
              <a:pPr algn="ctr"/>
              <a:endParaRPr/>
            </a:p>
          </p:txBody>
        </p:sp>
      </p:grpSp>
      <p:grpSp>
        <p:nvGrpSpPr>
          <p:cNvPr id="16" name="Group 15">
            <a:extLst>
              <a:ext uri="{FF2B5EF4-FFF2-40B4-BE49-F238E27FC236}">
                <a16:creationId xmlns:a16="http://schemas.microsoft.com/office/drawing/2014/main" id="{EB6B995D-83F6-3BB2-AAF1-0C3668FBE5D1}"/>
              </a:ext>
            </a:extLst>
          </p:cNvPr>
          <p:cNvGrpSpPr/>
          <p:nvPr/>
        </p:nvGrpSpPr>
        <p:grpSpPr>
          <a:xfrm>
            <a:off x="3579790" y="2414929"/>
            <a:ext cx="3996192" cy="1165614"/>
            <a:chOff x="228599" y="2171699"/>
            <a:chExt cx="2324100" cy="685800"/>
          </a:xfrm>
          <a:solidFill>
            <a:srgbClr val="EF3663"/>
          </a:solidFill>
        </p:grpSpPr>
        <p:sp>
          <p:nvSpPr>
            <p:cNvPr id="17" name="Rounded Rectangle 13">
              <a:extLst>
                <a:ext uri="{FF2B5EF4-FFF2-40B4-BE49-F238E27FC236}">
                  <a16:creationId xmlns:a16="http://schemas.microsoft.com/office/drawing/2014/main" id="{68FD0169-7ABF-22BC-9E06-BA418F73F13E}"/>
                </a:ext>
              </a:extLst>
            </p:cNvPr>
            <p:cNvSpPr/>
            <p:nvPr/>
          </p:nvSpPr>
          <p:spPr>
            <a:xfrm>
              <a:off x="228599" y="2171699"/>
              <a:ext cx="2324100" cy="685800"/>
            </a:xfrm>
            <a:custGeom>
              <a:avLst/>
              <a:gdLst/>
              <a:ahLst/>
              <a:cxnLst/>
              <a:rect l="0" t="0" r="0" b="0"/>
              <a:pathLst>
                <a:path w="2324100" h="685800">
                  <a:moveTo>
                    <a:pt x="2324100" y="200077"/>
                  </a:moveTo>
                  <a:cubicBezTo>
                    <a:pt x="2324100" y="231640"/>
                    <a:pt x="2298515" y="257227"/>
                    <a:pt x="2266950" y="257227"/>
                  </a:cubicBezTo>
                  <a:lnTo>
                    <a:pt x="2256929" y="257227"/>
                  </a:lnTo>
                  <a:lnTo>
                    <a:pt x="2024091" y="685800"/>
                  </a:lnTo>
                  <a:lnTo>
                    <a:pt x="297320" y="685800"/>
                  </a:lnTo>
                  <a:lnTo>
                    <a:pt x="64483" y="257227"/>
                  </a:lnTo>
                  <a:lnTo>
                    <a:pt x="57150" y="257227"/>
                  </a:lnTo>
                  <a:cubicBezTo>
                    <a:pt x="25587" y="257227"/>
                    <a:pt x="0" y="231640"/>
                    <a:pt x="0" y="200077"/>
                  </a:cubicBezTo>
                  <a:lnTo>
                    <a:pt x="0" y="57150"/>
                  </a:lnTo>
                  <a:cubicBezTo>
                    <a:pt x="0" y="25587"/>
                    <a:pt x="25587" y="0"/>
                    <a:pt x="57150" y="0"/>
                  </a:cubicBezTo>
                  <a:lnTo>
                    <a:pt x="2266950" y="0"/>
                  </a:lnTo>
                  <a:cubicBezTo>
                    <a:pt x="2298515" y="0"/>
                    <a:pt x="2324100" y="25587"/>
                    <a:pt x="2324100" y="57150"/>
                  </a:cubicBezTo>
                  <a:close/>
                </a:path>
              </a:pathLst>
            </a:custGeom>
            <a:grpFill/>
            <a:ln w="28575">
              <a:noFill/>
            </a:ln>
          </p:spPr>
          <p:txBody>
            <a:bodyPr rtlCol="0" anchor="ctr"/>
            <a:lstStyle/>
            <a:p>
              <a:pPr algn="ctr"/>
              <a:endParaRPr dirty="0"/>
            </a:p>
          </p:txBody>
        </p:sp>
        <p:sp>
          <p:nvSpPr>
            <p:cNvPr id="18" name="Rounded Rectangle 14">
              <a:extLst>
                <a:ext uri="{FF2B5EF4-FFF2-40B4-BE49-F238E27FC236}">
                  <a16:creationId xmlns:a16="http://schemas.microsoft.com/office/drawing/2014/main" id="{815665B4-96EC-D8FF-9974-E3E00CDC811C}"/>
                </a:ext>
              </a:extLst>
            </p:cNvPr>
            <p:cNvSpPr/>
            <p:nvPr/>
          </p:nvSpPr>
          <p:spPr>
            <a:xfrm>
              <a:off x="228599" y="2171699"/>
              <a:ext cx="2324100" cy="685800"/>
            </a:xfrm>
            <a:custGeom>
              <a:avLst/>
              <a:gdLst/>
              <a:ahLst/>
              <a:cxnLst/>
              <a:rect l="0" t="0" r="0" b="0"/>
              <a:pathLst>
                <a:path w="2324100" h="685800">
                  <a:moveTo>
                    <a:pt x="2324100" y="200077"/>
                  </a:moveTo>
                  <a:cubicBezTo>
                    <a:pt x="2324100" y="231640"/>
                    <a:pt x="2298512" y="257227"/>
                    <a:pt x="2266950" y="257227"/>
                  </a:cubicBezTo>
                  <a:lnTo>
                    <a:pt x="2256929" y="257227"/>
                  </a:lnTo>
                  <a:lnTo>
                    <a:pt x="2024092" y="685800"/>
                  </a:lnTo>
                  <a:lnTo>
                    <a:pt x="297320" y="685800"/>
                  </a:lnTo>
                  <a:lnTo>
                    <a:pt x="64483" y="257227"/>
                  </a:lnTo>
                  <a:lnTo>
                    <a:pt x="57150" y="257227"/>
                  </a:lnTo>
                  <a:cubicBezTo>
                    <a:pt x="25587" y="257227"/>
                    <a:pt x="0" y="231640"/>
                    <a:pt x="0" y="200077"/>
                  </a:cubicBezTo>
                  <a:lnTo>
                    <a:pt x="0" y="57150"/>
                  </a:lnTo>
                  <a:cubicBezTo>
                    <a:pt x="0" y="25587"/>
                    <a:pt x="25587" y="0"/>
                    <a:pt x="57150" y="0"/>
                  </a:cubicBezTo>
                  <a:lnTo>
                    <a:pt x="2266950" y="0"/>
                  </a:lnTo>
                  <a:cubicBezTo>
                    <a:pt x="2298512" y="0"/>
                    <a:pt x="2324100" y="25587"/>
                    <a:pt x="2324100" y="57150"/>
                  </a:cubicBezTo>
                  <a:close/>
                </a:path>
              </a:pathLst>
            </a:custGeom>
            <a:grpFill/>
            <a:ln w="28575">
              <a:noFill/>
            </a:ln>
          </p:spPr>
          <p:txBody>
            <a:bodyPr rtlCol="0" anchor="ctr"/>
            <a:lstStyle/>
            <a:p>
              <a:pPr algn="ctr"/>
              <a:endParaRPr/>
            </a:p>
          </p:txBody>
        </p:sp>
      </p:grpSp>
      <p:sp>
        <p:nvSpPr>
          <p:cNvPr id="19" name="Rounded Rectangle 16">
            <a:extLst>
              <a:ext uri="{FF2B5EF4-FFF2-40B4-BE49-F238E27FC236}">
                <a16:creationId xmlns:a16="http://schemas.microsoft.com/office/drawing/2014/main" id="{D6B2A83C-33B4-B708-A747-1E01B1238100}"/>
              </a:ext>
            </a:extLst>
          </p:cNvPr>
          <p:cNvSpPr/>
          <p:nvPr/>
        </p:nvSpPr>
        <p:spPr>
          <a:xfrm>
            <a:off x="7968532" y="2824493"/>
            <a:ext cx="342900" cy="457200"/>
          </a:xfrm>
          <a:custGeom>
            <a:avLst/>
            <a:gdLst/>
            <a:ahLst/>
            <a:cxnLst/>
            <a:rect l="0" t="0" r="0" b="0"/>
            <a:pathLst>
              <a:path w="342900" h="457200">
                <a:moveTo>
                  <a:pt x="338137" y="295275"/>
                </a:moveTo>
                <a:cubicBezTo>
                  <a:pt x="340767" y="295275"/>
                  <a:pt x="342900" y="297407"/>
                  <a:pt x="342900" y="300037"/>
                </a:cubicBezTo>
                <a:lnTo>
                  <a:pt x="342900" y="400050"/>
                </a:lnTo>
                <a:cubicBezTo>
                  <a:pt x="342900" y="431613"/>
                  <a:pt x="317313" y="457200"/>
                  <a:pt x="285750" y="457200"/>
                </a:cubicBezTo>
                <a:lnTo>
                  <a:pt x="185737" y="457200"/>
                </a:lnTo>
                <a:cubicBezTo>
                  <a:pt x="183107" y="457200"/>
                  <a:pt x="180975" y="455067"/>
                  <a:pt x="180975" y="452437"/>
                </a:cubicBezTo>
                <a:lnTo>
                  <a:pt x="180975" y="300037"/>
                </a:lnTo>
                <a:cubicBezTo>
                  <a:pt x="180975" y="297407"/>
                  <a:pt x="183107" y="295275"/>
                  <a:pt x="185737" y="295275"/>
                </a:cubicBezTo>
                <a:close/>
                <a:moveTo>
                  <a:pt x="219075" y="352425"/>
                </a:moveTo>
                <a:cubicBezTo>
                  <a:pt x="219075" y="357685"/>
                  <a:pt x="223339" y="361950"/>
                  <a:pt x="228600" y="361950"/>
                </a:cubicBezTo>
                <a:lnTo>
                  <a:pt x="285750" y="361950"/>
                </a:lnTo>
                <a:cubicBezTo>
                  <a:pt x="291010" y="361950"/>
                  <a:pt x="295275" y="357685"/>
                  <a:pt x="295275" y="352425"/>
                </a:cubicBezTo>
                <a:cubicBezTo>
                  <a:pt x="295275" y="347164"/>
                  <a:pt x="291010" y="342900"/>
                  <a:pt x="285750" y="342900"/>
                </a:cubicBezTo>
                <a:lnTo>
                  <a:pt x="228600" y="342900"/>
                </a:lnTo>
                <a:cubicBezTo>
                  <a:pt x="223339" y="342900"/>
                  <a:pt x="219075" y="347164"/>
                  <a:pt x="219075" y="352425"/>
                </a:cubicBezTo>
                <a:close/>
                <a:moveTo>
                  <a:pt x="219075" y="390525"/>
                </a:moveTo>
                <a:cubicBezTo>
                  <a:pt x="219075" y="395785"/>
                  <a:pt x="223339" y="400050"/>
                  <a:pt x="228600" y="400050"/>
                </a:cubicBezTo>
                <a:lnTo>
                  <a:pt x="285750" y="400050"/>
                </a:lnTo>
                <a:cubicBezTo>
                  <a:pt x="291010" y="400050"/>
                  <a:pt x="295275" y="395785"/>
                  <a:pt x="295275" y="390525"/>
                </a:cubicBezTo>
                <a:cubicBezTo>
                  <a:pt x="295275" y="385264"/>
                  <a:pt x="291010" y="381000"/>
                  <a:pt x="285750" y="381000"/>
                </a:cubicBezTo>
                <a:lnTo>
                  <a:pt x="228600" y="381000"/>
                </a:lnTo>
                <a:cubicBezTo>
                  <a:pt x="223339" y="381000"/>
                  <a:pt x="219075" y="385264"/>
                  <a:pt x="219075" y="390525"/>
                </a:cubicBezTo>
                <a:close/>
                <a:moveTo>
                  <a:pt x="161925" y="452437"/>
                </a:moveTo>
                <a:cubicBezTo>
                  <a:pt x="161925" y="455067"/>
                  <a:pt x="159792" y="457200"/>
                  <a:pt x="157162" y="457200"/>
                </a:cubicBezTo>
                <a:lnTo>
                  <a:pt x="57150" y="457200"/>
                </a:lnTo>
                <a:cubicBezTo>
                  <a:pt x="25586" y="457200"/>
                  <a:pt x="0" y="431613"/>
                  <a:pt x="0" y="400050"/>
                </a:cubicBezTo>
                <a:lnTo>
                  <a:pt x="0" y="300037"/>
                </a:lnTo>
                <a:cubicBezTo>
                  <a:pt x="0" y="297407"/>
                  <a:pt x="2132" y="295275"/>
                  <a:pt x="4762" y="295275"/>
                </a:cubicBezTo>
                <a:lnTo>
                  <a:pt x="157162" y="295275"/>
                </a:lnTo>
                <a:cubicBezTo>
                  <a:pt x="159792" y="295275"/>
                  <a:pt x="161925" y="297407"/>
                  <a:pt x="161925" y="300037"/>
                </a:cubicBezTo>
                <a:close/>
                <a:moveTo>
                  <a:pt x="69532" y="368617"/>
                </a:moveTo>
                <a:cubicBezTo>
                  <a:pt x="71278" y="370569"/>
                  <a:pt x="71278" y="373522"/>
                  <a:pt x="69532" y="375475"/>
                </a:cubicBezTo>
                <a:lnTo>
                  <a:pt x="50482" y="394525"/>
                </a:lnTo>
                <a:cubicBezTo>
                  <a:pt x="48640" y="396254"/>
                  <a:pt x="47596" y="398667"/>
                  <a:pt x="47596" y="401192"/>
                </a:cubicBezTo>
                <a:cubicBezTo>
                  <a:pt x="47596" y="403718"/>
                  <a:pt x="48640" y="406131"/>
                  <a:pt x="50482" y="407860"/>
                </a:cubicBezTo>
                <a:cubicBezTo>
                  <a:pt x="52211" y="409702"/>
                  <a:pt x="54624" y="410746"/>
                  <a:pt x="57150" y="410746"/>
                </a:cubicBezTo>
                <a:cubicBezTo>
                  <a:pt x="59675" y="410746"/>
                  <a:pt x="62088" y="409702"/>
                  <a:pt x="63817" y="407860"/>
                </a:cubicBezTo>
                <a:lnTo>
                  <a:pt x="82867" y="388810"/>
                </a:lnTo>
                <a:cubicBezTo>
                  <a:pt x="84819" y="387064"/>
                  <a:pt x="87772" y="387064"/>
                  <a:pt x="89725" y="388810"/>
                </a:cubicBezTo>
                <a:lnTo>
                  <a:pt x="108775" y="407860"/>
                </a:lnTo>
                <a:cubicBezTo>
                  <a:pt x="110504" y="409702"/>
                  <a:pt x="112917" y="410746"/>
                  <a:pt x="115443" y="410746"/>
                </a:cubicBezTo>
                <a:cubicBezTo>
                  <a:pt x="117968" y="410746"/>
                  <a:pt x="120381" y="409702"/>
                  <a:pt x="122110" y="407860"/>
                </a:cubicBezTo>
                <a:cubicBezTo>
                  <a:pt x="123952" y="406131"/>
                  <a:pt x="124996" y="403718"/>
                  <a:pt x="124996" y="401192"/>
                </a:cubicBezTo>
                <a:cubicBezTo>
                  <a:pt x="124996" y="398667"/>
                  <a:pt x="123952" y="396253"/>
                  <a:pt x="122110" y="394525"/>
                </a:cubicBezTo>
                <a:lnTo>
                  <a:pt x="103060" y="375475"/>
                </a:lnTo>
                <a:cubicBezTo>
                  <a:pt x="101314" y="373522"/>
                  <a:pt x="101314" y="370569"/>
                  <a:pt x="103060" y="368617"/>
                </a:cubicBezTo>
                <a:lnTo>
                  <a:pt x="122110" y="349567"/>
                </a:lnTo>
                <a:cubicBezTo>
                  <a:pt x="125792" y="345885"/>
                  <a:pt x="125792" y="339914"/>
                  <a:pt x="122110" y="336232"/>
                </a:cubicBezTo>
                <a:cubicBezTo>
                  <a:pt x="118428" y="332550"/>
                  <a:pt x="112457" y="332550"/>
                  <a:pt x="108775" y="336232"/>
                </a:cubicBezTo>
                <a:lnTo>
                  <a:pt x="89725" y="355282"/>
                </a:lnTo>
                <a:cubicBezTo>
                  <a:pt x="87772" y="357028"/>
                  <a:pt x="84819" y="357028"/>
                  <a:pt x="82867" y="355282"/>
                </a:cubicBezTo>
                <a:lnTo>
                  <a:pt x="63817" y="336232"/>
                </a:lnTo>
                <a:cubicBezTo>
                  <a:pt x="60135" y="332550"/>
                  <a:pt x="54164" y="332550"/>
                  <a:pt x="50482" y="336232"/>
                </a:cubicBezTo>
                <a:cubicBezTo>
                  <a:pt x="46800" y="339914"/>
                  <a:pt x="46800" y="345885"/>
                  <a:pt x="50482" y="349567"/>
                </a:cubicBezTo>
                <a:close/>
                <a:moveTo>
                  <a:pt x="233362" y="95250"/>
                </a:moveTo>
                <a:lnTo>
                  <a:pt x="233362" y="66675"/>
                </a:lnTo>
                <a:cubicBezTo>
                  <a:pt x="233362" y="58784"/>
                  <a:pt x="239759" y="52387"/>
                  <a:pt x="247650" y="52387"/>
                </a:cubicBezTo>
                <a:cubicBezTo>
                  <a:pt x="255540" y="52387"/>
                  <a:pt x="261937" y="58784"/>
                  <a:pt x="261937" y="66675"/>
                </a:cubicBezTo>
                <a:lnTo>
                  <a:pt x="261937" y="95250"/>
                </a:lnTo>
                <a:cubicBezTo>
                  <a:pt x="261834" y="103097"/>
                  <a:pt x="255497" y="109434"/>
                  <a:pt x="247650" y="109537"/>
                </a:cubicBezTo>
                <a:cubicBezTo>
                  <a:pt x="239802" y="109434"/>
                  <a:pt x="233465" y="103097"/>
                  <a:pt x="233362" y="95250"/>
                </a:cubicBezTo>
                <a:close/>
                <a:moveTo>
                  <a:pt x="342900" y="57150"/>
                </a:moveTo>
                <a:lnTo>
                  <a:pt x="342900" y="271462"/>
                </a:lnTo>
                <a:cubicBezTo>
                  <a:pt x="342900" y="274092"/>
                  <a:pt x="340767" y="276225"/>
                  <a:pt x="338137" y="276225"/>
                </a:cubicBezTo>
                <a:lnTo>
                  <a:pt x="185737" y="276225"/>
                </a:lnTo>
                <a:cubicBezTo>
                  <a:pt x="183107" y="276225"/>
                  <a:pt x="180975" y="274092"/>
                  <a:pt x="180975" y="271462"/>
                </a:cubicBezTo>
                <a:lnTo>
                  <a:pt x="180975" y="128587"/>
                </a:lnTo>
                <a:cubicBezTo>
                  <a:pt x="180975" y="125957"/>
                  <a:pt x="183107" y="123825"/>
                  <a:pt x="185737" y="123825"/>
                </a:cubicBezTo>
                <a:lnTo>
                  <a:pt x="300037" y="123825"/>
                </a:lnTo>
                <a:cubicBezTo>
                  <a:pt x="302667" y="123825"/>
                  <a:pt x="304800" y="121692"/>
                  <a:pt x="304800" y="119062"/>
                </a:cubicBezTo>
                <a:lnTo>
                  <a:pt x="304800" y="57150"/>
                </a:lnTo>
                <a:cubicBezTo>
                  <a:pt x="304800" y="46628"/>
                  <a:pt x="296271" y="38100"/>
                  <a:pt x="285750" y="38100"/>
                </a:cubicBezTo>
                <a:lnTo>
                  <a:pt x="57150" y="38100"/>
                </a:lnTo>
                <a:cubicBezTo>
                  <a:pt x="46628" y="38100"/>
                  <a:pt x="38100" y="46628"/>
                  <a:pt x="38100" y="57150"/>
                </a:cubicBezTo>
                <a:lnTo>
                  <a:pt x="38100" y="119062"/>
                </a:lnTo>
                <a:cubicBezTo>
                  <a:pt x="38100" y="121692"/>
                  <a:pt x="40232" y="123825"/>
                  <a:pt x="42862" y="123825"/>
                </a:cubicBezTo>
                <a:lnTo>
                  <a:pt x="157162" y="123825"/>
                </a:lnTo>
                <a:cubicBezTo>
                  <a:pt x="159792" y="123825"/>
                  <a:pt x="161925" y="125957"/>
                  <a:pt x="161925" y="128587"/>
                </a:cubicBezTo>
                <a:lnTo>
                  <a:pt x="161925" y="271462"/>
                </a:lnTo>
                <a:cubicBezTo>
                  <a:pt x="161925" y="274092"/>
                  <a:pt x="159792" y="276225"/>
                  <a:pt x="157162" y="276225"/>
                </a:cubicBezTo>
                <a:lnTo>
                  <a:pt x="4762" y="276225"/>
                </a:lnTo>
                <a:cubicBezTo>
                  <a:pt x="2132" y="276225"/>
                  <a:pt x="0" y="274092"/>
                  <a:pt x="0" y="271462"/>
                </a:cubicBezTo>
                <a:lnTo>
                  <a:pt x="0" y="57150"/>
                </a:lnTo>
                <a:cubicBezTo>
                  <a:pt x="0" y="25586"/>
                  <a:pt x="25586" y="0"/>
                  <a:pt x="57150" y="0"/>
                </a:cubicBezTo>
                <a:lnTo>
                  <a:pt x="285750" y="0"/>
                </a:lnTo>
                <a:cubicBezTo>
                  <a:pt x="317313" y="0"/>
                  <a:pt x="342900" y="25586"/>
                  <a:pt x="342900" y="57150"/>
                </a:cubicBezTo>
                <a:close/>
                <a:moveTo>
                  <a:pt x="123825" y="209550"/>
                </a:moveTo>
                <a:cubicBezTo>
                  <a:pt x="123825" y="204289"/>
                  <a:pt x="119560" y="200025"/>
                  <a:pt x="114300" y="200025"/>
                </a:cubicBezTo>
                <a:lnTo>
                  <a:pt x="100012" y="200025"/>
                </a:lnTo>
                <a:cubicBezTo>
                  <a:pt x="97382" y="200025"/>
                  <a:pt x="95250" y="197892"/>
                  <a:pt x="95250" y="195262"/>
                </a:cubicBezTo>
                <a:lnTo>
                  <a:pt x="95250" y="180975"/>
                </a:lnTo>
                <a:cubicBezTo>
                  <a:pt x="95250" y="175714"/>
                  <a:pt x="90985" y="171450"/>
                  <a:pt x="85725" y="171450"/>
                </a:cubicBezTo>
                <a:cubicBezTo>
                  <a:pt x="80464" y="171450"/>
                  <a:pt x="76200" y="175714"/>
                  <a:pt x="76200" y="180975"/>
                </a:cubicBezTo>
                <a:lnTo>
                  <a:pt x="76200" y="195262"/>
                </a:lnTo>
                <a:cubicBezTo>
                  <a:pt x="76200" y="197892"/>
                  <a:pt x="74067" y="200025"/>
                  <a:pt x="71437" y="200025"/>
                </a:cubicBezTo>
                <a:lnTo>
                  <a:pt x="57150" y="200025"/>
                </a:lnTo>
                <a:cubicBezTo>
                  <a:pt x="51889" y="200025"/>
                  <a:pt x="47625" y="204289"/>
                  <a:pt x="47625" y="209550"/>
                </a:cubicBezTo>
                <a:cubicBezTo>
                  <a:pt x="47625" y="214810"/>
                  <a:pt x="51889" y="219075"/>
                  <a:pt x="57150" y="219075"/>
                </a:cubicBezTo>
                <a:lnTo>
                  <a:pt x="71437" y="219075"/>
                </a:lnTo>
                <a:cubicBezTo>
                  <a:pt x="74067" y="219075"/>
                  <a:pt x="76200" y="221207"/>
                  <a:pt x="76200" y="223837"/>
                </a:cubicBezTo>
                <a:lnTo>
                  <a:pt x="76200" y="238125"/>
                </a:lnTo>
                <a:cubicBezTo>
                  <a:pt x="76200" y="243385"/>
                  <a:pt x="80464" y="247650"/>
                  <a:pt x="85725" y="247650"/>
                </a:cubicBezTo>
                <a:cubicBezTo>
                  <a:pt x="90985" y="247650"/>
                  <a:pt x="95250" y="243385"/>
                  <a:pt x="95250" y="238125"/>
                </a:cubicBezTo>
                <a:lnTo>
                  <a:pt x="95250" y="223837"/>
                </a:lnTo>
                <a:cubicBezTo>
                  <a:pt x="95250" y="221207"/>
                  <a:pt x="97382" y="219075"/>
                  <a:pt x="100012" y="219075"/>
                </a:cubicBezTo>
                <a:lnTo>
                  <a:pt x="114300" y="219075"/>
                </a:lnTo>
                <a:cubicBezTo>
                  <a:pt x="119560" y="219075"/>
                  <a:pt x="123825" y="214810"/>
                  <a:pt x="123825" y="209550"/>
                </a:cubicBezTo>
                <a:close/>
                <a:moveTo>
                  <a:pt x="295275" y="209550"/>
                </a:moveTo>
                <a:cubicBezTo>
                  <a:pt x="295275" y="204289"/>
                  <a:pt x="291010" y="200025"/>
                  <a:pt x="285750" y="200025"/>
                </a:cubicBezTo>
                <a:lnTo>
                  <a:pt x="228600" y="200025"/>
                </a:lnTo>
                <a:cubicBezTo>
                  <a:pt x="223339" y="200025"/>
                  <a:pt x="219075" y="204289"/>
                  <a:pt x="219075" y="209550"/>
                </a:cubicBezTo>
                <a:cubicBezTo>
                  <a:pt x="219075" y="214810"/>
                  <a:pt x="223339" y="219075"/>
                  <a:pt x="228600" y="219075"/>
                </a:cubicBezTo>
                <a:lnTo>
                  <a:pt x="285750" y="219075"/>
                </a:lnTo>
                <a:cubicBezTo>
                  <a:pt x="291010" y="219075"/>
                  <a:pt x="295275" y="214810"/>
                  <a:pt x="295275" y="209550"/>
                </a:cubicBezTo>
                <a:close/>
              </a:path>
            </a:pathLst>
          </a:custGeom>
          <a:solidFill>
            <a:srgbClr val="EA2565"/>
          </a:solidFill>
          <a:ln>
            <a:noFill/>
          </a:ln>
        </p:spPr>
        <p:txBody>
          <a:bodyPr rtlCol="0" anchor="ctr"/>
          <a:lstStyle/>
          <a:p>
            <a:pPr algn="ctr"/>
            <a:endParaRPr/>
          </a:p>
        </p:txBody>
      </p:sp>
      <p:sp>
        <p:nvSpPr>
          <p:cNvPr id="20" name="Rounded Rectangle 17">
            <a:extLst>
              <a:ext uri="{FF2B5EF4-FFF2-40B4-BE49-F238E27FC236}">
                <a16:creationId xmlns:a16="http://schemas.microsoft.com/office/drawing/2014/main" id="{DC3D3CE8-E0AD-804E-2E0A-46B1E0BA0874}"/>
              </a:ext>
            </a:extLst>
          </p:cNvPr>
          <p:cNvSpPr/>
          <p:nvPr/>
        </p:nvSpPr>
        <p:spPr>
          <a:xfrm>
            <a:off x="7880284" y="4016495"/>
            <a:ext cx="465791" cy="465331"/>
          </a:xfrm>
          <a:custGeom>
            <a:avLst/>
            <a:gdLst/>
            <a:ahLst/>
            <a:cxnLst/>
            <a:rect l="0" t="0" r="0" b="0"/>
            <a:pathLst>
              <a:path w="465791" h="465331">
                <a:moveTo>
                  <a:pt x="237191" y="296929"/>
                </a:moveTo>
                <a:cubicBezTo>
                  <a:pt x="237118" y="298703"/>
                  <a:pt x="236100" y="300302"/>
                  <a:pt x="234524" y="301120"/>
                </a:cubicBezTo>
                <a:cubicBezTo>
                  <a:pt x="173688" y="331989"/>
                  <a:pt x="99748" y="318669"/>
                  <a:pt x="53509" y="268509"/>
                </a:cubicBezTo>
                <a:cubicBezTo>
                  <a:pt x="7271" y="218350"/>
                  <a:pt x="0" y="143572"/>
                  <a:pt x="35708" y="85444"/>
                </a:cubicBezTo>
                <a:cubicBezTo>
                  <a:pt x="71416" y="27316"/>
                  <a:pt x="141405" y="0"/>
                  <a:pt x="207049" y="18570"/>
                </a:cubicBezTo>
                <a:cubicBezTo>
                  <a:pt x="272692" y="37140"/>
                  <a:pt x="317998" y="97073"/>
                  <a:pt x="317963" y="165293"/>
                </a:cubicBezTo>
                <a:cubicBezTo>
                  <a:pt x="317965" y="167851"/>
                  <a:pt x="315947" y="169953"/>
                  <a:pt x="313391" y="170056"/>
                </a:cubicBezTo>
                <a:lnTo>
                  <a:pt x="291674" y="170056"/>
                </a:lnTo>
                <a:cubicBezTo>
                  <a:pt x="262037" y="173332"/>
                  <a:pt x="239048" y="197446"/>
                  <a:pt x="237191" y="227206"/>
                </a:cubicBezTo>
                <a:close/>
                <a:moveTo>
                  <a:pt x="144227" y="236731"/>
                </a:moveTo>
                <a:cubicBezTo>
                  <a:pt x="146857" y="236731"/>
                  <a:pt x="148990" y="238863"/>
                  <a:pt x="148990" y="241493"/>
                </a:cubicBezTo>
                <a:lnTo>
                  <a:pt x="148990" y="246256"/>
                </a:lnTo>
                <a:cubicBezTo>
                  <a:pt x="148990" y="254147"/>
                  <a:pt x="155386" y="260543"/>
                  <a:pt x="163277" y="260543"/>
                </a:cubicBezTo>
                <a:cubicBezTo>
                  <a:pt x="171168" y="260543"/>
                  <a:pt x="177565" y="254147"/>
                  <a:pt x="177565" y="246256"/>
                </a:cubicBezTo>
                <a:lnTo>
                  <a:pt x="177565" y="240350"/>
                </a:lnTo>
                <a:cubicBezTo>
                  <a:pt x="177591" y="238076"/>
                  <a:pt x="179162" y="236112"/>
                  <a:pt x="181375" y="235588"/>
                </a:cubicBezTo>
                <a:cubicBezTo>
                  <a:pt x="198789" y="232218"/>
                  <a:pt x="211875" y="217734"/>
                  <a:pt x="213465" y="200067"/>
                </a:cubicBezTo>
                <a:cubicBezTo>
                  <a:pt x="215055" y="182401"/>
                  <a:pt x="204766" y="165813"/>
                  <a:pt x="188233" y="159388"/>
                </a:cubicBezTo>
                <a:lnTo>
                  <a:pt x="148990" y="143767"/>
                </a:lnTo>
                <a:cubicBezTo>
                  <a:pt x="144318" y="141484"/>
                  <a:pt x="141823" y="136295"/>
                  <a:pt x="142956" y="131220"/>
                </a:cubicBezTo>
                <a:cubicBezTo>
                  <a:pt x="144088" y="126146"/>
                  <a:pt x="148553" y="122511"/>
                  <a:pt x="153752" y="122431"/>
                </a:cubicBezTo>
                <a:lnTo>
                  <a:pt x="191852" y="122431"/>
                </a:lnTo>
                <a:cubicBezTo>
                  <a:pt x="199743" y="122431"/>
                  <a:pt x="206140" y="116034"/>
                  <a:pt x="206140" y="108143"/>
                </a:cubicBezTo>
                <a:cubicBezTo>
                  <a:pt x="206140" y="100252"/>
                  <a:pt x="199743" y="93856"/>
                  <a:pt x="191852" y="93856"/>
                </a:cubicBezTo>
                <a:lnTo>
                  <a:pt x="182327" y="93856"/>
                </a:lnTo>
                <a:cubicBezTo>
                  <a:pt x="180995" y="93860"/>
                  <a:pt x="179722" y="93306"/>
                  <a:pt x="178817" y="92329"/>
                </a:cubicBezTo>
                <a:cubicBezTo>
                  <a:pt x="177912" y="91352"/>
                  <a:pt x="177458" y="90040"/>
                  <a:pt x="177565" y="88712"/>
                </a:cubicBezTo>
                <a:lnTo>
                  <a:pt x="177565" y="83950"/>
                </a:lnTo>
                <a:cubicBezTo>
                  <a:pt x="177565" y="76059"/>
                  <a:pt x="171168" y="69662"/>
                  <a:pt x="163277" y="69662"/>
                </a:cubicBezTo>
                <a:cubicBezTo>
                  <a:pt x="155386" y="69662"/>
                  <a:pt x="148990" y="76059"/>
                  <a:pt x="148990" y="83950"/>
                </a:cubicBezTo>
                <a:lnTo>
                  <a:pt x="148990" y="89665"/>
                </a:lnTo>
                <a:cubicBezTo>
                  <a:pt x="148964" y="91939"/>
                  <a:pt x="147392" y="93903"/>
                  <a:pt x="145180" y="94427"/>
                </a:cubicBezTo>
                <a:cubicBezTo>
                  <a:pt x="127765" y="97797"/>
                  <a:pt x="114679" y="112281"/>
                  <a:pt x="113090" y="129948"/>
                </a:cubicBezTo>
                <a:cubicBezTo>
                  <a:pt x="111500" y="147614"/>
                  <a:pt x="121788" y="164202"/>
                  <a:pt x="138322" y="170627"/>
                </a:cubicBezTo>
                <a:lnTo>
                  <a:pt x="176993" y="186248"/>
                </a:lnTo>
                <a:cubicBezTo>
                  <a:pt x="181304" y="187922"/>
                  <a:pt x="184116" y="192102"/>
                  <a:pt x="184042" y="196726"/>
                </a:cubicBezTo>
                <a:cubicBezTo>
                  <a:pt x="184093" y="199740"/>
                  <a:pt x="182931" y="202647"/>
                  <a:pt x="180818" y="204797"/>
                </a:cubicBezTo>
                <a:cubicBezTo>
                  <a:pt x="178705" y="206946"/>
                  <a:pt x="175817" y="208156"/>
                  <a:pt x="172802" y="208156"/>
                </a:cubicBezTo>
                <a:lnTo>
                  <a:pt x="134702" y="208156"/>
                </a:lnTo>
                <a:cubicBezTo>
                  <a:pt x="126811" y="208156"/>
                  <a:pt x="120415" y="214553"/>
                  <a:pt x="120415" y="222443"/>
                </a:cubicBezTo>
                <a:cubicBezTo>
                  <a:pt x="120415" y="230334"/>
                  <a:pt x="126811" y="236731"/>
                  <a:pt x="134702" y="236731"/>
                </a:cubicBezTo>
                <a:close/>
                <a:moveTo>
                  <a:pt x="465791" y="227206"/>
                </a:moveTo>
                <a:lnTo>
                  <a:pt x="465791" y="436756"/>
                </a:lnTo>
                <a:cubicBezTo>
                  <a:pt x="465791" y="446281"/>
                  <a:pt x="452266" y="465331"/>
                  <a:pt x="439693" y="465331"/>
                </a:cubicBezTo>
                <a:lnTo>
                  <a:pt x="291674" y="465331"/>
                </a:lnTo>
                <a:cubicBezTo>
                  <a:pt x="279101" y="465331"/>
                  <a:pt x="265766" y="446662"/>
                  <a:pt x="265766" y="436756"/>
                </a:cubicBezTo>
                <a:lnTo>
                  <a:pt x="265766" y="227206"/>
                </a:lnTo>
                <a:cubicBezTo>
                  <a:pt x="265766" y="217681"/>
                  <a:pt x="279101" y="198631"/>
                  <a:pt x="291674" y="198631"/>
                </a:cubicBezTo>
                <a:lnTo>
                  <a:pt x="439693" y="198631"/>
                </a:lnTo>
                <a:cubicBezTo>
                  <a:pt x="452266" y="198631"/>
                  <a:pt x="465791" y="217109"/>
                  <a:pt x="465791" y="227206"/>
                </a:cubicBezTo>
                <a:close/>
                <a:moveTo>
                  <a:pt x="413213" y="417896"/>
                </a:moveTo>
                <a:cubicBezTo>
                  <a:pt x="421135" y="417897"/>
                  <a:pt x="427587" y="411530"/>
                  <a:pt x="427691" y="403609"/>
                </a:cubicBezTo>
                <a:cubicBezTo>
                  <a:pt x="427690" y="395743"/>
                  <a:pt x="421332" y="389357"/>
                  <a:pt x="413466" y="389323"/>
                </a:cubicBezTo>
                <a:cubicBezTo>
                  <a:pt x="405600" y="389288"/>
                  <a:pt x="399186" y="395618"/>
                  <a:pt x="399117" y="403483"/>
                </a:cubicBezTo>
                <a:cubicBezTo>
                  <a:pt x="399047" y="411349"/>
                  <a:pt x="405348" y="417791"/>
                  <a:pt x="413213" y="417896"/>
                </a:cubicBezTo>
                <a:close/>
                <a:moveTo>
                  <a:pt x="303866" y="403609"/>
                </a:moveTo>
                <a:cubicBezTo>
                  <a:pt x="303867" y="409405"/>
                  <a:pt x="307369" y="414626"/>
                  <a:pt x="312731" y="416826"/>
                </a:cubicBezTo>
                <a:cubicBezTo>
                  <a:pt x="318093" y="419026"/>
                  <a:pt x="324253" y="417768"/>
                  <a:pt x="328324" y="413642"/>
                </a:cubicBezTo>
                <a:cubicBezTo>
                  <a:pt x="332395" y="409516"/>
                  <a:pt x="333570" y="403340"/>
                  <a:pt x="331298" y="398008"/>
                </a:cubicBezTo>
                <a:cubicBezTo>
                  <a:pt x="329026" y="392676"/>
                  <a:pt x="323759" y="389244"/>
                  <a:pt x="317963" y="389321"/>
                </a:cubicBezTo>
                <a:cubicBezTo>
                  <a:pt x="314191" y="389321"/>
                  <a:pt x="310576" y="390832"/>
                  <a:pt x="307927" y="393517"/>
                </a:cubicBezTo>
                <a:cubicBezTo>
                  <a:pt x="305278" y="396202"/>
                  <a:pt x="303815" y="399837"/>
                  <a:pt x="303866" y="403609"/>
                </a:cubicBezTo>
                <a:close/>
                <a:moveTo>
                  <a:pt x="303866" y="355793"/>
                </a:moveTo>
                <a:cubicBezTo>
                  <a:pt x="303867" y="361589"/>
                  <a:pt x="307369" y="366811"/>
                  <a:pt x="312731" y="369010"/>
                </a:cubicBezTo>
                <a:cubicBezTo>
                  <a:pt x="318093" y="371210"/>
                  <a:pt x="324253" y="369953"/>
                  <a:pt x="328324" y="365827"/>
                </a:cubicBezTo>
                <a:cubicBezTo>
                  <a:pt x="332395" y="361701"/>
                  <a:pt x="333570" y="355525"/>
                  <a:pt x="331298" y="350192"/>
                </a:cubicBezTo>
                <a:cubicBezTo>
                  <a:pt x="329026" y="344860"/>
                  <a:pt x="323759" y="341428"/>
                  <a:pt x="317963" y="341506"/>
                </a:cubicBezTo>
                <a:cubicBezTo>
                  <a:pt x="314191" y="341505"/>
                  <a:pt x="310576" y="343017"/>
                  <a:pt x="307927" y="345702"/>
                </a:cubicBezTo>
                <a:cubicBezTo>
                  <a:pt x="305278" y="348387"/>
                  <a:pt x="303815" y="352022"/>
                  <a:pt x="303866" y="355793"/>
                </a:cubicBezTo>
                <a:close/>
                <a:moveTo>
                  <a:pt x="351491" y="403609"/>
                </a:moveTo>
                <a:cubicBezTo>
                  <a:pt x="351492" y="409405"/>
                  <a:pt x="354994" y="414626"/>
                  <a:pt x="360356" y="416826"/>
                </a:cubicBezTo>
                <a:cubicBezTo>
                  <a:pt x="365718" y="419026"/>
                  <a:pt x="371878" y="417768"/>
                  <a:pt x="375949" y="413642"/>
                </a:cubicBezTo>
                <a:cubicBezTo>
                  <a:pt x="380020" y="409516"/>
                  <a:pt x="381195" y="403340"/>
                  <a:pt x="378923" y="398008"/>
                </a:cubicBezTo>
                <a:cubicBezTo>
                  <a:pt x="376651" y="392676"/>
                  <a:pt x="371383" y="389244"/>
                  <a:pt x="365588" y="389321"/>
                </a:cubicBezTo>
                <a:cubicBezTo>
                  <a:pt x="361816" y="389321"/>
                  <a:pt x="358201" y="390832"/>
                  <a:pt x="355552" y="393517"/>
                </a:cubicBezTo>
                <a:cubicBezTo>
                  <a:pt x="352903" y="396202"/>
                  <a:pt x="351440" y="399837"/>
                  <a:pt x="351491" y="403609"/>
                </a:cubicBezTo>
                <a:close/>
                <a:moveTo>
                  <a:pt x="351491" y="355793"/>
                </a:moveTo>
                <a:cubicBezTo>
                  <a:pt x="351492" y="361589"/>
                  <a:pt x="354994" y="366811"/>
                  <a:pt x="360356" y="369010"/>
                </a:cubicBezTo>
                <a:cubicBezTo>
                  <a:pt x="365718" y="371210"/>
                  <a:pt x="371878" y="369953"/>
                  <a:pt x="375949" y="365827"/>
                </a:cubicBezTo>
                <a:cubicBezTo>
                  <a:pt x="380020" y="361701"/>
                  <a:pt x="381195" y="355525"/>
                  <a:pt x="378923" y="350192"/>
                </a:cubicBezTo>
                <a:cubicBezTo>
                  <a:pt x="376651" y="344860"/>
                  <a:pt x="371383" y="341428"/>
                  <a:pt x="365588" y="341506"/>
                </a:cubicBezTo>
                <a:cubicBezTo>
                  <a:pt x="361816" y="341505"/>
                  <a:pt x="358201" y="343017"/>
                  <a:pt x="355552" y="345702"/>
                </a:cubicBezTo>
                <a:cubicBezTo>
                  <a:pt x="352903" y="348387"/>
                  <a:pt x="351440" y="352022"/>
                  <a:pt x="351491" y="355793"/>
                </a:cubicBezTo>
                <a:close/>
                <a:moveTo>
                  <a:pt x="413213" y="370081"/>
                </a:moveTo>
                <a:cubicBezTo>
                  <a:pt x="421135" y="370081"/>
                  <a:pt x="427587" y="363715"/>
                  <a:pt x="427691" y="355793"/>
                </a:cubicBezTo>
                <a:cubicBezTo>
                  <a:pt x="427690" y="347927"/>
                  <a:pt x="421332" y="341542"/>
                  <a:pt x="413466" y="341507"/>
                </a:cubicBezTo>
                <a:cubicBezTo>
                  <a:pt x="405600" y="341473"/>
                  <a:pt x="399186" y="347802"/>
                  <a:pt x="399117" y="355668"/>
                </a:cubicBezTo>
                <a:cubicBezTo>
                  <a:pt x="399047" y="363534"/>
                  <a:pt x="405348" y="369976"/>
                  <a:pt x="413213" y="370081"/>
                </a:cubicBezTo>
                <a:close/>
                <a:moveTo>
                  <a:pt x="428263" y="290642"/>
                </a:moveTo>
                <a:lnTo>
                  <a:pt x="428263" y="246256"/>
                </a:lnTo>
                <a:cubicBezTo>
                  <a:pt x="428263" y="237112"/>
                  <a:pt x="423119" y="233492"/>
                  <a:pt x="418166" y="233492"/>
                </a:cubicBezTo>
                <a:lnTo>
                  <a:pt x="313391" y="233492"/>
                </a:lnTo>
                <a:cubicBezTo>
                  <a:pt x="308248" y="233492"/>
                  <a:pt x="303104" y="237112"/>
                  <a:pt x="303104" y="246256"/>
                </a:cubicBezTo>
                <a:lnTo>
                  <a:pt x="303104" y="290261"/>
                </a:lnTo>
                <a:cubicBezTo>
                  <a:pt x="303104" y="299215"/>
                  <a:pt x="308248" y="303406"/>
                  <a:pt x="313391" y="303406"/>
                </a:cubicBezTo>
                <a:lnTo>
                  <a:pt x="418166" y="303406"/>
                </a:lnTo>
                <a:cubicBezTo>
                  <a:pt x="423119" y="303406"/>
                  <a:pt x="428263" y="299596"/>
                  <a:pt x="428263" y="290642"/>
                </a:cubicBezTo>
                <a:close/>
              </a:path>
            </a:pathLst>
          </a:custGeom>
          <a:solidFill>
            <a:srgbClr val="FF7012"/>
          </a:solidFill>
          <a:ln>
            <a:noFill/>
          </a:ln>
        </p:spPr>
        <p:txBody>
          <a:bodyPr rtlCol="0" anchor="ctr"/>
          <a:lstStyle/>
          <a:p>
            <a:pPr algn="ctr"/>
            <a:endParaRPr/>
          </a:p>
        </p:txBody>
      </p:sp>
      <p:sp>
        <p:nvSpPr>
          <p:cNvPr id="21" name="Rounded Rectangle 18">
            <a:extLst>
              <a:ext uri="{FF2B5EF4-FFF2-40B4-BE49-F238E27FC236}">
                <a16:creationId xmlns:a16="http://schemas.microsoft.com/office/drawing/2014/main" id="{B885D020-D14A-D8EA-7808-ABB5CD8F7D72}"/>
              </a:ext>
            </a:extLst>
          </p:cNvPr>
          <p:cNvSpPr/>
          <p:nvPr/>
        </p:nvSpPr>
        <p:spPr>
          <a:xfrm>
            <a:off x="7934261" y="5085139"/>
            <a:ext cx="457200" cy="452606"/>
          </a:xfrm>
          <a:custGeom>
            <a:avLst/>
            <a:gdLst/>
            <a:ahLst/>
            <a:cxnLst/>
            <a:rect l="0" t="0" r="0" b="0"/>
            <a:pathLst>
              <a:path w="457200" h="452606">
                <a:moveTo>
                  <a:pt x="361950" y="16361"/>
                </a:moveTo>
                <a:lnTo>
                  <a:pt x="361950" y="83036"/>
                </a:lnTo>
                <a:cubicBezTo>
                  <a:pt x="362059" y="90677"/>
                  <a:pt x="356060" y="97014"/>
                  <a:pt x="348424" y="97323"/>
                </a:cubicBezTo>
                <a:lnTo>
                  <a:pt x="281749" y="97323"/>
                </a:lnTo>
                <a:cubicBezTo>
                  <a:pt x="275974" y="97318"/>
                  <a:pt x="270770" y="93837"/>
                  <a:pt x="268561" y="88502"/>
                </a:cubicBezTo>
                <a:cubicBezTo>
                  <a:pt x="266352" y="83166"/>
                  <a:pt x="267572" y="77025"/>
                  <a:pt x="271652" y="72939"/>
                </a:cubicBezTo>
                <a:lnTo>
                  <a:pt x="293369" y="51222"/>
                </a:lnTo>
                <a:cubicBezTo>
                  <a:pt x="272945" y="38018"/>
                  <a:pt x="248891" y="31555"/>
                  <a:pt x="224599" y="32744"/>
                </a:cubicBezTo>
                <a:cubicBezTo>
                  <a:pt x="182645" y="30541"/>
                  <a:pt x="143208" y="52822"/>
                  <a:pt x="123443" y="89894"/>
                </a:cubicBezTo>
                <a:cubicBezTo>
                  <a:pt x="121164" y="95117"/>
                  <a:pt x="115998" y="98486"/>
                  <a:pt x="110299" y="98466"/>
                </a:cubicBezTo>
                <a:cubicBezTo>
                  <a:pt x="108338" y="98457"/>
                  <a:pt x="106398" y="98069"/>
                  <a:pt x="104584" y="97323"/>
                </a:cubicBezTo>
                <a:cubicBezTo>
                  <a:pt x="101041" y="95819"/>
                  <a:pt x="98255" y="92949"/>
                  <a:pt x="96856" y="89363"/>
                </a:cubicBezTo>
                <a:cubicBezTo>
                  <a:pt x="95458" y="85777"/>
                  <a:pt x="95565" y="81779"/>
                  <a:pt x="97154" y="78273"/>
                </a:cubicBezTo>
                <a:cubicBezTo>
                  <a:pt x="120802" y="29880"/>
                  <a:pt x="170777" y="0"/>
                  <a:pt x="224599" y="2073"/>
                </a:cubicBezTo>
                <a:cubicBezTo>
                  <a:pt x="256732" y="1395"/>
                  <a:pt x="288151" y="11599"/>
                  <a:pt x="313753" y="31029"/>
                </a:cubicBezTo>
                <a:lnTo>
                  <a:pt x="338327" y="6264"/>
                </a:lnTo>
                <a:cubicBezTo>
                  <a:pt x="342459" y="2221"/>
                  <a:pt x="348600" y="1023"/>
                  <a:pt x="353948" y="3216"/>
                </a:cubicBezTo>
                <a:cubicBezTo>
                  <a:pt x="358949" y="5665"/>
                  <a:pt x="362071" y="10795"/>
                  <a:pt x="361949" y="16361"/>
                </a:cubicBezTo>
                <a:close/>
                <a:moveTo>
                  <a:pt x="0" y="289538"/>
                </a:moveTo>
                <a:cubicBezTo>
                  <a:pt x="12613" y="256357"/>
                  <a:pt x="43781" y="233880"/>
                  <a:pt x="79247" y="232388"/>
                </a:cubicBezTo>
                <a:cubicBezTo>
                  <a:pt x="114750" y="233904"/>
                  <a:pt x="145962" y="256359"/>
                  <a:pt x="158686" y="289538"/>
                </a:cubicBezTo>
                <a:close/>
                <a:moveTo>
                  <a:pt x="33527" y="169332"/>
                </a:moveTo>
                <a:cubicBezTo>
                  <a:pt x="33527" y="144503"/>
                  <a:pt x="53656" y="124374"/>
                  <a:pt x="78486" y="124374"/>
                </a:cubicBezTo>
                <a:cubicBezTo>
                  <a:pt x="103315" y="124374"/>
                  <a:pt x="123444" y="144503"/>
                  <a:pt x="123444" y="169332"/>
                </a:cubicBezTo>
                <a:cubicBezTo>
                  <a:pt x="123444" y="194162"/>
                  <a:pt x="103315" y="214290"/>
                  <a:pt x="78486" y="214290"/>
                </a:cubicBezTo>
                <a:cubicBezTo>
                  <a:pt x="53656" y="214290"/>
                  <a:pt x="33527" y="194162"/>
                  <a:pt x="33527" y="169332"/>
                </a:cubicBezTo>
                <a:moveTo>
                  <a:pt x="298513" y="289538"/>
                </a:moveTo>
                <a:cubicBezTo>
                  <a:pt x="311237" y="256359"/>
                  <a:pt x="342449" y="233904"/>
                  <a:pt x="377952" y="232388"/>
                </a:cubicBezTo>
                <a:cubicBezTo>
                  <a:pt x="413435" y="233830"/>
                  <a:pt x="444627" y="256325"/>
                  <a:pt x="457200" y="289538"/>
                </a:cubicBezTo>
                <a:close/>
                <a:moveTo>
                  <a:pt x="332231" y="169332"/>
                </a:moveTo>
                <a:cubicBezTo>
                  <a:pt x="332231" y="144503"/>
                  <a:pt x="352360" y="124374"/>
                  <a:pt x="377190" y="124374"/>
                </a:cubicBezTo>
                <a:cubicBezTo>
                  <a:pt x="402019" y="124374"/>
                  <a:pt x="422148" y="144503"/>
                  <a:pt x="422148" y="169332"/>
                </a:cubicBezTo>
                <a:cubicBezTo>
                  <a:pt x="422148" y="194162"/>
                  <a:pt x="402019" y="214290"/>
                  <a:pt x="377190" y="214290"/>
                </a:cubicBezTo>
                <a:cubicBezTo>
                  <a:pt x="352360" y="214290"/>
                  <a:pt x="332231" y="194162"/>
                  <a:pt x="332231" y="169332"/>
                </a:cubicBezTo>
                <a:moveTo>
                  <a:pt x="285750" y="391646"/>
                </a:moveTo>
                <a:cubicBezTo>
                  <a:pt x="285670" y="415256"/>
                  <a:pt x="267047" y="434634"/>
                  <a:pt x="243459" y="435651"/>
                </a:cubicBezTo>
                <a:lnTo>
                  <a:pt x="243459" y="438318"/>
                </a:lnTo>
                <a:cubicBezTo>
                  <a:pt x="243459" y="446209"/>
                  <a:pt x="237062" y="452606"/>
                  <a:pt x="229171" y="452606"/>
                </a:cubicBezTo>
                <a:cubicBezTo>
                  <a:pt x="221280" y="452606"/>
                  <a:pt x="214884" y="446209"/>
                  <a:pt x="214884" y="438318"/>
                </a:cubicBezTo>
                <a:lnTo>
                  <a:pt x="214884" y="435842"/>
                </a:lnTo>
                <a:lnTo>
                  <a:pt x="195834" y="435842"/>
                </a:lnTo>
                <a:cubicBezTo>
                  <a:pt x="187943" y="435842"/>
                  <a:pt x="181546" y="429445"/>
                  <a:pt x="181546" y="421554"/>
                </a:cubicBezTo>
                <a:cubicBezTo>
                  <a:pt x="181546" y="413664"/>
                  <a:pt x="187943" y="407267"/>
                  <a:pt x="195834" y="407267"/>
                </a:cubicBezTo>
                <a:lnTo>
                  <a:pt x="241554" y="407267"/>
                </a:lnTo>
                <a:cubicBezTo>
                  <a:pt x="250211" y="407163"/>
                  <a:pt x="257175" y="400114"/>
                  <a:pt x="257175" y="391455"/>
                </a:cubicBezTo>
                <a:cubicBezTo>
                  <a:pt x="257260" y="385022"/>
                  <a:pt x="253296" y="379229"/>
                  <a:pt x="247268" y="376977"/>
                </a:cubicBezTo>
                <a:lnTo>
                  <a:pt x="201168" y="357927"/>
                </a:lnTo>
                <a:cubicBezTo>
                  <a:pt x="182054" y="350060"/>
                  <a:pt x="170900" y="330041"/>
                  <a:pt x="174269" y="309648"/>
                </a:cubicBezTo>
                <a:cubicBezTo>
                  <a:pt x="177637" y="289255"/>
                  <a:pt x="194636" y="273886"/>
                  <a:pt x="215264" y="272583"/>
                </a:cubicBezTo>
                <a:lnTo>
                  <a:pt x="215264" y="269916"/>
                </a:lnTo>
                <a:cubicBezTo>
                  <a:pt x="215264" y="262026"/>
                  <a:pt x="221661" y="255629"/>
                  <a:pt x="229552" y="255629"/>
                </a:cubicBezTo>
                <a:cubicBezTo>
                  <a:pt x="237443" y="255629"/>
                  <a:pt x="243839" y="262026"/>
                  <a:pt x="243839" y="269916"/>
                </a:cubicBezTo>
                <a:lnTo>
                  <a:pt x="243839" y="272583"/>
                </a:lnTo>
                <a:lnTo>
                  <a:pt x="262889" y="272583"/>
                </a:lnTo>
                <a:cubicBezTo>
                  <a:pt x="270780" y="272583"/>
                  <a:pt x="277177" y="278980"/>
                  <a:pt x="277177" y="286871"/>
                </a:cubicBezTo>
                <a:cubicBezTo>
                  <a:pt x="277177" y="294762"/>
                  <a:pt x="270780" y="301158"/>
                  <a:pt x="262889" y="301158"/>
                </a:cubicBezTo>
                <a:lnTo>
                  <a:pt x="217741" y="301158"/>
                </a:lnTo>
                <a:cubicBezTo>
                  <a:pt x="209082" y="301158"/>
                  <a:pt x="202034" y="308121"/>
                  <a:pt x="201929" y="316779"/>
                </a:cubicBezTo>
                <a:cubicBezTo>
                  <a:pt x="201981" y="323216"/>
                  <a:pt x="205884" y="328996"/>
                  <a:pt x="211835" y="331448"/>
                </a:cubicBezTo>
                <a:lnTo>
                  <a:pt x="257936" y="350498"/>
                </a:lnTo>
                <a:cubicBezTo>
                  <a:pt x="274766" y="357215"/>
                  <a:pt x="285791" y="373525"/>
                  <a:pt x="285749" y="391646"/>
                </a:cubicBezTo>
                <a:close/>
              </a:path>
            </a:pathLst>
          </a:custGeom>
          <a:solidFill>
            <a:srgbClr val="EA2565"/>
          </a:solidFill>
          <a:ln>
            <a:noFill/>
          </a:ln>
        </p:spPr>
        <p:txBody>
          <a:bodyPr rtlCol="0" anchor="ctr"/>
          <a:lstStyle/>
          <a:p>
            <a:pPr algn="ctr"/>
            <a:endParaRPr/>
          </a:p>
        </p:txBody>
      </p:sp>
      <p:sp>
        <p:nvSpPr>
          <p:cNvPr id="22" name="Rounded Rectangle 19">
            <a:extLst>
              <a:ext uri="{FF2B5EF4-FFF2-40B4-BE49-F238E27FC236}">
                <a16:creationId xmlns:a16="http://schemas.microsoft.com/office/drawing/2014/main" id="{73DF5720-D079-31B5-51DA-7060E67D3159}"/>
              </a:ext>
            </a:extLst>
          </p:cNvPr>
          <p:cNvSpPr/>
          <p:nvPr/>
        </p:nvSpPr>
        <p:spPr>
          <a:xfrm>
            <a:off x="4971313" y="1845516"/>
            <a:ext cx="341236" cy="340650"/>
          </a:xfrm>
          <a:custGeom>
            <a:avLst/>
            <a:gdLst/>
            <a:ahLst/>
            <a:cxnLst/>
            <a:rect l="0" t="0" r="0" b="0"/>
            <a:pathLst>
              <a:path w="341236" h="340650">
                <a:moveTo>
                  <a:pt x="42470" y="28582"/>
                </a:moveTo>
                <a:cubicBezTo>
                  <a:pt x="38785" y="28578"/>
                  <a:pt x="35251" y="30040"/>
                  <a:pt x="32646" y="32645"/>
                </a:cubicBezTo>
                <a:cubicBezTo>
                  <a:pt x="30041" y="35251"/>
                  <a:pt x="28579" y="38785"/>
                  <a:pt x="28582" y="42469"/>
                </a:cubicBezTo>
                <a:lnTo>
                  <a:pt x="28582" y="295930"/>
                </a:lnTo>
                <a:cubicBezTo>
                  <a:pt x="28579" y="299614"/>
                  <a:pt x="30040" y="303149"/>
                  <a:pt x="32646" y="305754"/>
                </a:cubicBezTo>
                <a:cubicBezTo>
                  <a:pt x="35251" y="308359"/>
                  <a:pt x="38786" y="309821"/>
                  <a:pt x="42470" y="309817"/>
                </a:cubicBezTo>
                <a:lnTo>
                  <a:pt x="193260" y="309817"/>
                </a:lnTo>
                <a:cubicBezTo>
                  <a:pt x="198489" y="315718"/>
                  <a:pt x="206119" y="319433"/>
                  <a:pt x="214634" y="319433"/>
                </a:cubicBezTo>
                <a:lnTo>
                  <a:pt x="228722" y="319433"/>
                </a:lnTo>
                <a:lnTo>
                  <a:pt x="228722" y="333506"/>
                </a:lnTo>
                <a:cubicBezTo>
                  <a:pt x="228722" y="335163"/>
                  <a:pt x="228865" y="336792"/>
                  <a:pt x="229136" y="338392"/>
                </a:cubicBezTo>
                <a:lnTo>
                  <a:pt x="42470" y="338392"/>
                </a:lnTo>
                <a:cubicBezTo>
                  <a:pt x="19015" y="338400"/>
                  <a:pt x="0" y="319384"/>
                  <a:pt x="7" y="295930"/>
                </a:cubicBezTo>
                <a:lnTo>
                  <a:pt x="7" y="42469"/>
                </a:lnTo>
                <a:cubicBezTo>
                  <a:pt x="4" y="31204"/>
                  <a:pt x="4478" y="20399"/>
                  <a:pt x="12445" y="12435"/>
                </a:cubicBezTo>
                <a:cubicBezTo>
                  <a:pt x="20412" y="4470"/>
                  <a:pt x="31219" y="0"/>
                  <a:pt x="42484" y="7"/>
                </a:cubicBezTo>
                <a:lnTo>
                  <a:pt x="239909" y="7"/>
                </a:lnTo>
                <a:cubicBezTo>
                  <a:pt x="243698" y="8"/>
                  <a:pt x="247331" y="1514"/>
                  <a:pt x="250010" y="4193"/>
                </a:cubicBezTo>
                <a:lnTo>
                  <a:pt x="334506" y="88690"/>
                </a:lnTo>
                <a:cubicBezTo>
                  <a:pt x="337186" y="91368"/>
                  <a:pt x="338692" y="95002"/>
                  <a:pt x="338693" y="98791"/>
                </a:cubicBezTo>
                <a:lnTo>
                  <a:pt x="338693" y="225735"/>
                </a:lnTo>
                <a:cubicBezTo>
                  <a:pt x="338690" y="226647"/>
                  <a:pt x="338599" y="227556"/>
                  <a:pt x="338421" y="228450"/>
                </a:cubicBezTo>
                <a:cubicBezTo>
                  <a:pt x="336993" y="228237"/>
                  <a:pt x="335550" y="228132"/>
                  <a:pt x="334106" y="228136"/>
                </a:cubicBezTo>
                <a:lnTo>
                  <a:pt x="320033" y="228136"/>
                </a:lnTo>
                <a:lnTo>
                  <a:pt x="320033" y="214048"/>
                </a:lnTo>
                <a:cubicBezTo>
                  <a:pt x="320034" y="205734"/>
                  <a:pt x="316414" y="197832"/>
                  <a:pt x="310118" y="192402"/>
                </a:cubicBezTo>
                <a:lnTo>
                  <a:pt x="310118" y="104706"/>
                </a:lnTo>
                <a:lnTo>
                  <a:pt x="233994" y="28582"/>
                </a:lnTo>
                <a:close/>
                <a:moveTo>
                  <a:pt x="118351" y="74902"/>
                </a:moveTo>
                <a:lnTo>
                  <a:pt x="118351" y="94847"/>
                </a:lnTo>
                <a:cubicBezTo>
                  <a:pt x="124309" y="96133"/>
                  <a:pt x="129952" y="98276"/>
                  <a:pt x="134881" y="101420"/>
                </a:cubicBezTo>
                <a:cubicBezTo>
                  <a:pt x="143954" y="107192"/>
                  <a:pt x="151069" y="116750"/>
                  <a:pt x="151069" y="129452"/>
                </a:cubicBezTo>
                <a:cubicBezTo>
                  <a:pt x="151069" y="137343"/>
                  <a:pt x="144672" y="143739"/>
                  <a:pt x="136782" y="143739"/>
                </a:cubicBezTo>
                <a:cubicBezTo>
                  <a:pt x="128891" y="143739"/>
                  <a:pt x="122494" y="137343"/>
                  <a:pt x="122494" y="129452"/>
                </a:cubicBezTo>
                <a:cubicBezTo>
                  <a:pt x="122494" y="128623"/>
                  <a:pt x="122323" y="127294"/>
                  <a:pt x="119551" y="125537"/>
                </a:cubicBezTo>
                <a:cubicBezTo>
                  <a:pt x="116536" y="123608"/>
                  <a:pt x="111307" y="121965"/>
                  <a:pt x="104349" y="121922"/>
                </a:cubicBezTo>
                <a:lnTo>
                  <a:pt x="104063" y="121922"/>
                </a:lnTo>
                <a:lnTo>
                  <a:pt x="103735" y="121922"/>
                </a:lnTo>
                <a:cubicBezTo>
                  <a:pt x="99220" y="121922"/>
                  <a:pt x="95662" y="121951"/>
                  <a:pt x="92548" y="122208"/>
                </a:cubicBezTo>
                <a:cubicBezTo>
                  <a:pt x="89361" y="122494"/>
                  <a:pt x="87704" y="122965"/>
                  <a:pt x="86890" y="123337"/>
                </a:cubicBezTo>
                <a:cubicBezTo>
                  <a:pt x="86490" y="123522"/>
                  <a:pt x="86490" y="123565"/>
                  <a:pt x="86490" y="123608"/>
                </a:cubicBezTo>
                <a:lnTo>
                  <a:pt x="86490" y="123622"/>
                </a:lnTo>
                <a:cubicBezTo>
                  <a:pt x="86318" y="123951"/>
                  <a:pt x="85632" y="125480"/>
                  <a:pt x="85632" y="129452"/>
                </a:cubicBezTo>
                <a:cubicBezTo>
                  <a:pt x="85632" y="131995"/>
                  <a:pt x="86575" y="134467"/>
                  <a:pt x="90719" y="137910"/>
                </a:cubicBezTo>
                <a:cubicBezTo>
                  <a:pt x="95319" y="141753"/>
                  <a:pt x="101863" y="145111"/>
                  <a:pt x="110464" y="149397"/>
                </a:cubicBezTo>
                <a:lnTo>
                  <a:pt x="111178" y="149754"/>
                </a:lnTo>
                <a:cubicBezTo>
                  <a:pt x="118837" y="153583"/>
                  <a:pt x="128281" y="158313"/>
                  <a:pt x="135710" y="164499"/>
                </a:cubicBezTo>
                <a:cubicBezTo>
                  <a:pt x="143840" y="171271"/>
                  <a:pt x="151083" y="181073"/>
                  <a:pt x="151083" y="194903"/>
                </a:cubicBezTo>
                <a:cubicBezTo>
                  <a:pt x="151083" y="201832"/>
                  <a:pt x="149940" y="208476"/>
                  <a:pt x="146797" y="214291"/>
                </a:cubicBezTo>
                <a:cubicBezTo>
                  <a:pt x="143511" y="220392"/>
                  <a:pt x="138639" y="224464"/>
                  <a:pt x="133210" y="226964"/>
                </a:cubicBezTo>
                <a:cubicBezTo>
                  <a:pt x="128195" y="229264"/>
                  <a:pt x="122923" y="230164"/>
                  <a:pt x="118351" y="230579"/>
                </a:cubicBezTo>
                <a:lnTo>
                  <a:pt x="118351" y="249438"/>
                </a:lnTo>
                <a:cubicBezTo>
                  <a:pt x="118351" y="257329"/>
                  <a:pt x="111954" y="263726"/>
                  <a:pt x="104063" y="263726"/>
                </a:cubicBezTo>
                <a:cubicBezTo>
                  <a:pt x="96172" y="263726"/>
                  <a:pt x="89776" y="257329"/>
                  <a:pt x="89776" y="249438"/>
                </a:cubicBezTo>
                <a:lnTo>
                  <a:pt x="89776" y="229850"/>
                </a:lnTo>
                <a:cubicBezTo>
                  <a:pt x="84175" y="228864"/>
                  <a:pt x="78689" y="227150"/>
                  <a:pt x="73774" y="224335"/>
                </a:cubicBezTo>
                <a:cubicBezTo>
                  <a:pt x="63572" y="218449"/>
                  <a:pt x="57057" y="208347"/>
                  <a:pt x="57057" y="194903"/>
                </a:cubicBezTo>
                <a:cubicBezTo>
                  <a:pt x="57057" y="187012"/>
                  <a:pt x="63454" y="180615"/>
                  <a:pt x="71345" y="180615"/>
                </a:cubicBezTo>
                <a:cubicBezTo>
                  <a:pt x="79236" y="180615"/>
                  <a:pt x="85632" y="187012"/>
                  <a:pt x="85632" y="194903"/>
                </a:cubicBezTo>
                <a:cubicBezTo>
                  <a:pt x="85632" y="196803"/>
                  <a:pt x="86032" y="197646"/>
                  <a:pt x="86232" y="197975"/>
                </a:cubicBezTo>
                <a:cubicBezTo>
                  <a:pt x="86685" y="198659"/>
                  <a:pt x="87311" y="199211"/>
                  <a:pt x="88047" y="199575"/>
                </a:cubicBezTo>
                <a:cubicBezTo>
                  <a:pt x="90776" y="201146"/>
                  <a:pt x="96005" y="202432"/>
                  <a:pt x="104063" y="202432"/>
                </a:cubicBezTo>
                <a:cubicBezTo>
                  <a:pt x="107904" y="202496"/>
                  <a:pt x="111746" y="202401"/>
                  <a:pt x="115579" y="202147"/>
                </a:cubicBezTo>
                <a:cubicBezTo>
                  <a:pt x="118765" y="201875"/>
                  <a:pt x="120422" y="201389"/>
                  <a:pt x="121237" y="201018"/>
                </a:cubicBezTo>
                <a:cubicBezTo>
                  <a:pt x="121637" y="200832"/>
                  <a:pt x="121637" y="200789"/>
                  <a:pt x="121637" y="200761"/>
                </a:cubicBezTo>
                <a:lnTo>
                  <a:pt x="121637" y="200732"/>
                </a:lnTo>
                <a:cubicBezTo>
                  <a:pt x="121823" y="200418"/>
                  <a:pt x="122494" y="198875"/>
                  <a:pt x="122494" y="194903"/>
                </a:cubicBezTo>
                <a:cubicBezTo>
                  <a:pt x="122494" y="192360"/>
                  <a:pt x="121565" y="189902"/>
                  <a:pt x="117422" y="186445"/>
                </a:cubicBezTo>
                <a:cubicBezTo>
                  <a:pt x="112807" y="182601"/>
                  <a:pt x="106249" y="179244"/>
                  <a:pt x="97677" y="174957"/>
                </a:cubicBezTo>
                <a:lnTo>
                  <a:pt x="96948" y="174600"/>
                </a:lnTo>
                <a:cubicBezTo>
                  <a:pt x="89304" y="170771"/>
                  <a:pt x="79846" y="166056"/>
                  <a:pt x="72416" y="159856"/>
                </a:cubicBezTo>
                <a:cubicBezTo>
                  <a:pt x="64287" y="153083"/>
                  <a:pt x="57043" y="143282"/>
                  <a:pt x="57043" y="129452"/>
                </a:cubicBezTo>
                <a:cubicBezTo>
                  <a:pt x="57043" y="122522"/>
                  <a:pt x="58200" y="115879"/>
                  <a:pt x="61329" y="110064"/>
                </a:cubicBezTo>
                <a:cubicBezTo>
                  <a:pt x="64341" y="104455"/>
                  <a:pt x="69123" y="99999"/>
                  <a:pt x="74931" y="97391"/>
                </a:cubicBezTo>
                <a:cubicBezTo>
                  <a:pt x="79634" y="95354"/>
                  <a:pt x="84649" y="94131"/>
                  <a:pt x="89761" y="93776"/>
                </a:cubicBezTo>
                <a:lnTo>
                  <a:pt x="89761" y="74916"/>
                </a:lnTo>
                <a:cubicBezTo>
                  <a:pt x="89761" y="67026"/>
                  <a:pt x="96158" y="60629"/>
                  <a:pt x="104049" y="60629"/>
                </a:cubicBezTo>
                <a:cubicBezTo>
                  <a:pt x="111940" y="60629"/>
                  <a:pt x="118336" y="67026"/>
                  <a:pt x="118336" y="74916"/>
                </a:cubicBezTo>
                <a:close/>
                <a:moveTo>
                  <a:pt x="189474" y="69887"/>
                </a:moveTo>
                <a:lnTo>
                  <a:pt x="229565" y="69887"/>
                </a:lnTo>
                <a:cubicBezTo>
                  <a:pt x="237455" y="69887"/>
                  <a:pt x="243852" y="76284"/>
                  <a:pt x="243852" y="84175"/>
                </a:cubicBezTo>
                <a:cubicBezTo>
                  <a:pt x="243852" y="92065"/>
                  <a:pt x="237455" y="98462"/>
                  <a:pt x="229565" y="98462"/>
                </a:cubicBezTo>
                <a:lnTo>
                  <a:pt x="189474" y="98462"/>
                </a:lnTo>
                <a:cubicBezTo>
                  <a:pt x="181583" y="98462"/>
                  <a:pt x="175186" y="92065"/>
                  <a:pt x="175186" y="84175"/>
                </a:cubicBezTo>
                <a:cubicBezTo>
                  <a:pt x="175186" y="76284"/>
                  <a:pt x="181583" y="69887"/>
                  <a:pt x="189474" y="69887"/>
                </a:cubicBezTo>
                <a:close/>
                <a:moveTo>
                  <a:pt x="189474" y="127609"/>
                </a:moveTo>
                <a:lnTo>
                  <a:pt x="255868" y="127609"/>
                </a:lnTo>
                <a:cubicBezTo>
                  <a:pt x="263759" y="127609"/>
                  <a:pt x="270155" y="134005"/>
                  <a:pt x="270155" y="141896"/>
                </a:cubicBezTo>
                <a:cubicBezTo>
                  <a:pt x="270155" y="149787"/>
                  <a:pt x="263759" y="156184"/>
                  <a:pt x="255868" y="156184"/>
                </a:cubicBezTo>
                <a:lnTo>
                  <a:pt x="189474" y="156184"/>
                </a:lnTo>
                <a:cubicBezTo>
                  <a:pt x="181583" y="156184"/>
                  <a:pt x="175186" y="149787"/>
                  <a:pt x="175186" y="141896"/>
                </a:cubicBezTo>
                <a:cubicBezTo>
                  <a:pt x="175186" y="134005"/>
                  <a:pt x="181583" y="127609"/>
                  <a:pt x="189474" y="127609"/>
                </a:cubicBezTo>
                <a:close/>
                <a:moveTo>
                  <a:pt x="298588" y="214048"/>
                </a:moveTo>
                <a:lnTo>
                  <a:pt x="298588" y="249567"/>
                </a:lnTo>
                <a:lnTo>
                  <a:pt x="334092" y="249567"/>
                </a:lnTo>
                <a:cubicBezTo>
                  <a:pt x="338037" y="249567"/>
                  <a:pt x="341236" y="252765"/>
                  <a:pt x="341236" y="256711"/>
                </a:cubicBezTo>
                <a:lnTo>
                  <a:pt x="341236" y="290858"/>
                </a:lnTo>
                <a:cubicBezTo>
                  <a:pt x="341236" y="294803"/>
                  <a:pt x="338037" y="298001"/>
                  <a:pt x="334092" y="298001"/>
                </a:cubicBezTo>
                <a:lnTo>
                  <a:pt x="298588" y="298001"/>
                </a:lnTo>
                <a:lnTo>
                  <a:pt x="298588" y="333506"/>
                </a:lnTo>
                <a:cubicBezTo>
                  <a:pt x="298588" y="337451"/>
                  <a:pt x="295389" y="340650"/>
                  <a:pt x="291444" y="340650"/>
                </a:cubicBezTo>
                <a:lnTo>
                  <a:pt x="257297" y="340650"/>
                </a:lnTo>
                <a:cubicBezTo>
                  <a:pt x="253351" y="340650"/>
                  <a:pt x="250153" y="337451"/>
                  <a:pt x="250153" y="333506"/>
                </a:cubicBezTo>
                <a:lnTo>
                  <a:pt x="250153" y="298001"/>
                </a:lnTo>
                <a:lnTo>
                  <a:pt x="214634" y="298001"/>
                </a:lnTo>
                <a:cubicBezTo>
                  <a:pt x="210689" y="298001"/>
                  <a:pt x="207490" y="294803"/>
                  <a:pt x="207490" y="290858"/>
                </a:cubicBezTo>
                <a:lnTo>
                  <a:pt x="207490" y="256711"/>
                </a:lnTo>
                <a:cubicBezTo>
                  <a:pt x="207490" y="252765"/>
                  <a:pt x="210689" y="249567"/>
                  <a:pt x="214634" y="249567"/>
                </a:cubicBezTo>
                <a:lnTo>
                  <a:pt x="250153" y="249567"/>
                </a:lnTo>
                <a:lnTo>
                  <a:pt x="250153" y="214048"/>
                </a:lnTo>
                <a:cubicBezTo>
                  <a:pt x="250153" y="210103"/>
                  <a:pt x="253351" y="206904"/>
                  <a:pt x="257297" y="206904"/>
                </a:cubicBezTo>
                <a:lnTo>
                  <a:pt x="291444" y="206904"/>
                </a:lnTo>
                <a:cubicBezTo>
                  <a:pt x="295389" y="206904"/>
                  <a:pt x="298588" y="210103"/>
                  <a:pt x="298588" y="214048"/>
                </a:cubicBezTo>
                <a:close/>
              </a:path>
            </a:pathLst>
          </a:custGeom>
          <a:solidFill>
            <a:srgbClr val="484848"/>
          </a:solidFill>
          <a:ln>
            <a:noFill/>
          </a:ln>
        </p:spPr>
        <p:txBody>
          <a:bodyPr rtlCol="0" anchor="ctr"/>
          <a:lstStyle/>
          <a:p>
            <a:pPr algn="ctr"/>
            <a:endParaRPr/>
          </a:p>
        </p:txBody>
      </p:sp>
      <p:sp>
        <p:nvSpPr>
          <p:cNvPr id="23" name="Rounded Rectangle 20">
            <a:extLst>
              <a:ext uri="{FF2B5EF4-FFF2-40B4-BE49-F238E27FC236}">
                <a16:creationId xmlns:a16="http://schemas.microsoft.com/office/drawing/2014/main" id="{40C38385-39BC-FFCB-1341-4452BC0768D4}"/>
              </a:ext>
            </a:extLst>
          </p:cNvPr>
          <p:cNvSpPr/>
          <p:nvPr/>
        </p:nvSpPr>
        <p:spPr>
          <a:xfrm>
            <a:off x="6230728" y="1956626"/>
            <a:ext cx="284363" cy="283875"/>
          </a:xfrm>
          <a:custGeom>
            <a:avLst/>
            <a:gdLst/>
            <a:ahLst/>
            <a:cxnLst/>
            <a:rect l="0" t="0" r="0" b="0"/>
            <a:pathLst>
              <a:path w="284363" h="283875">
                <a:moveTo>
                  <a:pt x="35391" y="23818"/>
                </a:moveTo>
                <a:cubicBezTo>
                  <a:pt x="32321" y="23815"/>
                  <a:pt x="29376" y="25033"/>
                  <a:pt x="27205" y="27204"/>
                </a:cubicBezTo>
                <a:cubicBezTo>
                  <a:pt x="25034" y="29375"/>
                  <a:pt x="23815" y="32321"/>
                  <a:pt x="23819" y="35391"/>
                </a:cubicBezTo>
                <a:lnTo>
                  <a:pt x="23819" y="246608"/>
                </a:lnTo>
                <a:cubicBezTo>
                  <a:pt x="23815" y="249678"/>
                  <a:pt x="25034" y="252624"/>
                  <a:pt x="27205" y="254795"/>
                </a:cubicBezTo>
                <a:cubicBezTo>
                  <a:pt x="29376" y="256966"/>
                  <a:pt x="32321" y="258184"/>
                  <a:pt x="35391" y="258181"/>
                </a:cubicBezTo>
                <a:lnTo>
                  <a:pt x="161050" y="258181"/>
                </a:lnTo>
                <a:cubicBezTo>
                  <a:pt x="165408" y="263098"/>
                  <a:pt x="171766" y="266194"/>
                  <a:pt x="178862" y="266194"/>
                </a:cubicBezTo>
                <a:lnTo>
                  <a:pt x="190601" y="266194"/>
                </a:lnTo>
                <a:lnTo>
                  <a:pt x="190601" y="277921"/>
                </a:lnTo>
                <a:cubicBezTo>
                  <a:pt x="190601" y="279303"/>
                  <a:pt x="190720" y="280660"/>
                  <a:pt x="190947" y="281993"/>
                </a:cubicBezTo>
                <a:lnTo>
                  <a:pt x="35391" y="281993"/>
                </a:lnTo>
                <a:cubicBezTo>
                  <a:pt x="15846" y="282000"/>
                  <a:pt x="0" y="266154"/>
                  <a:pt x="6" y="246608"/>
                </a:cubicBezTo>
                <a:lnTo>
                  <a:pt x="6" y="35391"/>
                </a:lnTo>
                <a:cubicBezTo>
                  <a:pt x="3" y="26003"/>
                  <a:pt x="3732" y="16999"/>
                  <a:pt x="10371" y="10362"/>
                </a:cubicBezTo>
                <a:cubicBezTo>
                  <a:pt x="17010" y="3725"/>
                  <a:pt x="26016" y="0"/>
                  <a:pt x="35403" y="6"/>
                </a:cubicBezTo>
                <a:lnTo>
                  <a:pt x="199924" y="6"/>
                </a:lnTo>
                <a:cubicBezTo>
                  <a:pt x="203081" y="6"/>
                  <a:pt x="206109" y="1261"/>
                  <a:pt x="208342" y="3494"/>
                </a:cubicBezTo>
                <a:lnTo>
                  <a:pt x="278755" y="73908"/>
                </a:lnTo>
                <a:cubicBezTo>
                  <a:pt x="280988" y="76140"/>
                  <a:pt x="282243" y="79168"/>
                  <a:pt x="282244" y="82326"/>
                </a:cubicBezTo>
                <a:lnTo>
                  <a:pt x="282244" y="188113"/>
                </a:lnTo>
                <a:cubicBezTo>
                  <a:pt x="282242" y="188872"/>
                  <a:pt x="282166" y="189630"/>
                  <a:pt x="282018" y="190375"/>
                </a:cubicBezTo>
                <a:cubicBezTo>
                  <a:pt x="280827" y="190197"/>
                  <a:pt x="279625" y="190110"/>
                  <a:pt x="278422" y="190113"/>
                </a:cubicBezTo>
                <a:lnTo>
                  <a:pt x="266694" y="190113"/>
                </a:lnTo>
                <a:lnTo>
                  <a:pt x="266694" y="178373"/>
                </a:lnTo>
                <a:cubicBezTo>
                  <a:pt x="266695" y="171445"/>
                  <a:pt x="263679" y="164860"/>
                  <a:pt x="258431" y="160335"/>
                </a:cubicBezTo>
                <a:lnTo>
                  <a:pt x="258431" y="87255"/>
                </a:lnTo>
                <a:lnTo>
                  <a:pt x="194995" y="23818"/>
                </a:lnTo>
                <a:close/>
                <a:moveTo>
                  <a:pt x="98626" y="62418"/>
                </a:moveTo>
                <a:lnTo>
                  <a:pt x="98626" y="79039"/>
                </a:lnTo>
                <a:cubicBezTo>
                  <a:pt x="103590" y="80111"/>
                  <a:pt x="108293" y="81897"/>
                  <a:pt x="112401" y="84516"/>
                </a:cubicBezTo>
                <a:cubicBezTo>
                  <a:pt x="119962" y="89326"/>
                  <a:pt x="125891" y="97292"/>
                  <a:pt x="125891" y="107876"/>
                </a:cubicBezTo>
                <a:cubicBezTo>
                  <a:pt x="125891" y="114452"/>
                  <a:pt x="120560" y="119783"/>
                  <a:pt x="113985" y="119783"/>
                </a:cubicBezTo>
                <a:cubicBezTo>
                  <a:pt x="107409" y="119783"/>
                  <a:pt x="102078" y="114452"/>
                  <a:pt x="102078" y="107876"/>
                </a:cubicBezTo>
                <a:cubicBezTo>
                  <a:pt x="102078" y="107186"/>
                  <a:pt x="101935" y="106079"/>
                  <a:pt x="99626" y="104614"/>
                </a:cubicBezTo>
                <a:cubicBezTo>
                  <a:pt x="97113" y="103007"/>
                  <a:pt x="92756" y="101638"/>
                  <a:pt x="86957" y="101602"/>
                </a:cubicBezTo>
                <a:lnTo>
                  <a:pt x="86719" y="101602"/>
                </a:lnTo>
                <a:lnTo>
                  <a:pt x="86445" y="101602"/>
                </a:lnTo>
                <a:cubicBezTo>
                  <a:pt x="82683" y="101602"/>
                  <a:pt x="79718" y="101626"/>
                  <a:pt x="77123" y="101840"/>
                </a:cubicBezTo>
                <a:cubicBezTo>
                  <a:pt x="74468" y="102078"/>
                  <a:pt x="73087" y="102471"/>
                  <a:pt x="72408" y="102781"/>
                </a:cubicBezTo>
                <a:cubicBezTo>
                  <a:pt x="72075" y="102935"/>
                  <a:pt x="72075" y="102971"/>
                  <a:pt x="72075" y="103007"/>
                </a:cubicBezTo>
                <a:lnTo>
                  <a:pt x="72075" y="103019"/>
                </a:lnTo>
                <a:cubicBezTo>
                  <a:pt x="71932" y="103293"/>
                  <a:pt x="71360" y="104566"/>
                  <a:pt x="71360" y="107876"/>
                </a:cubicBezTo>
                <a:cubicBezTo>
                  <a:pt x="71360" y="109996"/>
                  <a:pt x="72146" y="112056"/>
                  <a:pt x="75599" y="114925"/>
                </a:cubicBezTo>
                <a:cubicBezTo>
                  <a:pt x="79433" y="118128"/>
                  <a:pt x="84886" y="120926"/>
                  <a:pt x="92053" y="124498"/>
                </a:cubicBezTo>
                <a:lnTo>
                  <a:pt x="92649" y="124795"/>
                </a:lnTo>
                <a:cubicBezTo>
                  <a:pt x="99030" y="127986"/>
                  <a:pt x="106900" y="131927"/>
                  <a:pt x="113092" y="137082"/>
                </a:cubicBezTo>
                <a:cubicBezTo>
                  <a:pt x="119866" y="142726"/>
                  <a:pt x="125903" y="150894"/>
                  <a:pt x="125903" y="162419"/>
                </a:cubicBezTo>
                <a:cubicBezTo>
                  <a:pt x="125903" y="168193"/>
                  <a:pt x="124950" y="173730"/>
                  <a:pt x="122331" y="178576"/>
                </a:cubicBezTo>
                <a:cubicBezTo>
                  <a:pt x="119592" y="183660"/>
                  <a:pt x="115532" y="187053"/>
                  <a:pt x="111008" y="189137"/>
                </a:cubicBezTo>
                <a:cubicBezTo>
                  <a:pt x="106829" y="191053"/>
                  <a:pt x="102436" y="191804"/>
                  <a:pt x="98626" y="192149"/>
                </a:cubicBezTo>
                <a:lnTo>
                  <a:pt x="98626" y="207865"/>
                </a:lnTo>
                <a:cubicBezTo>
                  <a:pt x="98626" y="214441"/>
                  <a:pt x="93295" y="219771"/>
                  <a:pt x="86719" y="219771"/>
                </a:cubicBezTo>
                <a:cubicBezTo>
                  <a:pt x="80144" y="219771"/>
                  <a:pt x="74813" y="214441"/>
                  <a:pt x="74813" y="207865"/>
                </a:cubicBezTo>
                <a:lnTo>
                  <a:pt x="74813" y="191542"/>
                </a:lnTo>
                <a:cubicBezTo>
                  <a:pt x="70146" y="190720"/>
                  <a:pt x="65574" y="189291"/>
                  <a:pt x="61478" y="186946"/>
                </a:cubicBezTo>
                <a:cubicBezTo>
                  <a:pt x="52977" y="182040"/>
                  <a:pt x="47548" y="173623"/>
                  <a:pt x="47548" y="162419"/>
                </a:cubicBezTo>
                <a:cubicBezTo>
                  <a:pt x="47548" y="155843"/>
                  <a:pt x="52878" y="150513"/>
                  <a:pt x="59454" y="150513"/>
                </a:cubicBezTo>
                <a:cubicBezTo>
                  <a:pt x="66030" y="150513"/>
                  <a:pt x="71360" y="155843"/>
                  <a:pt x="71360" y="162419"/>
                </a:cubicBezTo>
                <a:cubicBezTo>
                  <a:pt x="71360" y="164002"/>
                  <a:pt x="71694" y="164705"/>
                  <a:pt x="71860" y="164979"/>
                </a:cubicBezTo>
                <a:cubicBezTo>
                  <a:pt x="72238" y="165549"/>
                  <a:pt x="72759" y="166009"/>
                  <a:pt x="73372" y="166312"/>
                </a:cubicBezTo>
                <a:cubicBezTo>
                  <a:pt x="75646" y="167622"/>
                  <a:pt x="80004" y="168694"/>
                  <a:pt x="86719" y="168694"/>
                </a:cubicBezTo>
                <a:cubicBezTo>
                  <a:pt x="89920" y="168746"/>
                  <a:pt x="93122" y="168667"/>
                  <a:pt x="96316" y="168455"/>
                </a:cubicBezTo>
                <a:cubicBezTo>
                  <a:pt x="98971" y="168229"/>
                  <a:pt x="100352" y="167824"/>
                  <a:pt x="101031" y="167515"/>
                </a:cubicBezTo>
                <a:cubicBezTo>
                  <a:pt x="101364" y="167360"/>
                  <a:pt x="101364" y="167324"/>
                  <a:pt x="101364" y="167301"/>
                </a:cubicBezTo>
                <a:lnTo>
                  <a:pt x="101364" y="167277"/>
                </a:lnTo>
                <a:cubicBezTo>
                  <a:pt x="101519" y="167015"/>
                  <a:pt x="102078" y="165729"/>
                  <a:pt x="102078" y="162419"/>
                </a:cubicBezTo>
                <a:cubicBezTo>
                  <a:pt x="102078" y="160300"/>
                  <a:pt x="101304" y="158252"/>
                  <a:pt x="97852" y="155370"/>
                </a:cubicBezTo>
                <a:cubicBezTo>
                  <a:pt x="94006" y="152168"/>
                  <a:pt x="88541" y="149370"/>
                  <a:pt x="81397" y="145798"/>
                </a:cubicBezTo>
                <a:lnTo>
                  <a:pt x="80790" y="145500"/>
                </a:lnTo>
                <a:cubicBezTo>
                  <a:pt x="74420" y="142309"/>
                  <a:pt x="66538" y="138380"/>
                  <a:pt x="60347" y="133213"/>
                </a:cubicBezTo>
                <a:cubicBezTo>
                  <a:pt x="53572" y="127569"/>
                  <a:pt x="47536" y="119402"/>
                  <a:pt x="47536" y="107876"/>
                </a:cubicBezTo>
                <a:cubicBezTo>
                  <a:pt x="47536" y="102102"/>
                  <a:pt x="48500" y="96565"/>
                  <a:pt x="51108" y="91720"/>
                </a:cubicBezTo>
                <a:cubicBezTo>
                  <a:pt x="53618" y="87046"/>
                  <a:pt x="57603" y="83332"/>
                  <a:pt x="62442" y="81159"/>
                </a:cubicBezTo>
                <a:cubicBezTo>
                  <a:pt x="66362" y="79461"/>
                  <a:pt x="70541" y="78443"/>
                  <a:pt x="74801" y="78147"/>
                </a:cubicBezTo>
                <a:lnTo>
                  <a:pt x="74801" y="62430"/>
                </a:lnTo>
                <a:cubicBezTo>
                  <a:pt x="74801" y="55855"/>
                  <a:pt x="80132" y="50524"/>
                  <a:pt x="86707" y="50524"/>
                </a:cubicBezTo>
                <a:cubicBezTo>
                  <a:pt x="93283" y="50524"/>
                  <a:pt x="98614" y="55855"/>
                  <a:pt x="98614" y="62430"/>
                </a:cubicBezTo>
                <a:close/>
                <a:moveTo>
                  <a:pt x="157895" y="58239"/>
                </a:moveTo>
                <a:lnTo>
                  <a:pt x="191304" y="58239"/>
                </a:lnTo>
                <a:cubicBezTo>
                  <a:pt x="197879" y="58239"/>
                  <a:pt x="203210" y="63570"/>
                  <a:pt x="203210" y="70146"/>
                </a:cubicBezTo>
                <a:cubicBezTo>
                  <a:pt x="203210" y="76721"/>
                  <a:pt x="197879" y="82052"/>
                  <a:pt x="191304" y="82052"/>
                </a:cubicBezTo>
                <a:lnTo>
                  <a:pt x="157895" y="82052"/>
                </a:lnTo>
                <a:cubicBezTo>
                  <a:pt x="151319" y="82052"/>
                  <a:pt x="145989" y="76721"/>
                  <a:pt x="145989" y="70146"/>
                </a:cubicBezTo>
                <a:cubicBezTo>
                  <a:pt x="145989" y="63570"/>
                  <a:pt x="151319" y="58239"/>
                  <a:pt x="157895" y="58239"/>
                </a:cubicBezTo>
                <a:close/>
                <a:moveTo>
                  <a:pt x="157895" y="106341"/>
                </a:moveTo>
                <a:lnTo>
                  <a:pt x="213223" y="106341"/>
                </a:lnTo>
                <a:cubicBezTo>
                  <a:pt x="219799" y="106341"/>
                  <a:pt x="225129" y="111671"/>
                  <a:pt x="225129" y="118247"/>
                </a:cubicBezTo>
                <a:cubicBezTo>
                  <a:pt x="225129" y="124822"/>
                  <a:pt x="219799" y="130153"/>
                  <a:pt x="213223" y="130153"/>
                </a:cubicBezTo>
                <a:lnTo>
                  <a:pt x="157895" y="130153"/>
                </a:lnTo>
                <a:cubicBezTo>
                  <a:pt x="151319" y="130153"/>
                  <a:pt x="145989" y="124822"/>
                  <a:pt x="145989" y="118247"/>
                </a:cubicBezTo>
                <a:cubicBezTo>
                  <a:pt x="145989" y="111671"/>
                  <a:pt x="151319" y="106341"/>
                  <a:pt x="157895" y="106341"/>
                </a:cubicBezTo>
                <a:close/>
                <a:moveTo>
                  <a:pt x="248823" y="178373"/>
                </a:moveTo>
                <a:lnTo>
                  <a:pt x="248823" y="207972"/>
                </a:lnTo>
                <a:lnTo>
                  <a:pt x="278410" y="207972"/>
                </a:lnTo>
                <a:cubicBezTo>
                  <a:pt x="281698" y="207972"/>
                  <a:pt x="284363" y="210638"/>
                  <a:pt x="284363" y="213925"/>
                </a:cubicBezTo>
                <a:lnTo>
                  <a:pt x="284363" y="242381"/>
                </a:lnTo>
                <a:cubicBezTo>
                  <a:pt x="284363" y="245669"/>
                  <a:pt x="281698" y="248334"/>
                  <a:pt x="278410" y="248334"/>
                </a:cubicBezTo>
                <a:lnTo>
                  <a:pt x="248823" y="248334"/>
                </a:lnTo>
                <a:lnTo>
                  <a:pt x="248823" y="277921"/>
                </a:lnTo>
                <a:cubicBezTo>
                  <a:pt x="248823" y="281209"/>
                  <a:pt x="246158" y="283875"/>
                  <a:pt x="242870" y="283875"/>
                </a:cubicBezTo>
                <a:lnTo>
                  <a:pt x="214414" y="283875"/>
                </a:lnTo>
                <a:cubicBezTo>
                  <a:pt x="211126" y="283875"/>
                  <a:pt x="208461" y="281209"/>
                  <a:pt x="208461" y="277921"/>
                </a:cubicBezTo>
                <a:lnTo>
                  <a:pt x="208461" y="248334"/>
                </a:lnTo>
                <a:lnTo>
                  <a:pt x="178862" y="248334"/>
                </a:lnTo>
                <a:cubicBezTo>
                  <a:pt x="175574" y="248334"/>
                  <a:pt x="172909" y="245669"/>
                  <a:pt x="172909" y="242381"/>
                </a:cubicBezTo>
                <a:lnTo>
                  <a:pt x="172909" y="213925"/>
                </a:lnTo>
                <a:cubicBezTo>
                  <a:pt x="172909" y="210638"/>
                  <a:pt x="175574" y="207972"/>
                  <a:pt x="178862" y="207972"/>
                </a:cubicBezTo>
                <a:lnTo>
                  <a:pt x="208461" y="207972"/>
                </a:lnTo>
                <a:lnTo>
                  <a:pt x="208461" y="178373"/>
                </a:lnTo>
                <a:cubicBezTo>
                  <a:pt x="208461" y="175085"/>
                  <a:pt x="211126" y="172420"/>
                  <a:pt x="214414" y="172420"/>
                </a:cubicBezTo>
                <a:lnTo>
                  <a:pt x="242870" y="172420"/>
                </a:lnTo>
                <a:cubicBezTo>
                  <a:pt x="246158" y="172420"/>
                  <a:pt x="248823" y="175085"/>
                  <a:pt x="248823" y="178373"/>
                </a:cubicBezTo>
                <a:close/>
              </a:path>
            </a:pathLst>
          </a:custGeom>
          <a:solidFill>
            <a:srgbClr val="484848"/>
          </a:solidFill>
          <a:ln>
            <a:noFill/>
          </a:ln>
        </p:spPr>
        <p:txBody>
          <a:bodyPr rtlCol="0" anchor="ctr"/>
          <a:lstStyle/>
          <a:p>
            <a:pPr algn="ctr"/>
            <a:endParaRPr/>
          </a:p>
        </p:txBody>
      </p:sp>
      <p:sp>
        <p:nvSpPr>
          <p:cNvPr id="24" name="Rounded Rectangle 21">
            <a:extLst>
              <a:ext uri="{FF2B5EF4-FFF2-40B4-BE49-F238E27FC236}">
                <a16:creationId xmlns:a16="http://schemas.microsoft.com/office/drawing/2014/main" id="{DA192891-09C1-6B85-28AC-E84884156340}"/>
              </a:ext>
            </a:extLst>
          </p:cNvPr>
          <p:cNvSpPr/>
          <p:nvPr/>
        </p:nvSpPr>
        <p:spPr>
          <a:xfrm>
            <a:off x="5456465" y="6043135"/>
            <a:ext cx="317796" cy="314336"/>
          </a:xfrm>
          <a:custGeom>
            <a:avLst/>
            <a:gdLst/>
            <a:ahLst/>
            <a:cxnLst/>
            <a:rect l="0" t="0" r="0" b="0"/>
            <a:pathLst>
              <a:path w="247655" h="244959">
                <a:moveTo>
                  <a:pt x="147666" y="34611"/>
                </a:moveTo>
                <a:cubicBezTo>
                  <a:pt x="147664" y="28751"/>
                  <a:pt x="152238" y="23999"/>
                  <a:pt x="157882" y="23999"/>
                </a:cubicBezTo>
                <a:cubicBezTo>
                  <a:pt x="163525" y="23999"/>
                  <a:pt x="168099" y="28751"/>
                  <a:pt x="168097" y="34611"/>
                </a:cubicBezTo>
                <a:cubicBezTo>
                  <a:pt x="168099" y="40471"/>
                  <a:pt x="163525" y="45223"/>
                  <a:pt x="157882" y="45223"/>
                </a:cubicBezTo>
                <a:cubicBezTo>
                  <a:pt x="152239" y="45223"/>
                  <a:pt x="147664" y="40471"/>
                  <a:pt x="147666" y="34611"/>
                </a:cubicBezTo>
                <a:moveTo>
                  <a:pt x="147666" y="63757"/>
                </a:moveTo>
                <a:cubicBezTo>
                  <a:pt x="147664" y="57897"/>
                  <a:pt x="152238" y="53146"/>
                  <a:pt x="157882" y="53146"/>
                </a:cubicBezTo>
                <a:cubicBezTo>
                  <a:pt x="163525" y="53146"/>
                  <a:pt x="168099" y="57897"/>
                  <a:pt x="168097" y="63757"/>
                </a:cubicBezTo>
                <a:cubicBezTo>
                  <a:pt x="168099" y="69618"/>
                  <a:pt x="163525" y="74369"/>
                  <a:pt x="157882" y="74369"/>
                </a:cubicBezTo>
                <a:cubicBezTo>
                  <a:pt x="152239" y="74369"/>
                  <a:pt x="147664" y="69618"/>
                  <a:pt x="147666" y="63757"/>
                </a:cubicBezTo>
                <a:moveTo>
                  <a:pt x="166653" y="90011"/>
                </a:moveTo>
                <a:cubicBezTo>
                  <a:pt x="166953" y="90691"/>
                  <a:pt x="166953" y="91474"/>
                  <a:pt x="166653" y="92154"/>
                </a:cubicBezTo>
                <a:cubicBezTo>
                  <a:pt x="166298" y="92802"/>
                  <a:pt x="165700" y="93268"/>
                  <a:pt x="165002" y="93440"/>
                </a:cubicBezTo>
                <a:cubicBezTo>
                  <a:pt x="160179" y="94393"/>
                  <a:pt x="155448" y="95792"/>
                  <a:pt x="150865" y="97619"/>
                </a:cubicBezTo>
                <a:cubicBezTo>
                  <a:pt x="150237" y="97887"/>
                  <a:pt x="149532" y="97887"/>
                  <a:pt x="148904" y="97619"/>
                </a:cubicBezTo>
                <a:cubicBezTo>
                  <a:pt x="148255" y="97309"/>
                  <a:pt x="147766" y="96723"/>
                  <a:pt x="147563" y="96012"/>
                </a:cubicBezTo>
                <a:cubicBezTo>
                  <a:pt x="147350" y="95024"/>
                  <a:pt x="147350" y="93999"/>
                  <a:pt x="147563" y="93011"/>
                </a:cubicBezTo>
                <a:cubicBezTo>
                  <a:pt x="147563" y="87093"/>
                  <a:pt x="152183" y="82296"/>
                  <a:pt x="157882" y="82296"/>
                </a:cubicBezTo>
                <a:cubicBezTo>
                  <a:pt x="162042" y="82782"/>
                  <a:pt x="165507" y="85829"/>
                  <a:pt x="166653" y="90011"/>
                </a:cubicBezTo>
                <a:close/>
                <a:moveTo>
                  <a:pt x="99787" y="165449"/>
                </a:moveTo>
                <a:cubicBezTo>
                  <a:pt x="100397" y="165941"/>
                  <a:pt x="100773" y="166683"/>
                  <a:pt x="100819" y="167485"/>
                </a:cubicBezTo>
                <a:cubicBezTo>
                  <a:pt x="100407" y="170466"/>
                  <a:pt x="100200" y="173474"/>
                  <a:pt x="100200" y="176486"/>
                </a:cubicBezTo>
                <a:lnTo>
                  <a:pt x="100200" y="182915"/>
                </a:lnTo>
                <a:cubicBezTo>
                  <a:pt x="100206" y="183631"/>
                  <a:pt x="99948" y="184321"/>
                  <a:pt x="99477" y="184844"/>
                </a:cubicBezTo>
                <a:cubicBezTo>
                  <a:pt x="99013" y="185405"/>
                  <a:pt x="98332" y="185719"/>
                  <a:pt x="97620" y="185701"/>
                </a:cubicBezTo>
                <a:lnTo>
                  <a:pt x="20642" y="185701"/>
                </a:lnTo>
                <a:cubicBezTo>
                  <a:pt x="9244" y="185701"/>
                  <a:pt x="5" y="176106"/>
                  <a:pt x="5" y="164270"/>
                </a:cubicBezTo>
                <a:lnTo>
                  <a:pt x="5" y="134802"/>
                </a:lnTo>
                <a:cubicBezTo>
                  <a:pt x="45" y="126803"/>
                  <a:pt x="5779" y="120070"/>
                  <a:pt x="13419" y="119050"/>
                </a:cubicBezTo>
                <a:cubicBezTo>
                  <a:pt x="26178" y="117422"/>
                  <a:pt x="35751" y="106146"/>
                  <a:pt x="35707" y="92797"/>
                </a:cubicBezTo>
                <a:cubicBezTo>
                  <a:pt x="35660" y="79483"/>
                  <a:pt x="26132" y="68261"/>
                  <a:pt x="13419" y="66544"/>
                </a:cubicBezTo>
                <a:cubicBezTo>
                  <a:pt x="5756" y="65568"/>
                  <a:pt x="0" y="58808"/>
                  <a:pt x="5" y="50792"/>
                </a:cubicBezTo>
                <a:lnTo>
                  <a:pt x="5" y="21431"/>
                </a:lnTo>
                <a:cubicBezTo>
                  <a:pt x="5" y="9595"/>
                  <a:pt x="9244" y="0"/>
                  <a:pt x="20642" y="0"/>
                </a:cubicBezTo>
                <a:lnTo>
                  <a:pt x="223922" y="0"/>
                </a:lnTo>
                <a:cubicBezTo>
                  <a:pt x="235319" y="0"/>
                  <a:pt x="244559" y="9595"/>
                  <a:pt x="244559" y="21431"/>
                </a:cubicBezTo>
                <a:lnTo>
                  <a:pt x="244559" y="50792"/>
                </a:lnTo>
                <a:cubicBezTo>
                  <a:pt x="244564" y="58808"/>
                  <a:pt x="238807" y="65568"/>
                  <a:pt x="231145" y="66544"/>
                </a:cubicBezTo>
                <a:cubicBezTo>
                  <a:pt x="218074" y="68302"/>
                  <a:pt x="208428" y="80082"/>
                  <a:pt x="208856" y="93761"/>
                </a:cubicBezTo>
                <a:cubicBezTo>
                  <a:pt x="208814" y="94593"/>
                  <a:pt x="208440" y="95370"/>
                  <a:pt x="207824" y="95904"/>
                </a:cubicBezTo>
                <a:cubicBezTo>
                  <a:pt x="207108" y="96269"/>
                  <a:pt x="206270" y="96269"/>
                  <a:pt x="205554" y="95904"/>
                </a:cubicBezTo>
                <a:cubicBezTo>
                  <a:pt x="200769" y="94392"/>
                  <a:pt x="195866" y="93316"/>
                  <a:pt x="190902" y="92690"/>
                </a:cubicBezTo>
                <a:cubicBezTo>
                  <a:pt x="189516" y="92521"/>
                  <a:pt x="188510" y="91240"/>
                  <a:pt x="188631" y="89796"/>
                </a:cubicBezTo>
                <a:cubicBezTo>
                  <a:pt x="189878" y="69514"/>
                  <a:pt x="203393" y="52294"/>
                  <a:pt x="222271" y="46934"/>
                </a:cubicBezTo>
                <a:cubicBezTo>
                  <a:pt x="223371" y="46601"/>
                  <a:pt x="224128" y="45553"/>
                  <a:pt x="224128" y="44362"/>
                </a:cubicBezTo>
                <a:lnTo>
                  <a:pt x="224128" y="24110"/>
                </a:lnTo>
                <a:cubicBezTo>
                  <a:pt x="224128" y="22630"/>
                  <a:pt x="222973" y="21431"/>
                  <a:pt x="221548" y="21431"/>
                </a:cubicBezTo>
                <a:lnTo>
                  <a:pt x="23222" y="21431"/>
                </a:lnTo>
                <a:cubicBezTo>
                  <a:pt x="21797" y="21431"/>
                  <a:pt x="20642" y="22630"/>
                  <a:pt x="20642" y="24110"/>
                </a:cubicBezTo>
                <a:lnTo>
                  <a:pt x="20642" y="44362"/>
                </a:lnTo>
                <a:cubicBezTo>
                  <a:pt x="20642" y="45487"/>
                  <a:pt x="21293" y="46501"/>
                  <a:pt x="22293" y="46934"/>
                </a:cubicBezTo>
                <a:cubicBezTo>
                  <a:pt x="42205" y="52583"/>
                  <a:pt x="56021" y="71361"/>
                  <a:pt x="56036" y="92797"/>
                </a:cubicBezTo>
                <a:cubicBezTo>
                  <a:pt x="56071" y="114169"/>
                  <a:pt x="42408" y="132956"/>
                  <a:pt x="22603" y="138767"/>
                </a:cubicBezTo>
                <a:cubicBezTo>
                  <a:pt x="21481" y="139091"/>
                  <a:pt x="20689" y="140130"/>
                  <a:pt x="20642" y="141339"/>
                </a:cubicBezTo>
                <a:lnTo>
                  <a:pt x="20642" y="161591"/>
                </a:lnTo>
                <a:cubicBezTo>
                  <a:pt x="20633" y="162954"/>
                  <a:pt x="21610" y="164107"/>
                  <a:pt x="22912" y="164270"/>
                </a:cubicBezTo>
                <a:lnTo>
                  <a:pt x="97930" y="164270"/>
                </a:lnTo>
                <a:cubicBezTo>
                  <a:pt x="98696" y="164328"/>
                  <a:pt x="99388" y="164767"/>
                  <a:pt x="99787" y="165449"/>
                </a:cubicBezTo>
                <a:close/>
                <a:moveTo>
                  <a:pt x="181408" y="107370"/>
                </a:moveTo>
                <a:cubicBezTo>
                  <a:pt x="217972" y="107429"/>
                  <a:pt x="247598" y="138195"/>
                  <a:pt x="247655" y="176164"/>
                </a:cubicBezTo>
                <a:cubicBezTo>
                  <a:pt x="247655" y="214158"/>
                  <a:pt x="217995" y="244959"/>
                  <a:pt x="181408" y="244959"/>
                </a:cubicBezTo>
                <a:cubicBezTo>
                  <a:pt x="144822" y="244959"/>
                  <a:pt x="115162" y="214158"/>
                  <a:pt x="115162" y="176164"/>
                </a:cubicBezTo>
                <a:cubicBezTo>
                  <a:pt x="115162" y="138170"/>
                  <a:pt x="144822" y="107370"/>
                  <a:pt x="181408" y="107370"/>
                </a:cubicBezTo>
                <a:close/>
                <a:moveTo>
                  <a:pt x="214738" y="162984"/>
                </a:moveTo>
                <a:cubicBezTo>
                  <a:pt x="216552" y="160739"/>
                  <a:pt x="217026" y="157637"/>
                  <a:pt x="215969" y="154919"/>
                </a:cubicBezTo>
                <a:cubicBezTo>
                  <a:pt x="214913" y="152201"/>
                  <a:pt x="212498" y="150310"/>
                  <a:pt x="209691" y="150001"/>
                </a:cubicBezTo>
                <a:cubicBezTo>
                  <a:pt x="206884" y="149693"/>
                  <a:pt x="204142" y="151019"/>
                  <a:pt x="202562" y="153447"/>
                </a:cubicBezTo>
                <a:lnTo>
                  <a:pt x="174701" y="192024"/>
                </a:lnTo>
                <a:cubicBezTo>
                  <a:pt x="174259" y="192641"/>
                  <a:pt x="173582" y="193032"/>
                  <a:pt x="172844" y="193095"/>
                </a:cubicBezTo>
                <a:cubicBezTo>
                  <a:pt x="172099" y="193130"/>
                  <a:pt x="171379" y="192815"/>
                  <a:pt x="170883" y="192238"/>
                </a:cubicBezTo>
                <a:lnTo>
                  <a:pt x="157675" y="178522"/>
                </a:lnTo>
                <a:cubicBezTo>
                  <a:pt x="156143" y="175510"/>
                  <a:pt x="152929" y="173851"/>
                  <a:pt x="149692" y="174401"/>
                </a:cubicBezTo>
                <a:cubicBezTo>
                  <a:pt x="146455" y="174950"/>
                  <a:pt x="143917" y="177586"/>
                  <a:pt x="143388" y="180947"/>
                </a:cubicBezTo>
                <a:cubicBezTo>
                  <a:pt x="142859" y="184309"/>
                  <a:pt x="144456" y="187646"/>
                  <a:pt x="147356" y="189237"/>
                </a:cubicBezTo>
                <a:lnTo>
                  <a:pt x="162628" y="205097"/>
                </a:lnTo>
                <a:cubicBezTo>
                  <a:pt x="165763" y="208382"/>
                  <a:pt x="170122" y="210082"/>
                  <a:pt x="174564" y="209753"/>
                </a:cubicBezTo>
                <a:cubicBezTo>
                  <a:pt x="179007" y="209423"/>
                  <a:pt x="183089" y="207097"/>
                  <a:pt x="185742" y="203382"/>
                </a:cubicBezTo>
                <a:lnTo>
                  <a:pt x="214738" y="162448"/>
                </a:lnTo>
                <a:close/>
              </a:path>
            </a:pathLst>
          </a:custGeom>
          <a:solidFill>
            <a:srgbClr val="484848"/>
          </a:solidFill>
          <a:ln>
            <a:noFill/>
          </a:ln>
        </p:spPr>
        <p:txBody>
          <a:bodyPr rtlCol="0" anchor="ctr"/>
          <a:lstStyle/>
          <a:p>
            <a:pPr algn="ctr"/>
            <a:endParaRPr/>
          </a:p>
        </p:txBody>
      </p:sp>
      <p:sp>
        <p:nvSpPr>
          <p:cNvPr id="25" name="Rounded Rectangle 22">
            <a:extLst>
              <a:ext uri="{FF2B5EF4-FFF2-40B4-BE49-F238E27FC236}">
                <a16:creationId xmlns:a16="http://schemas.microsoft.com/office/drawing/2014/main" id="{E88EA7BD-8731-D663-D034-C9AC91D15747}"/>
              </a:ext>
            </a:extLst>
          </p:cNvPr>
          <p:cNvSpPr/>
          <p:nvPr/>
        </p:nvSpPr>
        <p:spPr>
          <a:xfrm>
            <a:off x="5668476" y="1350461"/>
            <a:ext cx="227490" cy="227100"/>
          </a:xfrm>
          <a:custGeom>
            <a:avLst/>
            <a:gdLst/>
            <a:ahLst/>
            <a:cxnLst/>
            <a:rect l="0" t="0" r="0" b="0"/>
            <a:pathLst>
              <a:path w="227490" h="227100">
                <a:moveTo>
                  <a:pt x="28313" y="19055"/>
                </a:moveTo>
                <a:cubicBezTo>
                  <a:pt x="25857" y="19052"/>
                  <a:pt x="23500" y="20027"/>
                  <a:pt x="21764" y="21763"/>
                </a:cubicBezTo>
                <a:cubicBezTo>
                  <a:pt x="20027" y="23500"/>
                  <a:pt x="19052" y="25857"/>
                  <a:pt x="19055" y="28313"/>
                </a:cubicBezTo>
                <a:lnTo>
                  <a:pt x="19055" y="197286"/>
                </a:lnTo>
                <a:cubicBezTo>
                  <a:pt x="19052" y="199743"/>
                  <a:pt x="20027" y="202099"/>
                  <a:pt x="21764" y="203836"/>
                </a:cubicBezTo>
                <a:cubicBezTo>
                  <a:pt x="23500" y="205573"/>
                  <a:pt x="25857" y="206547"/>
                  <a:pt x="28313" y="206545"/>
                </a:cubicBezTo>
                <a:lnTo>
                  <a:pt x="128840" y="206545"/>
                </a:lnTo>
                <a:cubicBezTo>
                  <a:pt x="132326" y="210478"/>
                  <a:pt x="137412" y="212955"/>
                  <a:pt x="143089" y="212955"/>
                </a:cubicBezTo>
                <a:lnTo>
                  <a:pt x="152481" y="212955"/>
                </a:lnTo>
                <a:lnTo>
                  <a:pt x="152481" y="222337"/>
                </a:lnTo>
                <a:cubicBezTo>
                  <a:pt x="152481" y="223442"/>
                  <a:pt x="152576" y="224528"/>
                  <a:pt x="152757" y="225595"/>
                </a:cubicBezTo>
                <a:lnTo>
                  <a:pt x="28313" y="225595"/>
                </a:lnTo>
                <a:cubicBezTo>
                  <a:pt x="12677" y="225600"/>
                  <a:pt x="0" y="212923"/>
                  <a:pt x="5" y="197286"/>
                </a:cubicBezTo>
                <a:lnTo>
                  <a:pt x="5" y="28313"/>
                </a:lnTo>
                <a:cubicBezTo>
                  <a:pt x="2" y="20803"/>
                  <a:pt x="2985" y="13599"/>
                  <a:pt x="8297" y="8290"/>
                </a:cubicBezTo>
                <a:cubicBezTo>
                  <a:pt x="13608" y="2980"/>
                  <a:pt x="20812" y="0"/>
                  <a:pt x="28323" y="5"/>
                </a:cubicBezTo>
                <a:lnTo>
                  <a:pt x="159939" y="5"/>
                </a:lnTo>
                <a:cubicBezTo>
                  <a:pt x="162465" y="5"/>
                  <a:pt x="164887" y="1009"/>
                  <a:pt x="166673" y="2795"/>
                </a:cubicBezTo>
                <a:lnTo>
                  <a:pt x="223004" y="59126"/>
                </a:lnTo>
                <a:cubicBezTo>
                  <a:pt x="224790" y="60912"/>
                  <a:pt x="225794" y="63334"/>
                  <a:pt x="225795" y="65860"/>
                </a:cubicBezTo>
                <a:lnTo>
                  <a:pt x="225795" y="150490"/>
                </a:lnTo>
                <a:cubicBezTo>
                  <a:pt x="225793" y="151098"/>
                  <a:pt x="225733" y="151704"/>
                  <a:pt x="225614" y="152300"/>
                </a:cubicBezTo>
                <a:cubicBezTo>
                  <a:pt x="224662" y="152158"/>
                  <a:pt x="223700" y="152088"/>
                  <a:pt x="222737" y="152090"/>
                </a:cubicBezTo>
                <a:lnTo>
                  <a:pt x="213355" y="152090"/>
                </a:lnTo>
                <a:lnTo>
                  <a:pt x="213355" y="142699"/>
                </a:lnTo>
                <a:cubicBezTo>
                  <a:pt x="213356" y="137156"/>
                  <a:pt x="210943" y="131888"/>
                  <a:pt x="206745" y="128268"/>
                </a:cubicBezTo>
                <a:lnTo>
                  <a:pt x="206745" y="69804"/>
                </a:lnTo>
                <a:lnTo>
                  <a:pt x="155996" y="19055"/>
                </a:lnTo>
                <a:close/>
                <a:moveTo>
                  <a:pt x="78900" y="49935"/>
                </a:moveTo>
                <a:lnTo>
                  <a:pt x="78900" y="63231"/>
                </a:lnTo>
                <a:cubicBezTo>
                  <a:pt x="82872" y="64089"/>
                  <a:pt x="86635" y="65517"/>
                  <a:pt x="89921" y="67613"/>
                </a:cubicBezTo>
                <a:cubicBezTo>
                  <a:pt x="95969" y="71461"/>
                  <a:pt x="100713" y="77833"/>
                  <a:pt x="100713" y="86301"/>
                </a:cubicBezTo>
                <a:cubicBezTo>
                  <a:pt x="100713" y="91562"/>
                  <a:pt x="96448" y="95826"/>
                  <a:pt x="91188" y="95826"/>
                </a:cubicBezTo>
                <a:cubicBezTo>
                  <a:pt x="85927" y="95826"/>
                  <a:pt x="81663" y="91562"/>
                  <a:pt x="81663" y="86301"/>
                </a:cubicBezTo>
                <a:cubicBezTo>
                  <a:pt x="81663" y="85749"/>
                  <a:pt x="81548" y="84863"/>
                  <a:pt x="79700" y="83691"/>
                </a:cubicBezTo>
                <a:cubicBezTo>
                  <a:pt x="77691" y="82405"/>
                  <a:pt x="74204" y="81310"/>
                  <a:pt x="69566" y="81281"/>
                </a:cubicBezTo>
                <a:lnTo>
                  <a:pt x="69375" y="81281"/>
                </a:lnTo>
                <a:lnTo>
                  <a:pt x="69156" y="81281"/>
                </a:lnTo>
                <a:cubicBezTo>
                  <a:pt x="66146" y="81281"/>
                  <a:pt x="63775" y="81300"/>
                  <a:pt x="61698" y="81472"/>
                </a:cubicBezTo>
                <a:cubicBezTo>
                  <a:pt x="59574" y="81662"/>
                  <a:pt x="58469" y="81977"/>
                  <a:pt x="57926" y="82224"/>
                </a:cubicBezTo>
                <a:cubicBezTo>
                  <a:pt x="57660" y="82348"/>
                  <a:pt x="57660" y="82377"/>
                  <a:pt x="57660" y="82405"/>
                </a:cubicBezTo>
                <a:lnTo>
                  <a:pt x="57660" y="82415"/>
                </a:lnTo>
                <a:cubicBezTo>
                  <a:pt x="57545" y="82634"/>
                  <a:pt x="57088" y="83653"/>
                  <a:pt x="57088" y="86301"/>
                </a:cubicBezTo>
                <a:cubicBezTo>
                  <a:pt x="57088" y="87996"/>
                  <a:pt x="57717" y="89644"/>
                  <a:pt x="60479" y="91940"/>
                </a:cubicBezTo>
                <a:cubicBezTo>
                  <a:pt x="63546" y="94502"/>
                  <a:pt x="67908" y="96740"/>
                  <a:pt x="73643" y="99598"/>
                </a:cubicBezTo>
                <a:lnTo>
                  <a:pt x="74119" y="99836"/>
                </a:lnTo>
                <a:cubicBezTo>
                  <a:pt x="79224" y="102389"/>
                  <a:pt x="85520" y="105542"/>
                  <a:pt x="90473" y="109666"/>
                </a:cubicBezTo>
                <a:cubicBezTo>
                  <a:pt x="95893" y="114181"/>
                  <a:pt x="100722" y="120715"/>
                  <a:pt x="100722" y="129935"/>
                </a:cubicBezTo>
                <a:cubicBezTo>
                  <a:pt x="100722" y="134555"/>
                  <a:pt x="99960" y="138984"/>
                  <a:pt x="97865" y="142860"/>
                </a:cubicBezTo>
                <a:cubicBezTo>
                  <a:pt x="95674" y="146928"/>
                  <a:pt x="92426" y="149642"/>
                  <a:pt x="88806" y="151309"/>
                </a:cubicBezTo>
                <a:cubicBezTo>
                  <a:pt x="85463" y="152843"/>
                  <a:pt x="81948" y="153443"/>
                  <a:pt x="78900" y="153719"/>
                </a:cubicBezTo>
                <a:lnTo>
                  <a:pt x="78900" y="166292"/>
                </a:lnTo>
                <a:cubicBezTo>
                  <a:pt x="78900" y="171553"/>
                  <a:pt x="74636" y="175817"/>
                  <a:pt x="69375" y="175817"/>
                </a:cubicBezTo>
                <a:cubicBezTo>
                  <a:pt x="64115" y="175817"/>
                  <a:pt x="59850" y="171553"/>
                  <a:pt x="59850" y="166292"/>
                </a:cubicBezTo>
                <a:lnTo>
                  <a:pt x="59850" y="153233"/>
                </a:lnTo>
                <a:cubicBezTo>
                  <a:pt x="56117" y="152576"/>
                  <a:pt x="52459" y="151433"/>
                  <a:pt x="49182" y="149557"/>
                </a:cubicBezTo>
                <a:cubicBezTo>
                  <a:pt x="42381" y="145632"/>
                  <a:pt x="38038" y="138898"/>
                  <a:pt x="38038" y="129935"/>
                </a:cubicBezTo>
                <a:cubicBezTo>
                  <a:pt x="38038" y="124675"/>
                  <a:pt x="42303" y="120410"/>
                  <a:pt x="47563" y="120410"/>
                </a:cubicBezTo>
                <a:cubicBezTo>
                  <a:pt x="52824" y="120410"/>
                  <a:pt x="57088" y="124675"/>
                  <a:pt x="57088" y="129935"/>
                </a:cubicBezTo>
                <a:cubicBezTo>
                  <a:pt x="57088" y="131202"/>
                  <a:pt x="57355" y="131764"/>
                  <a:pt x="57488" y="131983"/>
                </a:cubicBezTo>
                <a:cubicBezTo>
                  <a:pt x="57790" y="132439"/>
                  <a:pt x="58207" y="132807"/>
                  <a:pt x="58698" y="133050"/>
                </a:cubicBezTo>
                <a:cubicBezTo>
                  <a:pt x="60517" y="134097"/>
                  <a:pt x="64003" y="134955"/>
                  <a:pt x="69375" y="134955"/>
                </a:cubicBezTo>
                <a:cubicBezTo>
                  <a:pt x="71936" y="134997"/>
                  <a:pt x="74497" y="134934"/>
                  <a:pt x="77052" y="134764"/>
                </a:cubicBezTo>
                <a:cubicBezTo>
                  <a:pt x="79177" y="134583"/>
                  <a:pt x="80281" y="134259"/>
                  <a:pt x="80824" y="134012"/>
                </a:cubicBezTo>
                <a:cubicBezTo>
                  <a:pt x="81091" y="133888"/>
                  <a:pt x="81091" y="133859"/>
                  <a:pt x="81091" y="133840"/>
                </a:cubicBezTo>
                <a:lnTo>
                  <a:pt x="81091" y="133821"/>
                </a:lnTo>
                <a:cubicBezTo>
                  <a:pt x="81215" y="133612"/>
                  <a:pt x="81663" y="132583"/>
                  <a:pt x="81663" y="129935"/>
                </a:cubicBezTo>
                <a:cubicBezTo>
                  <a:pt x="81663" y="128240"/>
                  <a:pt x="81043" y="126601"/>
                  <a:pt x="78281" y="124296"/>
                </a:cubicBezTo>
                <a:cubicBezTo>
                  <a:pt x="75205" y="121734"/>
                  <a:pt x="70833" y="119496"/>
                  <a:pt x="65118" y="116638"/>
                </a:cubicBezTo>
                <a:lnTo>
                  <a:pt x="64632" y="116400"/>
                </a:lnTo>
                <a:cubicBezTo>
                  <a:pt x="59536" y="113847"/>
                  <a:pt x="53230" y="110704"/>
                  <a:pt x="48277" y="106570"/>
                </a:cubicBezTo>
                <a:cubicBezTo>
                  <a:pt x="42858" y="102055"/>
                  <a:pt x="38029" y="95521"/>
                  <a:pt x="38029" y="86301"/>
                </a:cubicBezTo>
                <a:cubicBezTo>
                  <a:pt x="38029" y="81681"/>
                  <a:pt x="38800" y="77252"/>
                  <a:pt x="40886" y="73376"/>
                </a:cubicBezTo>
                <a:cubicBezTo>
                  <a:pt x="42894" y="69636"/>
                  <a:pt x="46082" y="66666"/>
                  <a:pt x="49954" y="64927"/>
                </a:cubicBezTo>
                <a:cubicBezTo>
                  <a:pt x="53089" y="63569"/>
                  <a:pt x="56432" y="62754"/>
                  <a:pt x="59841" y="62517"/>
                </a:cubicBezTo>
                <a:lnTo>
                  <a:pt x="59841" y="49944"/>
                </a:lnTo>
                <a:cubicBezTo>
                  <a:pt x="59841" y="44684"/>
                  <a:pt x="64105" y="40419"/>
                  <a:pt x="69366" y="40419"/>
                </a:cubicBezTo>
                <a:cubicBezTo>
                  <a:pt x="74626" y="40419"/>
                  <a:pt x="78891" y="44684"/>
                  <a:pt x="78891" y="49944"/>
                </a:cubicBezTo>
                <a:close/>
                <a:moveTo>
                  <a:pt x="126316" y="46591"/>
                </a:moveTo>
                <a:lnTo>
                  <a:pt x="153043" y="46591"/>
                </a:lnTo>
                <a:cubicBezTo>
                  <a:pt x="158303" y="46591"/>
                  <a:pt x="162568" y="50856"/>
                  <a:pt x="162568" y="56116"/>
                </a:cubicBezTo>
                <a:cubicBezTo>
                  <a:pt x="162568" y="61377"/>
                  <a:pt x="158303" y="65641"/>
                  <a:pt x="153043" y="65641"/>
                </a:cubicBezTo>
                <a:lnTo>
                  <a:pt x="126316" y="65641"/>
                </a:lnTo>
                <a:cubicBezTo>
                  <a:pt x="121055" y="65641"/>
                  <a:pt x="116791" y="61377"/>
                  <a:pt x="116791" y="56116"/>
                </a:cubicBezTo>
                <a:cubicBezTo>
                  <a:pt x="116791" y="50856"/>
                  <a:pt x="121055" y="46591"/>
                  <a:pt x="126316" y="46591"/>
                </a:cubicBezTo>
                <a:close/>
                <a:moveTo>
                  <a:pt x="126316" y="85072"/>
                </a:moveTo>
                <a:lnTo>
                  <a:pt x="170578" y="85072"/>
                </a:lnTo>
                <a:cubicBezTo>
                  <a:pt x="175839" y="85072"/>
                  <a:pt x="180103" y="89337"/>
                  <a:pt x="180103" y="94597"/>
                </a:cubicBezTo>
                <a:cubicBezTo>
                  <a:pt x="180103" y="99858"/>
                  <a:pt x="175839" y="104122"/>
                  <a:pt x="170578" y="104122"/>
                </a:cubicBezTo>
                <a:lnTo>
                  <a:pt x="126316" y="104122"/>
                </a:lnTo>
                <a:cubicBezTo>
                  <a:pt x="121055" y="104122"/>
                  <a:pt x="116791" y="99858"/>
                  <a:pt x="116791" y="94597"/>
                </a:cubicBezTo>
                <a:cubicBezTo>
                  <a:pt x="116791" y="89337"/>
                  <a:pt x="121055" y="85072"/>
                  <a:pt x="126316" y="85072"/>
                </a:cubicBezTo>
                <a:close/>
                <a:moveTo>
                  <a:pt x="199058" y="142699"/>
                </a:moveTo>
                <a:lnTo>
                  <a:pt x="199058" y="166378"/>
                </a:lnTo>
                <a:lnTo>
                  <a:pt x="222728" y="166378"/>
                </a:lnTo>
                <a:cubicBezTo>
                  <a:pt x="225358" y="166378"/>
                  <a:pt x="227490" y="168510"/>
                  <a:pt x="227490" y="171140"/>
                </a:cubicBezTo>
                <a:lnTo>
                  <a:pt x="227490" y="193905"/>
                </a:lnTo>
                <a:cubicBezTo>
                  <a:pt x="227490" y="196535"/>
                  <a:pt x="225358" y="198667"/>
                  <a:pt x="222728" y="198667"/>
                </a:cubicBezTo>
                <a:lnTo>
                  <a:pt x="199058" y="198667"/>
                </a:lnTo>
                <a:lnTo>
                  <a:pt x="199058" y="222337"/>
                </a:lnTo>
                <a:cubicBezTo>
                  <a:pt x="199058" y="224967"/>
                  <a:pt x="196926" y="227100"/>
                  <a:pt x="194296" y="227100"/>
                </a:cubicBezTo>
                <a:lnTo>
                  <a:pt x="171531" y="227100"/>
                </a:lnTo>
                <a:cubicBezTo>
                  <a:pt x="168901" y="227100"/>
                  <a:pt x="166768" y="224967"/>
                  <a:pt x="166768" y="222337"/>
                </a:cubicBezTo>
                <a:lnTo>
                  <a:pt x="166768" y="198667"/>
                </a:lnTo>
                <a:lnTo>
                  <a:pt x="143089" y="198667"/>
                </a:lnTo>
                <a:cubicBezTo>
                  <a:pt x="140459" y="198667"/>
                  <a:pt x="138327" y="196535"/>
                  <a:pt x="138327" y="193905"/>
                </a:cubicBezTo>
                <a:lnTo>
                  <a:pt x="138327" y="171140"/>
                </a:lnTo>
                <a:cubicBezTo>
                  <a:pt x="138327" y="168510"/>
                  <a:pt x="140459" y="166378"/>
                  <a:pt x="143089" y="166378"/>
                </a:cubicBezTo>
                <a:lnTo>
                  <a:pt x="166768" y="166378"/>
                </a:lnTo>
                <a:lnTo>
                  <a:pt x="166768" y="142699"/>
                </a:lnTo>
                <a:cubicBezTo>
                  <a:pt x="166768" y="140068"/>
                  <a:pt x="168901" y="137936"/>
                  <a:pt x="171531" y="137936"/>
                </a:cubicBezTo>
                <a:lnTo>
                  <a:pt x="194296" y="137936"/>
                </a:lnTo>
                <a:cubicBezTo>
                  <a:pt x="196926" y="137936"/>
                  <a:pt x="199058" y="140068"/>
                  <a:pt x="199058" y="142699"/>
                </a:cubicBezTo>
                <a:close/>
              </a:path>
            </a:pathLst>
          </a:custGeom>
          <a:solidFill>
            <a:srgbClr val="484848"/>
          </a:solidFill>
          <a:ln>
            <a:noFill/>
          </a:ln>
        </p:spPr>
        <p:txBody>
          <a:bodyPr rtlCol="0" anchor="ctr"/>
          <a:lstStyle/>
          <a:p>
            <a:pPr algn="ctr"/>
            <a:endParaRPr/>
          </a:p>
        </p:txBody>
      </p:sp>
      <p:sp>
        <p:nvSpPr>
          <p:cNvPr id="27" name="TextBox 24">
            <a:extLst>
              <a:ext uri="{FF2B5EF4-FFF2-40B4-BE49-F238E27FC236}">
                <a16:creationId xmlns:a16="http://schemas.microsoft.com/office/drawing/2014/main" id="{AAB3A2C2-A172-8021-03F3-950B87526772}"/>
              </a:ext>
            </a:extLst>
          </p:cNvPr>
          <p:cNvSpPr txBox="1"/>
          <p:nvPr/>
        </p:nvSpPr>
        <p:spPr>
          <a:xfrm>
            <a:off x="8524570" y="2622098"/>
            <a:ext cx="1564531" cy="246221"/>
          </a:xfrm>
          <a:prstGeom prst="rect">
            <a:avLst/>
          </a:prstGeom>
          <a:noFill/>
          <a:ln>
            <a:noFill/>
          </a:ln>
        </p:spPr>
        <p:txBody>
          <a:bodyPr wrap="none" lIns="0" tIns="0" rIns="0" bIns="0" anchor="t">
            <a:spAutoFit/>
          </a:bodyPr>
          <a:lstStyle/>
          <a:p>
            <a:pPr algn="l"/>
            <a:r>
              <a:rPr lang="es-MX" sz="1600" b="1" noProof="0" dirty="0">
                <a:solidFill>
                  <a:srgbClr val="EA2565"/>
                </a:solidFill>
                <a:latin typeface="Lato" panose="020F0502020204030203" pitchFamily="34" charset="0"/>
                <a:ea typeface="Lato" panose="020F0502020204030203" pitchFamily="34" charset="0"/>
                <a:cs typeface="Lato" panose="020F0502020204030203" pitchFamily="34" charset="0"/>
              </a:rPr>
              <a:t>Restar</a:t>
            </a:r>
            <a:r>
              <a:rPr sz="1600" b="1" dirty="0">
                <a:solidFill>
                  <a:srgbClr val="EA2565"/>
                </a:solidFill>
                <a:latin typeface="Lato" panose="020F0502020204030203" pitchFamily="34" charset="0"/>
                <a:ea typeface="Lato" panose="020F0502020204030203" pitchFamily="34" charset="0"/>
                <a:cs typeface="Lato" panose="020F0502020204030203" pitchFamily="34" charset="0"/>
              </a:rPr>
              <a:t> Deducible</a:t>
            </a:r>
          </a:p>
        </p:txBody>
      </p:sp>
      <p:sp>
        <p:nvSpPr>
          <p:cNvPr id="28" name="TextBox 25">
            <a:extLst>
              <a:ext uri="{FF2B5EF4-FFF2-40B4-BE49-F238E27FC236}">
                <a16:creationId xmlns:a16="http://schemas.microsoft.com/office/drawing/2014/main" id="{E2A9037E-2243-88DC-F699-D57826DA9F7B}"/>
              </a:ext>
            </a:extLst>
          </p:cNvPr>
          <p:cNvSpPr txBox="1"/>
          <p:nvPr/>
        </p:nvSpPr>
        <p:spPr>
          <a:xfrm>
            <a:off x="8526838" y="2912378"/>
            <a:ext cx="3182561" cy="661720"/>
          </a:xfrm>
          <a:prstGeom prst="rect">
            <a:avLst/>
          </a:prstGeom>
          <a:noFill/>
          <a:ln>
            <a:noFill/>
          </a:ln>
        </p:spPr>
        <p:txBody>
          <a:bodyPr wrap="square" lIns="0" tIns="0" rIns="0" bIns="0" anchor="t">
            <a:spAutoFit/>
          </a:bodyPr>
          <a:lstStyle/>
          <a:p>
            <a:pPr algn="l"/>
            <a:r>
              <a:rPr lang="es-MX" sz="1600" dirty="0">
                <a:solidFill>
                  <a:srgbClr val="32444A"/>
                </a:solidFill>
                <a:latin typeface="Lato" panose="020F0502020204030203" pitchFamily="34" charset="0"/>
                <a:ea typeface="Lato" panose="020F0502020204030203" pitchFamily="34" charset="0"/>
                <a:cs typeface="Lato" panose="020F0502020204030203" pitchFamily="34" charset="0"/>
              </a:rPr>
              <a:t>Al total de los gastos, se le resta el deducible contratado </a:t>
            </a:r>
          </a:p>
          <a:p>
            <a:pPr algn="l"/>
            <a:r>
              <a:rPr lang="es-MX" sz="1100" b="0" i="1" dirty="0">
                <a:solidFill>
                  <a:srgbClr val="32444A"/>
                </a:solidFill>
                <a:latin typeface="Lato" panose="020F0502020204030203" pitchFamily="34" charset="0"/>
                <a:ea typeface="Lato" panose="020F0502020204030203" pitchFamily="34" charset="0"/>
                <a:cs typeface="Lato" panose="020F0502020204030203" pitchFamily="34" charset="0"/>
              </a:rPr>
              <a:t>(100,000 – 15,000 = 85,000)</a:t>
            </a:r>
            <a:endParaRPr sz="1200" b="0" i="1" dirty="0">
              <a:solidFill>
                <a:srgbClr val="32444A"/>
              </a:solidFill>
              <a:latin typeface="Lato" panose="020F0502020204030203" pitchFamily="34" charset="0"/>
              <a:ea typeface="Lato" panose="020F0502020204030203" pitchFamily="34" charset="0"/>
              <a:cs typeface="Lato" panose="020F0502020204030203" pitchFamily="34" charset="0"/>
            </a:endParaRPr>
          </a:p>
        </p:txBody>
      </p:sp>
      <p:sp>
        <p:nvSpPr>
          <p:cNvPr id="29" name="TextBox 26">
            <a:extLst>
              <a:ext uri="{FF2B5EF4-FFF2-40B4-BE49-F238E27FC236}">
                <a16:creationId xmlns:a16="http://schemas.microsoft.com/office/drawing/2014/main" id="{8C33DAE0-2205-6120-C2D0-61A568BD25F7}"/>
              </a:ext>
            </a:extLst>
          </p:cNvPr>
          <p:cNvSpPr txBox="1"/>
          <p:nvPr/>
        </p:nvSpPr>
        <p:spPr>
          <a:xfrm>
            <a:off x="8588284" y="3777474"/>
            <a:ext cx="1766509" cy="246221"/>
          </a:xfrm>
          <a:prstGeom prst="rect">
            <a:avLst/>
          </a:prstGeom>
          <a:noFill/>
          <a:ln>
            <a:noFill/>
          </a:ln>
        </p:spPr>
        <p:txBody>
          <a:bodyPr wrap="none" lIns="0" tIns="0" rIns="0" bIns="0" anchor="t">
            <a:spAutoFit/>
          </a:bodyPr>
          <a:lstStyle/>
          <a:p>
            <a:pPr algn="l"/>
            <a:r>
              <a:rPr lang="es-MX" sz="1600" b="1" noProof="0" dirty="0">
                <a:solidFill>
                  <a:srgbClr val="FF7012"/>
                </a:solidFill>
                <a:latin typeface="Lato" panose="020F0502020204030203" pitchFamily="34" charset="0"/>
                <a:ea typeface="Lato" panose="020F0502020204030203" pitchFamily="34" charset="0"/>
                <a:cs typeface="Lato" panose="020F0502020204030203" pitchFamily="34" charset="0"/>
              </a:rPr>
              <a:t>Calcular Coaseguro</a:t>
            </a:r>
          </a:p>
        </p:txBody>
      </p:sp>
      <p:sp>
        <p:nvSpPr>
          <p:cNvPr id="30" name="TextBox 27">
            <a:extLst>
              <a:ext uri="{FF2B5EF4-FFF2-40B4-BE49-F238E27FC236}">
                <a16:creationId xmlns:a16="http://schemas.microsoft.com/office/drawing/2014/main" id="{99C4E410-5DB6-36C1-88F6-EA1481B5484F}"/>
              </a:ext>
            </a:extLst>
          </p:cNvPr>
          <p:cNvSpPr txBox="1"/>
          <p:nvPr/>
        </p:nvSpPr>
        <p:spPr>
          <a:xfrm>
            <a:off x="8590553" y="4042336"/>
            <a:ext cx="3118846" cy="661720"/>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defRPr sz="1100">
                <a:solidFill>
                  <a:srgbClr val="32444A"/>
                </a:solidFill>
                <a:latin typeface="Roboto"/>
              </a:defRPr>
            </a:lvl1pPr>
          </a:lstStyle>
          <a:p>
            <a:r>
              <a:rPr lang="es-MX" sz="1600" noProof="0" dirty="0">
                <a:latin typeface="Lato" panose="020F0502020204030203" pitchFamily="34" charset="0"/>
                <a:ea typeface="Lato" panose="020F0502020204030203" pitchFamily="34" charset="0"/>
                <a:cs typeface="Lato" panose="020F0502020204030203" pitchFamily="34" charset="0"/>
              </a:rPr>
              <a:t>Determinar la parte del coaseguro sobre el monto anterior</a:t>
            </a:r>
          </a:p>
          <a:p>
            <a:r>
              <a:rPr lang="es-MX" i="1" dirty="0">
                <a:latin typeface="Lato" panose="020F0502020204030203" pitchFamily="34" charset="0"/>
                <a:ea typeface="Lato" panose="020F0502020204030203" pitchFamily="34" charset="0"/>
                <a:cs typeface="Lato" panose="020F0502020204030203" pitchFamily="34" charset="0"/>
              </a:rPr>
              <a:t>(85,000 x 20% = 17,000)</a:t>
            </a:r>
            <a:endParaRPr lang="es-MX" i="1" noProof="0" dirty="0">
              <a:latin typeface="Lato" panose="020F0502020204030203" pitchFamily="34" charset="0"/>
              <a:ea typeface="Lato" panose="020F0502020204030203" pitchFamily="34" charset="0"/>
              <a:cs typeface="Lato" panose="020F0502020204030203" pitchFamily="34" charset="0"/>
            </a:endParaRPr>
          </a:p>
        </p:txBody>
      </p:sp>
      <p:sp>
        <p:nvSpPr>
          <p:cNvPr id="31" name="TextBox 28">
            <a:extLst>
              <a:ext uri="{FF2B5EF4-FFF2-40B4-BE49-F238E27FC236}">
                <a16:creationId xmlns:a16="http://schemas.microsoft.com/office/drawing/2014/main" id="{98DE784B-9460-046D-3B7E-23B0194D1E23}"/>
              </a:ext>
            </a:extLst>
          </p:cNvPr>
          <p:cNvSpPr txBox="1"/>
          <p:nvPr/>
        </p:nvSpPr>
        <p:spPr>
          <a:xfrm>
            <a:off x="8590554" y="4962029"/>
            <a:ext cx="1615827" cy="246221"/>
          </a:xfrm>
          <a:prstGeom prst="rect">
            <a:avLst/>
          </a:prstGeom>
          <a:noFill/>
          <a:ln>
            <a:noFill/>
          </a:ln>
        </p:spPr>
        <p:txBody>
          <a:bodyPr wrap="none" lIns="0" tIns="0" rIns="0" bIns="0" anchor="t">
            <a:spAutoFit/>
          </a:bodyPr>
          <a:lstStyle/>
          <a:p>
            <a:pPr algn="l"/>
            <a:r>
              <a:rPr lang="es-MX" sz="1600" b="1" noProof="0" dirty="0">
                <a:solidFill>
                  <a:srgbClr val="EA2565"/>
                </a:solidFill>
                <a:latin typeface="Lato" panose="020F0502020204030203" pitchFamily="34" charset="0"/>
                <a:ea typeface="Lato" panose="020F0502020204030203" pitchFamily="34" charset="0"/>
                <a:cs typeface="Lato" panose="020F0502020204030203" pitchFamily="34" charset="0"/>
              </a:rPr>
              <a:t>Restar Coaseguro</a:t>
            </a:r>
          </a:p>
        </p:txBody>
      </p:sp>
      <p:sp>
        <p:nvSpPr>
          <p:cNvPr id="32" name="TextBox 29">
            <a:extLst>
              <a:ext uri="{FF2B5EF4-FFF2-40B4-BE49-F238E27FC236}">
                <a16:creationId xmlns:a16="http://schemas.microsoft.com/office/drawing/2014/main" id="{FBBCEE5C-A545-AE69-4335-E60A583879EA}"/>
              </a:ext>
            </a:extLst>
          </p:cNvPr>
          <p:cNvSpPr txBox="1"/>
          <p:nvPr/>
        </p:nvSpPr>
        <p:spPr>
          <a:xfrm>
            <a:off x="8588284" y="5220001"/>
            <a:ext cx="2663006" cy="661720"/>
          </a:xfrm>
          <a:prstGeom prst="rect">
            <a:avLst/>
          </a:prstGeom>
          <a:noFill/>
          <a:ln>
            <a:noFill/>
          </a:ln>
        </p:spPr>
        <p:txBody>
          <a:bodyPr wrap="square" lIns="0" tIns="0" rIns="0" bIns="0" anchor="t">
            <a:spAutoFit/>
          </a:bodyPr>
          <a:lstStyle/>
          <a:p>
            <a:pPr algn="l"/>
            <a:r>
              <a:rPr lang="es-MX" sz="1600" b="0" noProof="0" dirty="0">
                <a:solidFill>
                  <a:srgbClr val="424736"/>
                </a:solidFill>
                <a:latin typeface="Lato" panose="020F0502020204030203" pitchFamily="34" charset="0"/>
                <a:ea typeface="Lato" panose="020F0502020204030203" pitchFamily="34" charset="0"/>
                <a:cs typeface="Lato" panose="020F0502020204030203" pitchFamily="34" charset="0"/>
              </a:rPr>
              <a:t>Reducir el monto restante por el coaseguro</a:t>
            </a:r>
          </a:p>
          <a:p>
            <a:r>
              <a:rPr lang="es-MX" sz="1100" i="1" dirty="0">
                <a:latin typeface="Lato" panose="020F0502020204030203" pitchFamily="34" charset="0"/>
                <a:ea typeface="Lato" panose="020F0502020204030203" pitchFamily="34" charset="0"/>
                <a:cs typeface="Lato" panose="020F0502020204030203" pitchFamily="34" charset="0"/>
              </a:rPr>
              <a:t>(85,000 – 17,000 = 68,000)</a:t>
            </a:r>
          </a:p>
        </p:txBody>
      </p:sp>
      <p:sp>
        <p:nvSpPr>
          <p:cNvPr id="33" name="TextBox 23">
            <a:extLst>
              <a:ext uri="{FF2B5EF4-FFF2-40B4-BE49-F238E27FC236}">
                <a16:creationId xmlns:a16="http://schemas.microsoft.com/office/drawing/2014/main" id="{6FC36540-3ACD-BD01-F32F-FBD84FCA41E5}"/>
              </a:ext>
            </a:extLst>
          </p:cNvPr>
          <p:cNvSpPr txBox="1"/>
          <p:nvPr/>
        </p:nvSpPr>
        <p:spPr>
          <a:xfrm>
            <a:off x="6230728" y="1306393"/>
            <a:ext cx="1832953" cy="553998"/>
          </a:xfrm>
          <a:prstGeom prst="rect">
            <a:avLst/>
          </a:prstGeom>
          <a:noFill/>
          <a:ln>
            <a:noFill/>
          </a:ln>
        </p:spPr>
        <p:txBody>
          <a:bodyPr wrap="square" lIns="0" tIns="0" rIns="0" bIns="0" anchor="t">
            <a:spAutoFit/>
          </a:bodyPr>
          <a:lstStyle/>
          <a:p>
            <a:pPr algn="ctr"/>
            <a:r>
              <a:rPr lang="es-MX" sz="1800" b="1" dirty="0">
                <a:solidFill>
                  <a:srgbClr val="484848"/>
                </a:solidFill>
                <a:latin typeface="Lato" panose="020F0502020204030203" pitchFamily="34" charset="0"/>
                <a:ea typeface="Lato" panose="020F0502020204030203" pitchFamily="34" charset="0"/>
                <a:cs typeface="Lato" panose="020F0502020204030203" pitchFamily="34" charset="0"/>
              </a:rPr>
              <a:t>Gastos médicos cubiertos</a:t>
            </a:r>
            <a:endParaRPr sz="1800" b="1"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34" name="TextBox 23">
            <a:extLst>
              <a:ext uri="{FF2B5EF4-FFF2-40B4-BE49-F238E27FC236}">
                <a16:creationId xmlns:a16="http://schemas.microsoft.com/office/drawing/2014/main" id="{663D2991-0EDE-19FC-4E58-EB71E4284321}"/>
              </a:ext>
            </a:extLst>
          </p:cNvPr>
          <p:cNvSpPr txBox="1"/>
          <p:nvPr/>
        </p:nvSpPr>
        <p:spPr>
          <a:xfrm>
            <a:off x="4873258" y="2785515"/>
            <a:ext cx="1409256" cy="492443"/>
          </a:xfrm>
          <a:prstGeom prst="rect">
            <a:avLst/>
          </a:prstGeom>
          <a:noFill/>
          <a:ln>
            <a:noFill/>
          </a:ln>
        </p:spPr>
        <p:txBody>
          <a:bodyPr wrap="square" lIns="0" tIns="0" rIns="0" bIns="0" anchor="t">
            <a:spAutoFit/>
          </a:bodyPr>
          <a:lstStyle/>
          <a:p>
            <a:pPr algn="ctr"/>
            <a:r>
              <a:rPr lang="es-MX" sz="1600" b="1" dirty="0">
                <a:solidFill>
                  <a:schemeClr val="bg1"/>
                </a:solidFill>
                <a:latin typeface="Lato" panose="020F0502020204030203" pitchFamily="34" charset="0"/>
                <a:ea typeface="Lato" panose="020F0502020204030203" pitchFamily="34" charset="0"/>
                <a:cs typeface="Lato" panose="020F0502020204030203" pitchFamily="34" charset="0"/>
              </a:rPr>
              <a:t>Deducible</a:t>
            </a:r>
          </a:p>
          <a:p>
            <a:pPr algn="ctr"/>
            <a:r>
              <a:rPr lang="es-MX" sz="1600" dirty="0">
                <a:solidFill>
                  <a:schemeClr val="bg1"/>
                </a:solidFill>
                <a:latin typeface="Lato" panose="020F0502020204030203" pitchFamily="34" charset="0"/>
                <a:ea typeface="Lato" panose="020F0502020204030203" pitchFamily="34" charset="0"/>
                <a:cs typeface="Lato" panose="020F0502020204030203" pitchFamily="34" charset="0"/>
              </a:rPr>
              <a:t>$15,000 </a:t>
            </a:r>
            <a:endParaRPr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35" name="TextBox 23">
            <a:extLst>
              <a:ext uri="{FF2B5EF4-FFF2-40B4-BE49-F238E27FC236}">
                <a16:creationId xmlns:a16="http://schemas.microsoft.com/office/drawing/2014/main" id="{D120B350-BC19-7ECA-A9EA-AF4205D4A9CD}"/>
              </a:ext>
            </a:extLst>
          </p:cNvPr>
          <p:cNvSpPr txBox="1"/>
          <p:nvPr/>
        </p:nvSpPr>
        <p:spPr>
          <a:xfrm>
            <a:off x="4873258" y="3858051"/>
            <a:ext cx="1409256" cy="677108"/>
          </a:xfrm>
          <a:prstGeom prst="rect">
            <a:avLst/>
          </a:prstGeom>
          <a:noFill/>
          <a:ln>
            <a:noFill/>
          </a:ln>
        </p:spPr>
        <p:txBody>
          <a:bodyPr wrap="square" lIns="0" tIns="0" rIns="0" bIns="0" anchor="t">
            <a:spAutoFit/>
          </a:bodyPr>
          <a:lstStyle/>
          <a:p>
            <a:pPr algn="ctr"/>
            <a:r>
              <a:rPr lang="es-MX" sz="1600" b="1" dirty="0">
                <a:solidFill>
                  <a:schemeClr val="bg1"/>
                </a:solidFill>
                <a:latin typeface="Lato" panose="020F0502020204030203" pitchFamily="34" charset="0"/>
                <a:ea typeface="Lato" panose="020F0502020204030203" pitchFamily="34" charset="0"/>
                <a:cs typeface="Lato" panose="020F0502020204030203" pitchFamily="34" charset="0"/>
              </a:rPr>
              <a:t>Coaseguro</a:t>
            </a:r>
          </a:p>
          <a:p>
            <a:pPr algn="ctr"/>
            <a:r>
              <a:rPr lang="es-MX" sz="1600" dirty="0">
                <a:solidFill>
                  <a:schemeClr val="bg1"/>
                </a:solidFill>
                <a:latin typeface="Lato" panose="020F0502020204030203" pitchFamily="34" charset="0"/>
                <a:ea typeface="Lato" panose="020F0502020204030203" pitchFamily="34" charset="0"/>
                <a:cs typeface="Lato" panose="020F0502020204030203" pitchFamily="34" charset="0"/>
              </a:rPr>
              <a:t>20% </a:t>
            </a:r>
          </a:p>
          <a:p>
            <a:pPr algn="ctr"/>
            <a:r>
              <a:rPr lang="es-MX" sz="1200" dirty="0">
                <a:solidFill>
                  <a:schemeClr val="bg1"/>
                </a:solidFill>
                <a:latin typeface="Lato" panose="020F0502020204030203" pitchFamily="34" charset="0"/>
                <a:ea typeface="Lato" panose="020F0502020204030203" pitchFamily="34" charset="0"/>
                <a:cs typeface="Lato" panose="020F0502020204030203" pitchFamily="34" charset="0"/>
              </a:rPr>
              <a:t>($17,000)</a:t>
            </a:r>
          </a:p>
        </p:txBody>
      </p:sp>
      <p:sp>
        <p:nvSpPr>
          <p:cNvPr id="36" name="TextBox 23">
            <a:extLst>
              <a:ext uri="{FF2B5EF4-FFF2-40B4-BE49-F238E27FC236}">
                <a16:creationId xmlns:a16="http://schemas.microsoft.com/office/drawing/2014/main" id="{2177AC21-0F1A-2A07-CACE-20265527348E}"/>
              </a:ext>
            </a:extLst>
          </p:cNvPr>
          <p:cNvSpPr txBox="1"/>
          <p:nvPr/>
        </p:nvSpPr>
        <p:spPr>
          <a:xfrm>
            <a:off x="6644346" y="2005736"/>
            <a:ext cx="1409256" cy="246221"/>
          </a:xfrm>
          <a:prstGeom prst="rect">
            <a:avLst/>
          </a:prstGeom>
          <a:noFill/>
          <a:ln>
            <a:noFill/>
          </a:ln>
        </p:spPr>
        <p:txBody>
          <a:bodyPr wrap="square" lIns="0" tIns="0" rIns="0" bIns="0" anchor="t">
            <a:spAutoFit/>
          </a:bodyPr>
          <a:lstStyle/>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$100,000 </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1" name="TextBox 23">
            <a:extLst>
              <a:ext uri="{FF2B5EF4-FFF2-40B4-BE49-F238E27FC236}">
                <a16:creationId xmlns:a16="http://schemas.microsoft.com/office/drawing/2014/main" id="{8D6003E9-C574-5AED-C409-5DBB1BD08D7B}"/>
              </a:ext>
            </a:extLst>
          </p:cNvPr>
          <p:cNvSpPr txBox="1"/>
          <p:nvPr/>
        </p:nvSpPr>
        <p:spPr>
          <a:xfrm>
            <a:off x="4873539" y="4929711"/>
            <a:ext cx="1409256" cy="492443"/>
          </a:xfrm>
          <a:prstGeom prst="rect">
            <a:avLst/>
          </a:prstGeom>
          <a:noFill/>
          <a:ln>
            <a:noFill/>
          </a:ln>
        </p:spPr>
        <p:txBody>
          <a:bodyPr wrap="square" lIns="0" tIns="0" rIns="0" bIns="0" anchor="t">
            <a:spAutoFit/>
          </a:bodyPr>
          <a:lstStyle/>
          <a:p>
            <a:pPr algn="ctr"/>
            <a:r>
              <a:rPr lang="es-MX" sz="1600" b="1" dirty="0">
                <a:solidFill>
                  <a:schemeClr val="bg1"/>
                </a:solidFill>
                <a:latin typeface="Lato" panose="020F0502020204030203" pitchFamily="34" charset="0"/>
                <a:ea typeface="Lato" panose="020F0502020204030203" pitchFamily="34" charset="0"/>
                <a:cs typeface="Lato" panose="020F0502020204030203" pitchFamily="34" charset="0"/>
              </a:rPr>
              <a:t>Total</a:t>
            </a:r>
          </a:p>
          <a:p>
            <a:pPr algn="ctr"/>
            <a:r>
              <a:rPr lang="es-MX" sz="1600" dirty="0">
                <a:solidFill>
                  <a:schemeClr val="bg1"/>
                </a:solidFill>
                <a:latin typeface="Lato" panose="020F0502020204030203" pitchFamily="34" charset="0"/>
                <a:ea typeface="Lato" panose="020F0502020204030203" pitchFamily="34" charset="0"/>
                <a:cs typeface="Lato" panose="020F0502020204030203" pitchFamily="34" charset="0"/>
              </a:rPr>
              <a:t>$32,000 </a:t>
            </a:r>
            <a:endParaRPr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2" name="TextBox 24">
            <a:extLst>
              <a:ext uri="{FF2B5EF4-FFF2-40B4-BE49-F238E27FC236}">
                <a16:creationId xmlns:a16="http://schemas.microsoft.com/office/drawing/2014/main" id="{39B6C359-AB96-2274-C398-43C44298A56E}"/>
              </a:ext>
            </a:extLst>
          </p:cNvPr>
          <p:cNvSpPr txBox="1"/>
          <p:nvPr/>
        </p:nvSpPr>
        <p:spPr>
          <a:xfrm>
            <a:off x="1699022" y="2669085"/>
            <a:ext cx="1832953" cy="553998"/>
          </a:xfrm>
          <a:prstGeom prst="rect">
            <a:avLst/>
          </a:prstGeom>
          <a:noFill/>
          <a:ln>
            <a:noFill/>
          </a:ln>
        </p:spPr>
        <p:txBody>
          <a:bodyPr wrap="square" lIns="0" tIns="0" rIns="0" bIns="0" anchor="t">
            <a:spAutoFit/>
          </a:bodyPr>
          <a:lstStyle/>
          <a:p>
            <a:pPr algn="l"/>
            <a:r>
              <a:rPr lang="es-MX" sz="1800" b="1" dirty="0">
                <a:solidFill>
                  <a:schemeClr val="tx1"/>
                </a:solidFill>
                <a:latin typeface="Lato" panose="020F0502020204030203" pitchFamily="34" charset="0"/>
                <a:ea typeface="Lato" panose="020F0502020204030203" pitchFamily="34" charset="0"/>
                <a:cs typeface="Lato" panose="020F0502020204030203" pitchFamily="34" charset="0"/>
              </a:rPr>
              <a:t>Responsabilidad del Asegurado</a:t>
            </a:r>
            <a:endParaRPr sz="18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3" name="TextBox 24">
            <a:extLst>
              <a:ext uri="{FF2B5EF4-FFF2-40B4-BE49-F238E27FC236}">
                <a16:creationId xmlns:a16="http://schemas.microsoft.com/office/drawing/2014/main" id="{043F1BDC-CD9F-9CFE-9AF0-529EE5DDB48F}"/>
              </a:ext>
            </a:extLst>
          </p:cNvPr>
          <p:cNvSpPr txBox="1"/>
          <p:nvPr/>
        </p:nvSpPr>
        <p:spPr>
          <a:xfrm>
            <a:off x="6338113" y="5955973"/>
            <a:ext cx="474489" cy="246221"/>
          </a:xfrm>
          <a:prstGeom prst="rect">
            <a:avLst/>
          </a:prstGeom>
          <a:noFill/>
          <a:ln>
            <a:noFill/>
          </a:ln>
        </p:spPr>
        <p:txBody>
          <a:bodyPr wrap="none" lIns="0" tIns="0" rIns="0" bIns="0" anchor="t">
            <a:spAutoFit/>
          </a:bodyPr>
          <a:lstStyle/>
          <a:p>
            <a:pPr algn="l"/>
            <a:r>
              <a:rPr lang="es-MX" sz="1600" b="1" noProof="0" dirty="0">
                <a:solidFill>
                  <a:schemeClr val="tx1"/>
                </a:solidFill>
                <a:latin typeface="Lato" panose="020F0502020204030203" pitchFamily="34" charset="0"/>
                <a:ea typeface="Lato" panose="020F0502020204030203" pitchFamily="34" charset="0"/>
                <a:cs typeface="Lato" panose="020F0502020204030203" pitchFamily="34" charset="0"/>
              </a:rPr>
              <a:t>Total</a:t>
            </a:r>
            <a:endParaRPr sz="16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4" name="TextBox 23">
            <a:extLst>
              <a:ext uri="{FF2B5EF4-FFF2-40B4-BE49-F238E27FC236}">
                <a16:creationId xmlns:a16="http://schemas.microsoft.com/office/drawing/2014/main" id="{7B9D1E58-E5EF-8CB6-1AFE-DDC0A668AF73}"/>
              </a:ext>
            </a:extLst>
          </p:cNvPr>
          <p:cNvSpPr txBox="1"/>
          <p:nvPr/>
        </p:nvSpPr>
        <p:spPr>
          <a:xfrm>
            <a:off x="5869166" y="6269753"/>
            <a:ext cx="1409256" cy="246221"/>
          </a:xfrm>
          <a:prstGeom prst="rect">
            <a:avLst/>
          </a:prstGeom>
          <a:noFill/>
          <a:ln>
            <a:noFill/>
          </a:ln>
        </p:spPr>
        <p:txBody>
          <a:bodyPr wrap="square" lIns="0" tIns="0" rIns="0" bIns="0" anchor="t">
            <a:spAutoFit/>
          </a:bodyPr>
          <a:lstStyle/>
          <a:p>
            <a:pPr algn="ct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$68,000 </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grpSp>
        <p:nvGrpSpPr>
          <p:cNvPr id="49" name="Google Shape;702;g31dbd23bb8a_0_563">
            <a:extLst>
              <a:ext uri="{FF2B5EF4-FFF2-40B4-BE49-F238E27FC236}">
                <a16:creationId xmlns:a16="http://schemas.microsoft.com/office/drawing/2014/main" id="{192ACA16-AA64-BD82-F210-7360AA9E9096}"/>
              </a:ext>
            </a:extLst>
          </p:cNvPr>
          <p:cNvGrpSpPr/>
          <p:nvPr/>
        </p:nvGrpSpPr>
        <p:grpSpPr>
          <a:xfrm>
            <a:off x="340351" y="5006420"/>
            <a:ext cx="2717342" cy="916195"/>
            <a:chOff x="5420600" y="420577"/>
            <a:chExt cx="5932500" cy="999402"/>
          </a:xfrm>
          <a:scene3d>
            <a:camera prst="orthographicFront">
              <a:rot lat="0" lon="0" rev="0"/>
            </a:camera>
            <a:lightRig rig="balanced" dir="t">
              <a:rot lat="0" lon="0" rev="8700000"/>
            </a:lightRig>
          </a:scene3d>
        </p:grpSpPr>
        <p:sp>
          <p:nvSpPr>
            <p:cNvPr id="50" name="Google Shape;703;g31dbd23bb8a_0_563">
              <a:extLst>
                <a:ext uri="{FF2B5EF4-FFF2-40B4-BE49-F238E27FC236}">
                  <a16:creationId xmlns:a16="http://schemas.microsoft.com/office/drawing/2014/main" id="{A77421ED-3E7E-09E2-803C-09F5BDCF9AE5}"/>
                </a:ext>
              </a:extLst>
            </p:cNvPr>
            <p:cNvSpPr/>
            <p:nvPr/>
          </p:nvSpPr>
          <p:spPr>
            <a:xfrm>
              <a:off x="5420600" y="420577"/>
              <a:ext cx="5932500" cy="999402"/>
            </a:xfrm>
            <a:prstGeom prst="roundRect">
              <a:avLst>
                <a:gd name="adj" fmla="val 16667"/>
              </a:avLst>
            </a:prstGeom>
            <a:solidFill>
              <a:srgbClr val="C30269"/>
            </a:solid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51" name="Google Shape;706;g31dbd23bb8a_0_563">
              <a:extLst>
                <a:ext uri="{FF2B5EF4-FFF2-40B4-BE49-F238E27FC236}">
                  <a16:creationId xmlns:a16="http://schemas.microsoft.com/office/drawing/2014/main" id="{9AC0691D-5284-A116-8AE4-57019B32740F}"/>
                </a:ext>
              </a:extLst>
            </p:cNvPr>
            <p:cNvSpPr txBox="1"/>
            <p:nvPr/>
          </p:nvSpPr>
          <p:spPr>
            <a:xfrm>
              <a:off x="5420600" y="461786"/>
              <a:ext cx="5932500" cy="906421"/>
            </a:xfrm>
            <a:prstGeom prst="rect">
              <a:avLst/>
            </a:prstGeom>
            <a:no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600" dirty="0">
                  <a:solidFill>
                    <a:schemeClr val="lt1"/>
                  </a:solidFill>
                  <a:latin typeface="Lato"/>
                  <a:ea typeface="Lato"/>
                  <a:cs typeface="Lato"/>
                  <a:sym typeface="Lato"/>
                </a:rPr>
                <a:t>El deducible básico contratado se eliminará en caso de Accidente cubierto*</a:t>
              </a:r>
              <a:endParaRPr lang="es-MX" sz="1600" noProof="0" dirty="0">
                <a:solidFill>
                  <a:schemeClr val="lt1"/>
                </a:solidFill>
                <a:latin typeface="Lato"/>
                <a:ea typeface="Lato"/>
                <a:cs typeface="Lato"/>
                <a:sym typeface="Lato"/>
              </a:endParaRPr>
            </a:p>
          </p:txBody>
        </p:sp>
      </p:grpSp>
      <p:sp>
        <p:nvSpPr>
          <p:cNvPr id="26" name="TextBox 24">
            <a:extLst>
              <a:ext uri="{FF2B5EF4-FFF2-40B4-BE49-F238E27FC236}">
                <a16:creationId xmlns:a16="http://schemas.microsoft.com/office/drawing/2014/main" id="{16249B00-6552-41DC-18F4-291E5CA09C66}"/>
              </a:ext>
            </a:extLst>
          </p:cNvPr>
          <p:cNvSpPr txBox="1"/>
          <p:nvPr/>
        </p:nvSpPr>
        <p:spPr>
          <a:xfrm>
            <a:off x="340351" y="6066470"/>
            <a:ext cx="2717342" cy="369332"/>
          </a:xfrm>
          <a:prstGeom prst="rect">
            <a:avLst/>
          </a:prstGeom>
          <a:noFill/>
          <a:ln>
            <a:noFill/>
          </a:ln>
        </p:spPr>
        <p:txBody>
          <a:bodyPr wrap="square" lIns="0" tIns="0" rIns="0" bIns="0" anchor="t">
            <a:spAutoFit/>
          </a:bodyPr>
          <a:lstStyle/>
          <a:p>
            <a:pPr algn="l"/>
            <a:r>
              <a:rPr lang="es-MX" sz="1200" dirty="0">
                <a:solidFill>
                  <a:schemeClr val="tx1"/>
                </a:solidFill>
                <a:latin typeface="Lato" panose="020F0502020204030203" pitchFamily="34" charset="0"/>
                <a:ea typeface="Lato" panose="020F0502020204030203" pitchFamily="34" charset="0"/>
                <a:cs typeface="Lato" panose="020F0502020204030203" pitchFamily="34" charset="0"/>
              </a:rPr>
              <a:t>Esta eliminación será para deducibles menores a 100,000</a:t>
            </a:r>
            <a:endParaRPr sz="12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37" name="Imagen 36">
            <a:extLst>
              <a:ext uri="{FF2B5EF4-FFF2-40B4-BE49-F238E27FC236}">
                <a16:creationId xmlns:a16="http://schemas.microsoft.com/office/drawing/2014/main" id="{13FE7606-9738-03DA-3094-BFDB51BB41B0}"/>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38" name="Grupo 37">
            <a:extLst>
              <a:ext uri="{FF2B5EF4-FFF2-40B4-BE49-F238E27FC236}">
                <a16:creationId xmlns:a16="http://schemas.microsoft.com/office/drawing/2014/main" id="{122B88FA-3766-75B2-6F6C-638B151D459B}"/>
              </a:ext>
            </a:extLst>
          </p:cNvPr>
          <p:cNvGrpSpPr/>
          <p:nvPr/>
        </p:nvGrpSpPr>
        <p:grpSpPr>
          <a:xfrm>
            <a:off x="620624" y="1005789"/>
            <a:ext cx="2706068" cy="77400"/>
            <a:chOff x="620624" y="1005789"/>
            <a:chExt cx="2706068" cy="77400"/>
          </a:xfrm>
        </p:grpSpPr>
        <p:cxnSp>
          <p:nvCxnSpPr>
            <p:cNvPr id="39" name="Google Shape;215;g31dbd23bb8a_0_92">
              <a:extLst>
                <a:ext uri="{FF2B5EF4-FFF2-40B4-BE49-F238E27FC236}">
                  <a16:creationId xmlns:a16="http://schemas.microsoft.com/office/drawing/2014/main" id="{169C72A7-14FA-FF2D-8165-EF22008415B6}"/>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40" name="Google Shape;215;g31dbd23bb8a_0_92">
              <a:extLst>
                <a:ext uri="{FF2B5EF4-FFF2-40B4-BE49-F238E27FC236}">
                  <a16:creationId xmlns:a16="http://schemas.microsoft.com/office/drawing/2014/main" id="{4CCD6B1C-C8EC-4748-9218-9F79900F8368}"/>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19097806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62">
          <a:extLst>
            <a:ext uri="{FF2B5EF4-FFF2-40B4-BE49-F238E27FC236}">
              <a16:creationId xmlns:a16="http://schemas.microsoft.com/office/drawing/2014/main" id="{09AD43C8-9245-C545-5FED-FB5AABECB943}"/>
            </a:ext>
          </a:extLst>
        </p:cNvPr>
        <p:cNvGrpSpPr/>
        <p:nvPr/>
      </p:nvGrpSpPr>
      <p:grpSpPr>
        <a:xfrm>
          <a:off x="0" y="0"/>
          <a:ext cx="0" cy="0"/>
          <a:chOff x="0" y="0"/>
          <a:chExt cx="0" cy="0"/>
        </a:xfrm>
      </p:grpSpPr>
      <p:grpSp>
        <p:nvGrpSpPr>
          <p:cNvPr id="702" name="Google Shape;702;g31dbd23bb8a_0_563">
            <a:extLst>
              <a:ext uri="{FF2B5EF4-FFF2-40B4-BE49-F238E27FC236}">
                <a16:creationId xmlns:a16="http://schemas.microsoft.com/office/drawing/2014/main" id="{7C99727C-5966-F2FE-DC09-B834834F123E}"/>
              </a:ext>
            </a:extLst>
          </p:cNvPr>
          <p:cNvGrpSpPr/>
          <p:nvPr/>
        </p:nvGrpSpPr>
        <p:grpSpPr>
          <a:xfrm>
            <a:off x="2942502" y="1882835"/>
            <a:ext cx="1295999" cy="402406"/>
            <a:chOff x="5420600" y="420577"/>
            <a:chExt cx="5932500" cy="999402"/>
          </a:xfrm>
        </p:grpSpPr>
        <p:sp>
          <p:nvSpPr>
            <p:cNvPr id="703" name="Google Shape;703;g31dbd23bb8a_0_563">
              <a:extLst>
                <a:ext uri="{FF2B5EF4-FFF2-40B4-BE49-F238E27FC236}">
                  <a16:creationId xmlns:a16="http://schemas.microsoft.com/office/drawing/2014/main" id="{47D0FA0E-1773-AA95-0E18-6DB9453DC7F3}"/>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1800" b="0" i="0" u="none" strike="noStrike" cap="none" noProof="0" dirty="0">
                <a:solidFill>
                  <a:schemeClr val="lt1"/>
                </a:solidFill>
                <a:latin typeface="Open Sans"/>
                <a:ea typeface="Open Sans"/>
                <a:cs typeface="Open Sans"/>
                <a:sym typeface="Open Sans"/>
              </a:endParaRPr>
            </a:p>
          </p:txBody>
        </p:sp>
        <p:sp>
          <p:nvSpPr>
            <p:cNvPr id="706" name="Google Shape;706;g31dbd23bb8a_0_563">
              <a:extLst>
                <a:ext uri="{FF2B5EF4-FFF2-40B4-BE49-F238E27FC236}">
                  <a16:creationId xmlns:a16="http://schemas.microsoft.com/office/drawing/2014/main" id="{A2AA9214-5E1B-BB7B-19D9-49710D1AD37D}"/>
                </a:ext>
              </a:extLst>
            </p:cNvPr>
            <p:cNvSpPr txBox="1"/>
            <p:nvPr/>
          </p:nvSpPr>
          <p:spPr>
            <a:xfrm>
              <a:off x="5991672" y="456417"/>
              <a:ext cx="4567369" cy="91715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noProof="0" dirty="0">
                  <a:solidFill>
                    <a:schemeClr val="lt1"/>
                  </a:solidFill>
                  <a:latin typeface="Lato"/>
                  <a:ea typeface="Lato"/>
                  <a:cs typeface="Lato"/>
                  <a:sym typeface="Lato"/>
                </a:rPr>
                <a:t>0 años</a:t>
              </a:r>
            </a:p>
          </p:txBody>
        </p:sp>
      </p:grpSp>
      <p:sp>
        <p:nvSpPr>
          <p:cNvPr id="2" name="Google Shape;941;g333a5785e25_1_56">
            <a:extLst>
              <a:ext uri="{FF2B5EF4-FFF2-40B4-BE49-F238E27FC236}">
                <a16:creationId xmlns:a16="http://schemas.microsoft.com/office/drawing/2014/main" id="{65315982-9F10-5F00-2074-C336606EFADA}"/>
              </a:ext>
            </a:extLst>
          </p:cNvPr>
          <p:cNvSpPr txBox="1"/>
          <p:nvPr/>
        </p:nvSpPr>
        <p:spPr>
          <a:xfrm>
            <a:off x="501543" y="388827"/>
            <a:ext cx="468480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EDAD DE </a:t>
            </a:r>
            <a:r>
              <a:rPr lang="en-US" sz="3000" b="1" dirty="0">
                <a:solidFill>
                  <a:srgbClr val="EA2565"/>
                </a:solidFill>
                <a:latin typeface="Lato"/>
                <a:ea typeface="Lato"/>
                <a:cs typeface="Lato"/>
                <a:sym typeface="Lato"/>
              </a:rPr>
              <a:t>ACEPTACIÓN</a:t>
            </a:r>
            <a:endParaRPr sz="3000" b="1" i="0" u="none" strike="noStrike" cap="none" dirty="0">
              <a:solidFill>
                <a:srgbClr val="EA2565"/>
              </a:solidFill>
              <a:latin typeface="Lato"/>
              <a:ea typeface="Lato"/>
              <a:cs typeface="Lato"/>
              <a:sym typeface="Lato"/>
            </a:endParaRPr>
          </a:p>
        </p:txBody>
      </p:sp>
      <p:grpSp>
        <p:nvGrpSpPr>
          <p:cNvPr id="4" name="Group 13">
            <a:extLst>
              <a:ext uri="{FF2B5EF4-FFF2-40B4-BE49-F238E27FC236}">
                <a16:creationId xmlns:a16="http://schemas.microsoft.com/office/drawing/2014/main" id="{FBEC55DA-0B36-3B37-C5CE-12A740E0F64D}"/>
              </a:ext>
            </a:extLst>
          </p:cNvPr>
          <p:cNvGrpSpPr/>
          <p:nvPr/>
        </p:nvGrpSpPr>
        <p:grpSpPr>
          <a:xfrm>
            <a:off x="2750663" y="3312066"/>
            <a:ext cx="8976753" cy="494578"/>
            <a:chOff x="422030" y="2478414"/>
            <a:chExt cx="7385536" cy="317539"/>
          </a:xfrm>
        </p:grpSpPr>
        <p:sp>
          <p:nvSpPr>
            <p:cNvPr id="5" name="Rounded Rectangle 1">
              <a:extLst>
                <a:ext uri="{FF2B5EF4-FFF2-40B4-BE49-F238E27FC236}">
                  <a16:creationId xmlns:a16="http://schemas.microsoft.com/office/drawing/2014/main" id="{ED83CD1A-BD54-53B9-2D42-1E21F22A0847}"/>
                </a:ext>
              </a:extLst>
            </p:cNvPr>
            <p:cNvSpPr/>
            <p:nvPr/>
          </p:nvSpPr>
          <p:spPr>
            <a:xfrm>
              <a:off x="422030" y="2479430"/>
              <a:ext cx="235166" cy="316523"/>
            </a:xfrm>
            <a:custGeom>
              <a:avLst/>
              <a:gdLst/>
              <a:ahLst/>
              <a:cxnLst/>
              <a:rect l="0" t="0" r="0" b="0"/>
              <a:pathLst>
                <a:path w="235166" h="316523">
                  <a:moveTo>
                    <a:pt x="235166" y="0"/>
                  </a:moveTo>
                  <a:cubicBezTo>
                    <a:pt x="219474" y="49960"/>
                    <a:pt x="211015" y="103123"/>
                    <a:pt x="211015" y="158261"/>
                  </a:cubicBezTo>
                  <a:cubicBezTo>
                    <a:pt x="211015" y="213399"/>
                    <a:pt x="219474" y="266563"/>
                    <a:pt x="235166" y="316523"/>
                  </a:cubicBezTo>
                  <a:lnTo>
                    <a:pt x="158261" y="316523"/>
                  </a:lnTo>
                  <a:cubicBezTo>
                    <a:pt x="70856" y="316523"/>
                    <a:pt x="0" y="245666"/>
                    <a:pt x="0" y="158261"/>
                  </a:cubicBezTo>
                  <a:cubicBezTo>
                    <a:pt x="0" y="70856"/>
                    <a:pt x="70856" y="0"/>
                    <a:pt x="158261" y="0"/>
                  </a:cubicBezTo>
                  <a:close/>
                </a:path>
              </a:pathLst>
            </a:custGeom>
            <a:solidFill>
              <a:srgbClr val="666666"/>
            </a:solidFill>
            <a:ln>
              <a:noFill/>
            </a:ln>
          </p:spPr>
          <p:txBody>
            <a:bodyPr rtlCol="0" anchor="ctr"/>
            <a:lstStyle/>
            <a:p>
              <a:pPr algn="ctr"/>
              <a:endParaRPr/>
            </a:p>
          </p:txBody>
        </p:sp>
        <p:sp>
          <p:nvSpPr>
            <p:cNvPr id="6" name="Rounded Rectangle 2">
              <a:extLst>
                <a:ext uri="{FF2B5EF4-FFF2-40B4-BE49-F238E27FC236}">
                  <a16:creationId xmlns:a16="http://schemas.microsoft.com/office/drawing/2014/main" id="{DDF2676E-FBE9-C101-E47C-B70562AA4EF1}"/>
                </a:ext>
              </a:extLst>
            </p:cNvPr>
            <p:cNvSpPr/>
            <p:nvPr/>
          </p:nvSpPr>
          <p:spPr>
            <a:xfrm>
              <a:off x="1663978"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7" name="Rounded Rectangle 3">
              <a:extLst>
                <a:ext uri="{FF2B5EF4-FFF2-40B4-BE49-F238E27FC236}">
                  <a16:creationId xmlns:a16="http://schemas.microsoft.com/office/drawing/2014/main" id="{73BB0FD5-2C8F-94F6-DFB5-487B3CC7A3D8}"/>
                </a:ext>
              </a:extLst>
            </p:cNvPr>
            <p:cNvSpPr/>
            <p:nvPr/>
          </p:nvSpPr>
          <p:spPr>
            <a:xfrm>
              <a:off x="3141086"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8" name="Rounded Rectangle 4">
              <a:extLst>
                <a:ext uri="{FF2B5EF4-FFF2-40B4-BE49-F238E27FC236}">
                  <a16:creationId xmlns:a16="http://schemas.microsoft.com/office/drawing/2014/main" id="{7C474365-BA2D-53B9-2A17-4EAE7B933303}"/>
                </a:ext>
              </a:extLst>
            </p:cNvPr>
            <p:cNvSpPr/>
            <p:nvPr/>
          </p:nvSpPr>
          <p:spPr>
            <a:xfrm>
              <a:off x="4618193" y="2479430"/>
              <a:ext cx="470330" cy="316523"/>
            </a:xfrm>
            <a:custGeom>
              <a:avLst/>
              <a:gdLst/>
              <a:ahLst/>
              <a:cxnLst/>
              <a:rect l="0" t="0" r="0" b="0"/>
              <a:pathLst>
                <a:path w="470330" h="316523">
                  <a:moveTo>
                    <a:pt x="470330" y="0"/>
                  </a:moveTo>
                  <a:cubicBezTo>
                    <a:pt x="454638" y="49960"/>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10" name="Rounded Rectangle 6">
              <a:extLst>
                <a:ext uri="{FF2B5EF4-FFF2-40B4-BE49-F238E27FC236}">
                  <a16:creationId xmlns:a16="http://schemas.microsoft.com/office/drawing/2014/main" id="{8744B969-F29F-1D70-33ED-913E04193AAF}"/>
                </a:ext>
              </a:extLst>
            </p:cNvPr>
            <p:cNvSpPr/>
            <p:nvPr/>
          </p:nvSpPr>
          <p:spPr>
            <a:xfrm>
              <a:off x="6098477" y="2478414"/>
              <a:ext cx="235166" cy="316523"/>
            </a:xfrm>
            <a:custGeom>
              <a:avLst/>
              <a:gdLst/>
              <a:ahLst/>
              <a:cxnLst/>
              <a:rect l="0" t="0" r="0" b="0"/>
              <a:pathLst>
                <a:path w="235166" h="316523">
                  <a:moveTo>
                    <a:pt x="76904" y="0"/>
                  </a:moveTo>
                  <a:cubicBezTo>
                    <a:pt x="164309" y="0"/>
                    <a:pt x="235166" y="70856"/>
                    <a:pt x="235166" y="158261"/>
                  </a:cubicBezTo>
                  <a:cubicBezTo>
                    <a:pt x="235166" y="245666"/>
                    <a:pt x="164309" y="316523"/>
                    <a:pt x="76904" y="316523"/>
                  </a:cubicBezTo>
                  <a:lnTo>
                    <a:pt x="0" y="316523"/>
                  </a:lnTo>
                  <a:cubicBezTo>
                    <a:pt x="15691" y="266563"/>
                    <a:pt x="24150" y="213399"/>
                    <a:pt x="24150" y="158261"/>
                  </a:cubicBezTo>
                  <a:cubicBezTo>
                    <a:pt x="24150" y="103123"/>
                    <a:pt x="15691" y="49960"/>
                    <a:pt x="0" y="0"/>
                  </a:cubicBezTo>
                  <a:close/>
                </a:path>
              </a:pathLst>
            </a:custGeom>
            <a:solidFill>
              <a:srgbClr val="666666"/>
            </a:solidFill>
            <a:ln>
              <a:noFill/>
            </a:ln>
          </p:spPr>
          <p:txBody>
            <a:bodyPr rtlCol="0" anchor="ctr"/>
            <a:lstStyle/>
            <a:p>
              <a:pPr algn="ctr"/>
              <a:endParaRPr/>
            </a:p>
          </p:txBody>
        </p:sp>
        <p:sp>
          <p:nvSpPr>
            <p:cNvPr id="11" name="Rounded Rectangle 7">
              <a:extLst>
                <a:ext uri="{FF2B5EF4-FFF2-40B4-BE49-F238E27FC236}">
                  <a16:creationId xmlns:a16="http://schemas.microsoft.com/office/drawing/2014/main" id="{65648096-A5B9-A208-CEC5-A98EB60412C7}"/>
                </a:ext>
              </a:extLst>
            </p:cNvPr>
            <p:cNvSpPr/>
            <p:nvPr/>
          </p:nvSpPr>
          <p:spPr>
            <a:xfrm>
              <a:off x="422030" y="2479430"/>
              <a:ext cx="235166" cy="316523"/>
            </a:xfrm>
            <a:custGeom>
              <a:avLst/>
              <a:gdLst/>
              <a:ahLst/>
              <a:cxnLst/>
              <a:rect l="0" t="0" r="0" b="0"/>
              <a:pathLst>
                <a:path w="235166" h="316523">
                  <a:moveTo>
                    <a:pt x="235166" y="0"/>
                  </a:moveTo>
                  <a:cubicBezTo>
                    <a:pt x="219474" y="49959"/>
                    <a:pt x="211015" y="103123"/>
                    <a:pt x="211015" y="158261"/>
                  </a:cubicBezTo>
                  <a:cubicBezTo>
                    <a:pt x="211015" y="213399"/>
                    <a:pt x="219474" y="266563"/>
                    <a:pt x="235166" y="316523"/>
                  </a:cubicBezTo>
                  <a:lnTo>
                    <a:pt x="158261" y="316523"/>
                  </a:lnTo>
                  <a:cubicBezTo>
                    <a:pt x="70856" y="316523"/>
                    <a:pt x="0" y="245666"/>
                    <a:pt x="0" y="158261"/>
                  </a:cubicBezTo>
                  <a:cubicBezTo>
                    <a:pt x="0" y="70856"/>
                    <a:pt x="70856" y="0"/>
                    <a:pt x="158261" y="0"/>
                  </a:cubicBezTo>
                  <a:close/>
                </a:path>
              </a:pathLst>
            </a:custGeom>
            <a:noFill/>
            <a:ln w="13188">
              <a:solidFill>
                <a:srgbClr val="FFFFFF"/>
              </a:solidFill>
            </a:ln>
          </p:spPr>
          <p:txBody>
            <a:bodyPr rtlCol="0" anchor="ctr"/>
            <a:lstStyle/>
            <a:p>
              <a:pPr algn="ctr"/>
              <a:endParaRPr/>
            </a:p>
          </p:txBody>
        </p:sp>
        <p:sp>
          <p:nvSpPr>
            <p:cNvPr id="12" name="Rounded Rectangle 8">
              <a:extLst>
                <a:ext uri="{FF2B5EF4-FFF2-40B4-BE49-F238E27FC236}">
                  <a16:creationId xmlns:a16="http://schemas.microsoft.com/office/drawing/2014/main" id="{84070938-C374-5119-88A0-C1B0B1F97656}"/>
                </a:ext>
              </a:extLst>
            </p:cNvPr>
            <p:cNvSpPr/>
            <p:nvPr/>
          </p:nvSpPr>
          <p:spPr>
            <a:xfrm>
              <a:off x="1663978"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3" name="Rounded Rectangle 9">
              <a:extLst>
                <a:ext uri="{FF2B5EF4-FFF2-40B4-BE49-F238E27FC236}">
                  <a16:creationId xmlns:a16="http://schemas.microsoft.com/office/drawing/2014/main" id="{31991037-7991-3031-C416-7024877FAE6C}"/>
                </a:ext>
              </a:extLst>
            </p:cNvPr>
            <p:cNvSpPr/>
            <p:nvPr/>
          </p:nvSpPr>
          <p:spPr>
            <a:xfrm>
              <a:off x="3141086"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4" name="Rounded Rectangle 10">
              <a:extLst>
                <a:ext uri="{FF2B5EF4-FFF2-40B4-BE49-F238E27FC236}">
                  <a16:creationId xmlns:a16="http://schemas.microsoft.com/office/drawing/2014/main" id="{A28E56F6-F59A-CFF2-5E13-3258B770C33A}"/>
                </a:ext>
              </a:extLst>
            </p:cNvPr>
            <p:cNvSpPr/>
            <p:nvPr/>
          </p:nvSpPr>
          <p:spPr>
            <a:xfrm>
              <a:off x="4618193" y="2479430"/>
              <a:ext cx="470330" cy="316523"/>
            </a:xfrm>
            <a:custGeom>
              <a:avLst/>
              <a:gdLst/>
              <a:ahLst/>
              <a:cxnLst/>
              <a:rect l="0" t="0" r="0" b="0"/>
              <a:pathLst>
                <a:path w="470330" h="316523">
                  <a:moveTo>
                    <a:pt x="470330" y="0"/>
                  </a:moveTo>
                  <a:cubicBezTo>
                    <a:pt x="454638" y="49959"/>
                    <a:pt x="446179" y="103123"/>
                    <a:pt x="446179" y="158261"/>
                  </a:cubicBezTo>
                  <a:cubicBezTo>
                    <a:pt x="446179" y="213399"/>
                    <a:pt x="454638" y="266563"/>
                    <a:pt x="470330" y="316523"/>
                  </a:cubicBezTo>
                  <a:lnTo>
                    <a:pt x="0" y="316523"/>
                  </a:lnTo>
                  <a:cubicBezTo>
                    <a:pt x="15691" y="266562"/>
                    <a:pt x="24150" y="213399"/>
                    <a:pt x="24150" y="158261"/>
                  </a:cubicBezTo>
                  <a:cubicBezTo>
                    <a:pt x="24150" y="103123"/>
                    <a:pt x="15691" y="49960"/>
                    <a:pt x="0" y="0"/>
                  </a:cubicBezTo>
                  <a:close/>
                </a:path>
              </a:pathLst>
            </a:custGeom>
            <a:noFill/>
            <a:ln w="13188">
              <a:solidFill>
                <a:srgbClr val="FFFFFF"/>
              </a:solidFill>
            </a:ln>
          </p:spPr>
          <p:txBody>
            <a:bodyPr rtlCol="0" anchor="ctr"/>
            <a:lstStyle/>
            <a:p>
              <a:pPr algn="ctr"/>
              <a:endParaRPr/>
            </a:p>
          </p:txBody>
        </p:sp>
        <p:sp>
          <p:nvSpPr>
            <p:cNvPr id="16" name="Rounded Rectangle 12">
              <a:extLst>
                <a:ext uri="{FF2B5EF4-FFF2-40B4-BE49-F238E27FC236}">
                  <a16:creationId xmlns:a16="http://schemas.microsoft.com/office/drawing/2014/main" id="{BDF1728B-C26C-42E3-381B-069700A9F314}"/>
                </a:ext>
              </a:extLst>
            </p:cNvPr>
            <p:cNvSpPr/>
            <p:nvPr/>
          </p:nvSpPr>
          <p:spPr>
            <a:xfrm>
              <a:off x="7572400" y="2479430"/>
              <a:ext cx="235166" cy="316523"/>
            </a:xfrm>
            <a:custGeom>
              <a:avLst/>
              <a:gdLst/>
              <a:ahLst/>
              <a:cxnLst/>
              <a:rect l="0" t="0" r="0" b="0"/>
              <a:pathLst>
                <a:path w="235166" h="316523">
                  <a:moveTo>
                    <a:pt x="76904" y="0"/>
                  </a:moveTo>
                  <a:cubicBezTo>
                    <a:pt x="164309" y="0"/>
                    <a:pt x="235166" y="70856"/>
                    <a:pt x="235166" y="158261"/>
                  </a:cubicBezTo>
                  <a:cubicBezTo>
                    <a:pt x="235166" y="245666"/>
                    <a:pt x="164309" y="316523"/>
                    <a:pt x="76904" y="316523"/>
                  </a:cubicBezTo>
                  <a:lnTo>
                    <a:pt x="0" y="316523"/>
                  </a:lnTo>
                  <a:cubicBezTo>
                    <a:pt x="15691" y="266563"/>
                    <a:pt x="24150" y="213399"/>
                    <a:pt x="24150" y="158261"/>
                  </a:cubicBezTo>
                  <a:cubicBezTo>
                    <a:pt x="24150" y="103123"/>
                    <a:pt x="15691" y="49959"/>
                    <a:pt x="0" y="0"/>
                  </a:cubicBezTo>
                  <a:close/>
                </a:path>
              </a:pathLst>
            </a:custGeom>
            <a:noFill/>
            <a:ln w="13188">
              <a:solidFill>
                <a:srgbClr val="FFFFFF"/>
              </a:solidFill>
            </a:ln>
          </p:spPr>
          <p:txBody>
            <a:bodyPr rtlCol="0" anchor="ctr"/>
            <a:lstStyle/>
            <a:p>
              <a:pPr algn="ctr"/>
              <a:endParaRPr/>
            </a:p>
          </p:txBody>
        </p:sp>
      </p:grpSp>
      <p:grpSp>
        <p:nvGrpSpPr>
          <p:cNvPr id="17" name="Group 16">
            <a:extLst>
              <a:ext uri="{FF2B5EF4-FFF2-40B4-BE49-F238E27FC236}">
                <a16:creationId xmlns:a16="http://schemas.microsoft.com/office/drawing/2014/main" id="{5D247FF9-50F9-B6EE-EF45-77EEC0B8A1CD}"/>
              </a:ext>
            </a:extLst>
          </p:cNvPr>
          <p:cNvGrpSpPr/>
          <p:nvPr/>
        </p:nvGrpSpPr>
        <p:grpSpPr>
          <a:xfrm>
            <a:off x="3000335" y="2388568"/>
            <a:ext cx="1296000" cy="2340000"/>
            <a:chOff x="633046" y="1688123"/>
            <a:chExt cx="1055076" cy="1899138"/>
          </a:xfrm>
          <a:solidFill>
            <a:srgbClr val="FF7012"/>
          </a:solidFill>
        </p:grpSpPr>
        <p:sp>
          <p:nvSpPr>
            <p:cNvPr id="18" name="Rounded Rectangle 14">
              <a:extLst>
                <a:ext uri="{FF2B5EF4-FFF2-40B4-BE49-F238E27FC236}">
                  <a16:creationId xmlns:a16="http://schemas.microsoft.com/office/drawing/2014/main" id="{09629062-8FE1-60D6-C3E3-2201301FC1A7}"/>
                </a:ext>
              </a:extLst>
            </p:cNvPr>
            <p:cNvSpPr/>
            <p:nvPr/>
          </p:nvSpPr>
          <p:spPr>
            <a:xfrm>
              <a:off x="63304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19" name="Rounded Rectangle 15">
              <a:extLst>
                <a:ext uri="{FF2B5EF4-FFF2-40B4-BE49-F238E27FC236}">
                  <a16:creationId xmlns:a16="http://schemas.microsoft.com/office/drawing/2014/main" id="{7AA116A3-3272-1C94-8561-0BE61B5191B8}"/>
                </a:ext>
              </a:extLst>
            </p:cNvPr>
            <p:cNvSpPr/>
            <p:nvPr/>
          </p:nvSpPr>
          <p:spPr>
            <a:xfrm>
              <a:off x="63304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23" name="Group 22">
            <a:extLst>
              <a:ext uri="{FF2B5EF4-FFF2-40B4-BE49-F238E27FC236}">
                <a16:creationId xmlns:a16="http://schemas.microsoft.com/office/drawing/2014/main" id="{3743117C-AB02-2964-5B89-CE652064D6E1}"/>
              </a:ext>
            </a:extLst>
          </p:cNvPr>
          <p:cNvGrpSpPr/>
          <p:nvPr/>
        </p:nvGrpSpPr>
        <p:grpSpPr>
          <a:xfrm>
            <a:off x="4794692" y="2388568"/>
            <a:ext cx="1296000" cy="2340000"/>
            <a:chOff x="2110153" y="1688123"/>
            <a:chExt cx="1055076" cy="1899138"/>
          </a:xfrm>
          <a:solidFill>
            <a:srgbClr val="FF7012"/>
          </a:solidFill>
        </p:grpSpPr>
        <p:sp>
          <p:nvSpPr>
            <p:cNvPr id="24" name="Rounded Rectangle 20">
              <a:extLst>
                <a:ext uri="{FF2B5EF4-FFF2-40B4-BE49-F238E27FC236}">
                  <a16:creationId xmlns:a16="http://schemas.microsoft.com/office/drawing/2014/main" id="{0112A80A-427B-46C7-390A-FFA8842E31A5}"/>
                </a:ext>
              </a:extLst>
            </p:cNvPr>
            <p:cNvSpPr/>
            <p:nvPr/>
          </p:nvSpPr>
          <p:spPr>
            <a:xfrm>
              <a:off x="2110153"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25" name="Rounded Rectangle 21">
              <a:extLst>
                <a:ext uri="{FF2B5EF4-FFF2-40B4-BE49-F238E27FC236}">
                  <a16:creationId xmlns:a16="http://schemas.microsoft.com/office/drawing/2014/main" id="{ECFD65E5-A6F7-400F-2393-9F188284A6DA}"/>
                </a:ext>
              </a:extLst>
            </p:cNvPr>
            <p:cNvSpPr/>
            <p:nvPr/>
          </p:nvSpPr>
          <p:spPr>
            <a:xfrm>
              <a:off x="2110153"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29" name="Group 28">
            <a:extLst>
              <a:ext uri="{FF2B5EF4-FFF2-40B4-BE49-F238E27FC236}">
                <a16:creationId xmlns:a16="http://schemas.microsoft.com/office/drawing/2014/main" id="{130BFC96-2C62-2CBE-CADB-60BDD7800624}"/>
              </a:ext>
            </a:extLst>
          </p:cNvPr>
          <p:cNvGrpSpPr/>
          <p:nvPr/>
        </p:nvGrpSpPr>
        <p:grpSpPr>
          <a:xfrm>
            <a:off x="6591065" y="2388568"/>
            <a:ext cx="1296000" cy="2340000"/>
            <a:chOff x="3587261" y="1688123"/>
            <a:chExt cx="1055076" cy="1899138"/>
          </a:xfrm>
          <a:solidFill>
            <a:srgbClr val="EA2565"/>
          </a:solidFill>
        </p:grpSpPr>
        <p:sp>
          <p:nvSpPr>
            <p:cNvPr id="30" name="Rounded Rectangle 26">
              <a:extLst>
                <a:ext uri="{FF2B5EF4-FFF2-40B4-BE49-F238E27FC236}">
                  <a16:creationId xmlns:a16="http://schemas.microsoft.com/office/drawing/2014/main" id="{D8BD1BF2-2B3D-0002-F8DD-9BF1B44C778D}"/>
                </a:ext>
              </a:extLst>
            </p:cNvPr>
            <p:cNvSpPr/>
            <p:nvPr/>
          </p:nvSpPr>
          <p:spPr>
            <a:xfrm>
              <a:off x="3587261"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grpFill/>
            <a:ln>
              <a:noFill/>
            </a:ln>
          </p:spPr>
          <p:txBody>
            <a:bodyPr rtlCol="0" anchor="ctr"/>
            <a:lstStyle/>
            <a:p>
              <a:pPr algn="ctr"/>
              <a:endParaRPr/>
            </a:p>
          </p:txBody>
        </p:sp>
        <p:sp>
          <p:nvSpPr>
            <p:cNvPr id="31" name="Rounded Rectangle 27">
              <a:extLst>
                <a:ext uri="{FF2B5EF4-FFF2-40B4-BE49-F238E27FC236}">
                  <a16:creationId xmlns:a16="http://schemas.microsoft.com/office/drawing/2014/main" id="{8B04032B-ECC4-F167-C436-B0A82C2689B3}"/>
                </a:ext>
              </a:extLst>
            </p:cNvPr>
            <p:cNvSpPr/>
            <p:nvPr/>
          </p:nvSpPr>
          <p:spPr>
            <a:xfrm>
              <a:off x="3587261"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grpFill/>
            <a:ln w="13188">
              <a:solidFill>
                <a:srgbClr val="FFFFFF"/>
              </a:solidFill>
            </a:ln>
          </p:spPr>
          <p:txBody>
            <a:bodyPr rtlCol="0" anchor="ctr"/>
            <a:lstStyle/>
            <a:p>
              <a:pPr algn="ctr"/>
              <a:endParaRPr/>
            </a:p>
          </p:txBody>
        </p:sp>
      </p:grpSp>
      <p:grpSp>
        <p:nvGrpSpPr>
          <p:cNvPr id="41" name="Group 40">
            <a:extLst>
              <a:ext uri="{FF2B5EF4-FFF2-40B4-BE49-F238E27FC236}">
                <a16:creationId xmlns:a16="http://schemas.microsoft.com/office/drawing/2014/main" id="{C57D9D36-F330-96FF-7870-A7A3DCB2335B}"/>
              </a:ext>
            </a:extLst>
          </p:cNvPr>
          <p:cNvGrpSpPr/>
          <p:nvPr/>
        </p:nvGrpSpPr>
        <p:grpSpPr>
          <a:xfrm>
            <a:off x="8387490" y="2397253"/>
            <a:ext cx="1296000" cy="2340000"/>
            <a:chOff x="6541476" y="1688123"/>
            <a:chExt cx="1055076" cy="1899138"/>
          </a:xfrm>
        </p:grpSpPr>
        <p:sp>
          <p:nvSpPr>
            <p:cNvPr id="42" name="Rounded Rectangle 38">
              <a:extLst>
                <a:ext uri="{FF2B5EF4-FFF2-40B4-BE49-F238E27FC236}">
                  <a16:creationId xmlns:a16="http://schemas.microsoft.com/office/drawing/2014/main" id="{0F4CB660-60D0-258F-B21A-DB1C47904D9D}"/>
                </a:ext>
              </a:extLst>
            </p:cNvPr>
            <p:cNvSpPr/>
            <p:nvPr/>
          </p:nvSpPr>
          <p:spPr>
            <a:xfrm>
              <a:off x="654147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5"/>
                    <a:pt x="846874" y="1448031"/>
                    <a:pt x="580292" y="1474505"/>
                  </a:cubicBezTo>
                  <a:lnTo>
                    <a:pt x="580292" y="1846384"/>
                  </a:lnTo>
                  <a:cubicBezTo>
                    <a:pt x="580292" y="1875522"/>
                    <a:pt x="556673" y="1899138"/>
                    <a:pt x="527538" y="1899138"/>
                  </a:cubicBezTo>
                  <a:cubicBezTo>
                    <a:pt x="498403" y="1899138"/>
                    <a:pt x="474784" y="1875522"/>
                    <a:pt x="474784" y="1846384"/>
                  </a:cubicBezTo>
                  <a:lnTo>
                    <a:pt x="474784" y="1474505"/>
                  </a:lnTo>
                  <a:cubicBezTo>
                    <a:pt x="208202" y="1448031"/>
                    <a:pt x="0" y="1223115"/>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3"/>
                    <a:pt x="949569" y="949569"/>
                  </a:cubicBezTo>
                  <a:cubicBezTo>
                    <a:pt x="949569" y="716487"/>
                    <a:pt x="760619" y="527538"/>
                    <a:pt x="527538" y="527538"/>
                  </a:cubicBezTo>
                  <a:cubicBezTo>
                    <a:pt x="294457" y="527538"/>
                    <a:pt x="105507" y="716487"/>
                    <a:pt x="105507" y="949569"/>
                  </a:cubicBezTo>
                  <a:cubicBezTo>
                    <a:pt x="105507" y="1182653"/>
                    <a:pt x="294457" y="1371600"/>
                    <a:pt x="527538" y="1371600"/>
                  </a:cubicBezTo>
                  <a:close/>
                </a:path>
              </a:pathLst>
            </a:custGeom>
            <a:solidFill>
              <a:srgbClr val="EA2565"/>
            </a:solidFill>
            <a:ln>
              <a:noFill/>
            </a:ln>
          </p:spPr>
          <p:txBody>
            <a:bodyPr rtlCol="0" anchor="ctr"/>
            <a:lstStyle/>
            <a:p>
              <a:pPr algn="ctr"/>
              <a:endParaRPr/>
            </a:p>
          </p:txBody>
        </p:sp>
        <p:sp>
          <p:nvSpPr>
            <p:cNvPr id="43" name="Rounded Rectangle 39">
              <a:extLst>
                <a:ext uri="{FF2B5EF4-FFF2-40B4-BE49-F238E27FC236}">
                  <a16:creationId xmlns:a16="http://schemas.microsoft.com/office/drawing/2014/main" id="{F9B5CB96-E7DE-CD61-869F-1B3CF1B91A87}"/>
                </a:ext>
              </a:extLst>
            </p:cNvPr>
            <p:cNvSpPr/>
            <p:nvPr/>
          </p:nvSpPr>
          <p:spPr>
            <a:xfrm>
              <a:off x="6541476" y="1688123"/>
              <a:ext cx="1055076" cy="1899138"/>
            </a:xfrm>
            <a:custGeom>
              <a:avLst/>
              <a:gdLst/>
              <a:ahLst/>
              <a:cxnLst/>
              <a:rect l="0" t="0" r="0" b="0"/>
              <a:pathLst>
                <a:path w="1055076" h="1899138">
                  <a:moveTo>
                    <a:pt x="580292" y="52753"/>
                  </a:moveTo>
                  <a:lnTo>
                    <a:pt x="580292" y="424635"/>
                  </a:lnTo>
                  <a:cubicBezTo>
                    <a:pt x="846874" y="451103"/>
                    <a:pt x="1055076" y="676022"/>
                    <a:pt x="1055076" y="949569"/>
                  </a:cubicBezTo>
                  <a:cubicBezTo>
                    <a:pt x="1055076" y="1223116"/>
                    <a:pt x="846874" y="1448035"/>
                    <a:pt x="580292" y="1474503"/>
                  </a:cubicBezTo>
                  <a:lnTo>
                    <a:pt x="580292" y="1846384"/>
                  </a:lnTo>
                  <a:cubicBezTo>
                    <a:pt x="580292" y="1875519"/>
                    <a:pt x="556673" y="1899138"/>
                    <a:pt x="527538" y="1899138"/>
                  </a:cubicBezTo>
                  <a:cubicBezTo>
                    <a:pt x="498403" y="1899138"/>
                    <a:pt x="474784" y="1875519"/>
                    <a:pt x="474784" y="1846384"/>
                  </a:cubicBezTo>
                  <a:lnTo>
                    <a:pt x="474784" y="1474503"/>
                  </a:lnTo>
                  <a:cubicBezTo>
                    <a:pt x="208202" y="1448035"/>
                    <a:pt x="0" y="1223116"/>
                    <a:pt x="0" y="949569"/>
                  </a:cubicBezTo>
                  <a:cubicBezTo>
                    <a:pt x="0" y="676022"/>
                    <a:pt x="208202" y="451103"/>
                    <a:pt x="474784" y="424635"/>
                  </a:cubicBezTo>
                  <a:lnTo>
                    <a:pt x="474784" y="52753"/>
                  </a:lnTo>
                  <a:cubicBezTo>
                    <a:pt x="474784" y="23618"/>
                    <a:pt x="498403" y="0"/>
                    <a:pt x="527538" y="0"/>
                  </a:cubicBezTo>
                  <a:cubicBezTo>
                    <a:pt x="556673" y="0"/>
                    <a:pt x="580292" y="23618"/>
                    <a:pt x="580292" y="52753"/>
                  </a:cubicBezTo>
                  <a:close/>
                  <a:moveTo>
                    <a:pt x="527538" y="1371600"/>
                  </a:moveTo>
                  <a:cubicBezTo>
                    <a:pt x="760619" y="1371600"/>
                    <a:pt x="949569" y="1182650"/>
                    <a:pt x="949569" y="949569"/>
                  </a:cubicBezTo>
                  <a:cubicBezTo>
                    <a:pt x="949569" y="716487"/>
                    <a:pt x="760619" y="527538"/>
                    <a:pt x="527538" y="527538"/>
                  </a:cubicBezTo>
                  <a:cubicBezTo>
                    <a:pt x="294457" y="527538"/>
                    <a:pt x="105507" y="716487"/>
                    <a:pt x="105507" y="949569"/>
                  </a:cubicBezTo>
                  <a:cubicBezTo>
                    <a:pt x="105507" y="1182650"/>
                    <a:pt x="294457" y="1371600"/>
                    <a:pt x="527538" y="1371600"/>
                  </a:cubicBezTo>
                  <a:close/>
                </a:path>
              </a:pathLst>
            </a:custGeom>
            <a:noFill/>
            <a:ln w="13188">
              <a:solidFill>
                <a:srgbClr val="FFFFFF"/>
              </a:solidFill>
            </a:ln>
          </p:spPr>
          <p:txBody>
            <a:bodyPr rtlCol="0" anchor="ctr"/>
            <a:lstStyle/>
            <a:p>
              <a:pPr algn="ctr"/>
              <a:endParaRPr/>
            </a:p>
          </p:txBody>
        </p:sp>
      </p:grpSp>
      <p:sp>
        <p:nvSpPr>
          <p:cNvPr id="52" name="TextBox 50">
            <a:extLst>
              <a:ext uri="{FF2B5EF4-FFF2-40B4-BE49-F238E27FC236}">
                <a16:creationId xmlns:a16="http://schemas.microsoft.com/office/drawing/2014/main" id="{A453868E-C313-73C0-4F7C-4CB8B83D5766}"/>
              </a:ext>
            </a:extLst>
          </p:cNvPr>
          <p:cNvSpPr txBox="1"/>
          <p:nvPr/>
        </p:nvSpPr>
        <p:spPr>
          <a:xfrm>
            <a:off x="8204930" y="4895577"/>
            <a:ext cx="1715126" cy="984885"/>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Límite de edad de
</a:t>
            </a: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aceptación para nuevos asegurados </a:t>
            </a:r>
            <a:r>
              <a:rPr lang="es-MX" sz="1600" b="1" dirty="0">
                <a:solidFill>
                  <a:srgbClr val="EA2565"/>
                </a:solidFill>
                <a:latin typeface="Lato" panose="020F0502020204030203" pitchFamily="34" charset="0"/>
                <a:ea typeface="Lato" panose="020F0502020204030203" pitchFamily="34" charset="0"/>
                <a:cs typeface="Lato" panose="020F0502020204030203" pitchFamily="34" charset="0"/>
              </a:rPr>
              <a:t>Titulares</a:t>
            </a:r>
            <a:endPar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53" name="TextBox 51">
            <a:extLst>
              <a:ext uri="{FF2B5EF4-FFF2-40B4-BE49-F238E27FC236}">
                <a16:creationId xmlns:a16="http://schemas.microsoft.com/office/drawing/2014/main" id="{4308E331-8BC3-A859-2469-9EA086DF80AC}"/>
              </a:ext>
            </a:extLst>
          </p:cNvPr>
          <p:cNvSpPr txBox="1"/>
          <p:nvPr/>
        </p:nvSpPr>
        <p:spPr>
          <a:xfrm>
            <a:off x="2805699" y="4895577"/>
            <a:ext cx="1715126" cy="738664"/>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Aceptación para</a:t>
            </a: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 </a:t>
            </a: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nuevos asegurados </a:t>
            </a:r>
            <a:r>
              <a:rPr lang="es-MX" sz="1600" b="1" dirty="0">
                <a:solidFill>
                  <a:srgbClr val="EA2565"/>
                </a:solidFill>
                <a:latin typeface="Lato" panose="020F0502020204030203" pitchFamily="34" charset="0"/>
                <a:ea typeface="Lato" panose="020F0502020204030203" pitchFamily="34" charset="0"/>
                <a:cs typeface="Lato" panose="020F0502020204030203" pitchFamily="34" charset="0"/>
              </a:rPr>
              <a:t>Dependientes</a:t>
            </a:r>
          </a:p>
        </p:txBody>
      </p:sp>
      <p:sp>
        <p:nvSpPr>
          <p:cNvPr id="54" name="TextBox 52">
            <a:extLst>
              <a:ext uri="{FF2B5EF4-FFF2-40B4-BE49-F238E27FC236}">
                <a16:creationId xmlns:a16="http://schemas.microsoft.com/office/drawing/2014/main" id="{784F8D10-44D4-C717-B496-2AB48145BBD2}"/>
              </a:ext>
            </a:extLst>
          </p:cNvPr>
          <p:cNvSpPr txBox="1"/>
          <p:nvPr/>
        </p:nvSpPr>
        <p:spPr>
          <a:xfrm>
            <a:off x="4654417" y="4901908"/>
            <a:ext cx="1715126" cy="738664"/>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Aceptación para nuevos asegurados </a:t>
            </a:r>
            <a:r>
              <a:rPr lang="es-MX" sz="1600" b="1" dirty="0">
                <a:solidFill>
                  <a:srgbClr val="EA2565"/>
                </a:solidFill>
                <a:latin typeface="Lato" panose="020F0502020204030203" pitchFamily="34" charset="0"/>
                <a:ea typeface="Lato" panose="020F0502020204030203" pitchFamily="34" charset="0"/>
                <a:cs typeface="Lato" panose="020F0502020204030203" pitchFamily="34" charset="0"/>
              </a:rPr>
              <a:t>Titulares</a:t>
            </a:r>
          </a:p>
        </p:txBody>
      </p:sp>
      <p:sp>
        <p:nvSpPr>
          <p:cNvPr id="56" name="TextBox 54">
            <a:extLst>
              <a:ext uri="{FF2B5EF4-FFF2-40B4-BE49-F238E27FC236}">
                <a16:creationId xmlns:a16="http://schemas.microsoft.com/office/drawing/2014/main" id="{515F3EAC-297E-9565-E478-261C34DC3B75}"/>
              </a:ext>
            </a:extLst>
          </p:cNvPr>
          <p:cNvSpPr txBox="1"/>
          <p:nvPr/>
        </p:nvSpPr>
        <p:spPr>
          <a:xfrm>
            <a:off x="6433862" y="4904467"/>
            <a:ext cx="1715127" cy="984885"/>
          </a:xfrm>
          <a:prstGeom prst="rect">
            <a:avLst/>
          </a:prstGeom>
          <a:noFill/>
          <a:ln>
            <a:noFill/>
          </a:ln>
        </p:spPr>
        <p:txBody>
          <a:bodyPr wrap="square" lIns="0" tIns="0" rIns="0" bIns="0" anchor="t">
            <a:spAutoFit/>
          </a:bodyPr>
          <a:lstStyle/>
          <a:p>
            <a:pPr algn="ctr"/>
            <a:r>
              <a:rPr lang="es-MX" sz="1600" b="0" noProof="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Límite de edad para nuevos asegurados</a:t>
            </a:r>
            <a:r>
              <a:rPr lang="es-MX" sz="1600"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 </a:t>
            </a:r>
            <a:r>
              <a:rPr lang="es-MX" sz="1600" b="1" dirty="0">
                <a:solidFill>
                  <a:srgbClr val="EA2565"/>
                </a:solidFill>
                <a:latin typeface="Lato" panose="020F0502020204030203" pitchFamily="34" charset="0"/>
                <a:ea typeface="Lato" panose="020F0502020204030203" pitchFamily="34" charset="0"/>
                <a:cs typeface="Lato" panose="020F0502020204030203" pitchFamily="34" charset="0"/>
              </a:rPr>
              <a:t>Dependientes</a:t>
            </a:r>
          </a:p>
        </p:txBody>
      </p:sp>
      <p:sp>
        <p:nvSpPr>
          <p:cNvPr id="58" name="Rounded Rectangle 56">
            <a:extLst>
              <a:ext uri="{FF2B5EF4-FFF2-40B4-BE49-F238E27FC236}">
                <a16:creationId xmlns:a16="http://schemas.microsoft.com/office/drawing/2014/main" id="{350E3235-78CE-2E5B-40AD-629923B968CA}"/>
              </a:ext>
            </a:extLst>
          </p:cNvPr>
          <p:cNvSpPr/>
          <p:nvPr/>
        </p:nvSpPr>
        <p:spPr>
          <a:xfrm>
            <a:off x="5255552" y="3376354"/>
            <a:ext cx="396562" cy="405926"/>
          </a:xfrm>
          <a:custGeom>
            <a:avLst/>
            <a:gdLst/>
            <a:ahLst/>
            <a:cxnLst/>
            <a:rect l="0" t="0" r="0" b="0"/>
            <a:pathLst>
              <a:path w="396562" h="405926">
                <a:moveTo>
                  <a:pt x="103116" y="197873"/>
                </a:moveTo>
                <a:lnTo>
                  <a:pt x="197826" y="197873"/>
                </a:lnTo>
                <a:lnTo>
                  <a:pt x="266705" y="283967"/>
                </a:lnTo>
                <a:moveTo>
                  <a:pt x="305427" y="344229"/>
                </a:moveTo>
                <a:cubicBezTo>
                  <a:pt x="305424" y="329728"/>
                  <a:pt x="317179" y="317971"/>
                  <a:pt x="331681" y="317971"/>
                </a:cubicBezTo>
                <a:cubicBezTo>
                  <a:pt x="346182" y="317971"/>
                  <a:pt x="357937" y="329728"/>
                  <a:pt x="357934" y="344229"/>
                </a:cubicBezTo>
                <a:cubicBezTo>
                  <a:pt x="357937" y="358731"/>
                  <a:pt x="346182" y="370488"/>
                  <a:pt x="331681" y="370488"/>
                </a:cubicBezTo>
                <a:cubicBezTo>
                  <a:pt x="317179" y="370488"/>
                  <a:pt x="305424" y="358731"/>
                  <a:pt x="305427" y="344229"/>
                </a:cubicBezTo>
                <a:moveTo>
                  <a:pt x="6348" y="148935"/>
                </a:moveTo>
                <a:cubicBezTo>
                  <a:pt x="11835" y="127208"/>
                  <a:pt x="20981" y="106574"/>
                  <a:pt x="33393" y="87916"/>
                </a:cubicBezTo>
                <a:moveTo>
                  <a:pt x="75455" y="42636"/>
                </a:moveTo>
                <a:cubicBezTo>
                  <a:pt x="92951" y="28600"/>
                  <a:pt x="112810" y="17798"/>
                  <a:pt x="134100" y="10737"/>
                </a:cubicBezTo>
                <a:moveTo>
                  <a:pt x="194978" y="186"/>
                </a:moveTo>
                <a:cubicBezTo>
                  <a:pt x="217375" y="0"/>
                  <a:pt x="239651" y="3487"/>
                  <a:pt x="260920" y="10509"/>
                </a:cubicBezTo>
                <a:moveTo>
                  <a:pt x="315573" y="39207"/>
                </a:moveTo>
                <a:cubicBezTo>
                  <a:pt x="333566" y="52567"/>
                  <a:pt x="349212" y="68826"/>
                  <a:pt x="361873" y="87318"/>
                </a:cubicBezTo>
                <a:moveTo>
                  <a:pt x="387881" y="143431"/>
                </a:moveTo>
                <a:cubicBezTo>
                  <a:pt x="394060" y="164979"/>
                  <a:pt x="396562" y="187415"/>
                  <a:pt x="395284" y="209795"/>
                </a:cubicBezTo>
                <a:moveTo>
                  <a:pt x="382025" y="270128"/>
                </a:moveTo>
                <a:cubicBezTo>
                  <a:pt x="374318" y="290081"/>
                  <a:pt x="363131" y="308509"/>
                  <a:pt x="348984" y="324552"/>
                </a:cubicBezTo>
                <a:moveTo>
                  <a:pt x="271313" y="381597"/>
                </a:moveTo>
                <a:cubicBezTo>
                  <a:pt x="210366" y="405926"/>
                  <a:pt x="141323" y="398466"/>
                  <a:pt x="86979" y="361680"/>
                </a:cubicBezTo>
                <a:cubicBezTo>
                  <a:pt x="32636" y="324895"/>
                  <a:pt x="57" y="263566"/>
                  <a:pt x="0" y="197943"/>
                </a:cubicBezTo>
              </a:path>
            </a:pathLst>
          </a:custGeom>
          <a:noFill/>
          <a:ln w="19050">
            <a:solidFill>
              <a:srgbClr val="FF7012"/>
            </a:solidFill>
          </a:ln>
        </p:spPr>
        <p:txBody>
          <a:bodyPr rtlCol="0" anchor="ctr"/>
          <a:lstStyle/>
          <a:p>
            <a:pPr algn="ctr"/>
            <a:endParaRPr/>
          </a:p>
        </p:txBody>
      </p:sp>
      <p:sp>
        <p:nvSpPr>
          <p:cNvPr id="59" name="Rounded Rectangle 57">
            <a:extLst>
              <a:ext uri="{FF2B5EF4-FFF2-40B4-BE49-F238E27FC236}">
                <a16:creationId xmlns:a16="http://schemas.microsoft.com/office/drawing/2014/main" id="{E2B23A51-F04F-61FE-B504-34FD1C48FF37}"/>
              </a:ext>
            </a:extLst>
          </p:cNvPr>
          <p:cNvSpPr/>
          <p:nvPr/>
        </p:nvSpPr>
        <p:spPr>
          <a:xfrm>
            <a:off x="3416569" y="3365030"/>
            <a:ext cx="406858" cy="404982"/>
          </a:xfrm>
          <a:custGeom>
            <a:avLst/>
            <a:gdLst/>
            <a:ahLst/>
            <a:cxnLst/>
            <a:rect l="0" t="0" r="0" b="0"/>
            <a:pathLst>
              <a:path w="406858" h="404982">
                <a:moveTo>
                  <a:pt x="129370" y="44489"/>
                </a:moveTo>
                <a:cubicBezTo>
                  <a:pt x="134083" y="64939"/>
                  <a:pt x="150981" y="80326"/>
                  <a:pt x="171783" y="83109"/>
                </a:cubicBezTo>
                <a:cubicBezTo>
                  <a:pt x="192585" y="85892"/>
                  <a:pt x="212932" y="75487"/>
                  <a:pt x="222855" y="56994"/>
                </a:cubicBezTo>
                <a:cubicBezTo>
                  <a:pt x="232779" y="38502"/>
                  <a:pt x="230198" y="15794"/>
                  <a:pt x="216379" y="0"/>
                </a:cubicBezTo>
                <a:moveTo>
                  <a:pt x="178238" y="305814"/>
                </a:moveTo>
                <a:cubicBezTo>
                  <a:pt x="113132" y="305801"/>
                  <a:pt x="56903" y="260260"/>
                  <a:pt x="43364" y="196578"/>
                </a:cubicBezTo>
                <a:cubicBezTo>
                  <a:pt x="30638" y="201343"/>
                  <a:pt x="16295" y="197145"/>
                  <a:pt x="8147" y="186271"/>
                </a:cubicBezTo>
                <a:cubicBezTo>
                  <a:pt x="0" y="175396"/>
                  <a:pt x="0" y="160451"/>
                  <a:pt x="8147" y="149577"/>
                </a:cubicBezTo>
                <a:cubicBezTo>
                  <a:pt x="16295" y="138703"/>
                  <a:pt x="30638" y="134505"/>
                  <a:pt x="43364" y="139270"/>
                </a:cubicBezTo>
                <a:cubicBezTo>
                  <a:pt x="56888" y="75577"/>
                  <a:pt x="113125" y="30027"/>
                  <a:pt x="178238" y="30027"/>
                </a:cubicBezTo>
                <a:cubicBezTo>
                  <a:pt x="243350" y="30027"/>
                  <a:pt x="299587" y="75577"/>
                  <a:pt x="313112" y="139270"/>
                </a:cubicBezTo>
                <a:cubicBezTo>
                  <a:pt x="325837" y="134504"/>
                  <a:pt x="340180" y="138703"/>
                  <a:pt x="348328" y="149577"/>
                </a:cubicBezTo>
                <a:cubicBezTo>
                  <a:pt x="356476" y="160451"/>
                  <a:pt x="356476" y="175396"/>
                  <a:pt x="348328" y="186271"/>
                </a:cubicBezTo>
                <a:cubicBezTo>
                  <a:pt x="340180" y="197145"/>
                  <a:pt x="325837" y="201343"/>
                  <a:pt x="313112" y="196578"/>
                </a:cubicBezTo>
                <a:moveTo>
                  <a:pt x="147465" y="205740"/>
                </a:moveTo>
                <a:cubicBezTo>
                  <a:pt x="164634" y="222913"/>
                  <a:pt x="192475" y="222913"/>
                  <a:pt x="209644" y="205740"/>
                </a:cubicBezTo>
                <a:moveTo>
                  <a:pt x="116691" y="152915"/>
                </a:moveTo>
                <a:cubicBezTo>
                  <a:pt x="116691" y="157771"/>
                  <a:pt x="120628" y="161708"/>
                  <a:pt x="125484" y="161708"/>
                </a:cubicBezTo>
                <a:cubicBezTo>
                  <a:pt x="130340" y="161708"/>
                  <a:pt x="134276" y="157771"/>
                  <a:pt x="134276" y="152915"/>
                </a:cubicBezTo>
                <a:cubicBezTo>
                  <a:pt x="134276" y="148060"/>
                  <a:pt x="130340" y="144123"/>
                  <a:pt x="125484" y="144123"/>
                </a:cubicBezTo>
                <a:cubicBezTo>
                  <a:pt x="120628" y="144123"/>
                  <a:pt x="116691" y="148060"/>
                  <a:pt x="116691" y="152915"/>
                </a:cubicBezTo>
                <a:moveTo>
                  <a:pt x="222199" y="152915"/>
                </a:moveTo>
                <a:cubicBezTo>
                  <a:pt x="222199" y="157771"/>
                  <a:pt x="226136" y="161708"/>
                  <a:pt x="230991" y="161708"/>
                </a:cubicBezTo>
                <a:cubicBezTo>
                  <a:pt x="235847" y="161708"/>
                  <a:pt x="239784" y="157771"/>
                  <a:pt x="239784" y="152915"/>
                </a:cubicBezTo>
                <a:cubicBezTo>
                  <a:pt x="239784" y="148060"/>
                  <a:pt x="235847" y="144123"/>
                  <a:pt x="230991" y="144123"/>
                </a:cubicBezTo>
                <a:cubicBezTo>
                  <a:pt x="226136" y="144123"/>
                  <a:pt x="222199" y="148060"/>
                  <a:pt x="222199" y="152915"/>
                </a:cubicBezTo>
                <a:moveTo>
                  <a:pt x="318915" y="334107"/>
                </a:moveTo>
                <a:lnTo>
                  <a:pt x="318915" y="272561"/>
                </a:lnTo>
                <a:moveTo>
                  <a:pt x="354084" y="301857"/>
                </a:moveTo>
                <a:lnTo>
                  <a:pt x="283745" y="301857"/>
                </a:lnTo>
                <a:moveTo>
                  <a:pt x="310351" y="402916"/>
                </a:moveTo>
                <a:lnTo>
                  <a:pt x="302244" y="399839"/>
                </a:lnTo>
                <a:cubicBezTo>
                  <a:pt x="262057" y="385892"/>
                  <a:pt x="234014" y="349381"/>
                  <a:pt x="230904" y="306957"/>
                </a:cubicBezTo>
                <a:lnTo>
                  <a:pt x="230904" y="257245"/>
                </a:lnTo>
                <a:cubicBezTo>
                  <a:pt x="230883" y="251140"/>
                  <a:pt x="234500" y="245608"/>
                  <a:pt x="240100" y="243177"/>
                </a:cubicBezTo>
                <a:cubicBezTo>
                  <a:pt x="265167" y="233703"/>
                  <a:pt x="291713" y="228738"/>
                  <a:pt x="318510" y="228512"/>
                </a:cubicBezTo>
                <a:cubicBezTo>
                  <a:pt x="345541" y="228747"/>
                  <a:pt x="372321" y="233711"/>
                  <a:pt x="397641" y="243177"/>
                </a:cubicBezTo>
                <a:cubicBezTo>
                  <a:pt x="403241" y="245608"/>
                  <a:pt x="406858" y="251140"/>
                  <a:pt x="406838" y="257245"/>
                </a:cubicBezTo>
                <a:lnTo>
                  <a:pt x="406838" y="307009"/>
                </a:lnTo>
                <a:cubicBezTo>
                  <a:pt x="406838" y="348175"/>
                  <a:pt x="373427" y="385226"/>
                  <a:pt x="334864" y="399891"/>
                </a:cubicBezTo>
                <a:lnTo>
                  <a:pt x="326757" y="402969"/>
                </a:lnTo>
                <a:cubicBezTo>
                  <a:pt x="321470" y="404982"/>
                  <a:pt x="315625" y="404963"/>
                  <a:pt x="310351" y="402916"/>
                </a:cubicBezTo>
                <a:close/>
              </a:path>
            </a:pathLst>
          </a:custGeom>
          <a:noFill/>
          <a:ln w="19050">
            <a:solidFill>
              <a:srgbClr val="FF7012"/>
            </a:solidFill>
          </a:ln>
        </p:spPr>
        <p:txBody>
          <a:bodyPr rtlCol="0" anchor="ctr"/>
          <a:lstStyle/>
          <a:p>
            <a:pPr algn="ctr"/>
            <a:endParaRPr/>
          </a:p>
        </p:txBody>
      </p:sp>
      <p:sp>
        <p:nvSpPr>
          <p:cNvPr id="60" name="Rounded Rectangle 58">
            <a:extLst>
              <a:ext uri="{FF2B5EF4-FFF2-40B4-BE49-F238E27FC236}">
                <a16:creationId xmlns:a16="http://schemas.microsoft.com/office/drawing/2014/main" id="{7D034F46-CEB6-3EB9-72B7-8A01CEC95810}"/>
              </a:ext>
            </a:extLst>
          </p:cNvPr>
          <p:cNvSpPr/>
          <p:nvPr/>
        </p:nvSpPr>
        <p:spPr>
          <a:xfrm>
            <a:off x="6976253" y="3355369"/>
            <a:ext cx="401776" cy="406398"/>
          </a:xfrm>
          <a:custGeom>
            <a:avLst/>
            <a:gdLst/>
            <a:ahLst/>
            <a:cxnLst/>
            <a:rect l="0" t="0" r="0" b="0"/>
            <a:pathLst>
              <a:path w="401776" h="406398">
                <a:moveTo>
                  <a:pt x="236448" y="75745"/>
                </a:moveTo>
                <a:cubicBezTo>
                  <a:pt x="236448" y="42542"/>
                  <a:pt x="263363" y="15626"/>
                  <a:pt x="296566" y="15626"/>
                </a:cubicBezTo>
                <a:cubicBezTo>
                  <a:pt x="329769" y="15626"/>
                  <a:pt x="356684" y="42542"/>
                  <a:pt x="356684" y="75745"/>
                </a:cubicBezTo>
                <a:cubicBezTo>
                  <a:pt x="356684" y="108948"/>
                  <a:pt x="329769" y="135864"/>
                  <a:pt x="296566" y="135864"/>
                </a:cubicBezTo>
                <a:cubicBezTo>
                  <a:pt x="263363" y="135864"/>
                  <a:pt x="236448" y="108948"/>
                  <a:pt x="236448" y="75745"/>
                </a:cubicBezTo>
                <a:close/>
                <a:moveTo>
                  <a:pt x="201243" y="198637"/>
                </a:moveTo>
                <a:cubicBezTo>
                  <a:pt x="206693" y="185558"/>
                  <a:pt x="216658" y="172198"/>
                  <a:pt x="222176" y="166678"/>
                </a:cubicBezTo>
                <a:cubicBezTo>
                  <a:pt x="241906" y="146948"/>
                  <a:pt x="268666" y="135864"/>
                  <a:pt x="296569" y="135864"/>
                </a:cubicBezTo>
                <a:cubicBezTo>
                  <a:pt x="324473" y="135864"/>
                  <a:pt x="351231" y="146948"/>
                  <a:pt x="370961" y="166678"/>
                </a:cubicBezTo>
                <a:cubicBezTo>
                  <a:pt x="390693" y="186409"/>
                  <a:pt x="401776" y="213169"/>
                  <a:pt x="401776" y="241071"/>
                </a:cubicBezTo>
                <a:lnTo>
                  <a:pt x="401776" y="286161"/>
                </a:lnTo>
                <a:lnTo>
                  <a:pt x="356688" y="286161"/>
                </a:lnTo>
                <a:lnTo>
                  <a:pt x="341658" y="406398"/>
                </a:lnTo>
                <a:lnTo>
                  <a:pt x="268657" y="406398"/>
                </a:lnTo>
                <a:moveTo>
                  <a:pt x="82775" y="237925"/>
                </a:moveTo>
                <a:cubicBezTo>
                  <a:pt x="81997" y="234677"/>
                  <a:pt x="81586" y="231288"/>
                  <a:pt x="81586" y="227803"/>
                </a:cubicBezTo>
                <a:cubicBezTo>
                  <a:pt x="81586" y="203874"/>
                  <a:pt x="100984" y="184474"/>
                  <a:pt x="124913" y="184474"/>
                </a:cubicBezTo>
                <a:cubicBezTo>
                  <a:pt x="148842" y="184474"/>
                  <a:pt x="168241" y="203874"/>
                  <a:pt x="168241" y="227803"/>
                </a:cubicBezTo>
                <a:cubicBezTo>
                  <a:pt x="168241" y="231288"/>
                  <a:pt x="167829" y="234677"/>
                  <a:pt x="167052" y="237925"/>
                </a:cubicBezTo>
                <a:moveTo>
                  <a:pt x="0" y="0"/>
                </a:moveTo>
                <a:moveTo>
                  <a:pt x="42002" y="237881"/>
                </a:moveTo>
                <a:lnTo>
                  <a:pt x="207818" y="237881"/>
                </a:lnTo>
                <a:cubicBezTo>
                  <a:pt x="224442" y="237881"/>
                  <a:pt x="237911" y="251375"/>
                  <a:pt x="237877" y="268000"/>
                </a:cubicBezTo>
                <a:lnTo>
                  <a:pt x="237663" y="376398"/>
                </a:lnTo>
                <a:cubicBezTo>
                  <a:pt x="237629" y="392975"/>
                  <a:pt x="224180" y="406398"/>
                  <a:pt x="207603" y="406398"/>
                </a:cubicBezTo>
                <a:lnTo>
                  <a:pt x="42218" y="406398"/>
                </a:lnTo>
                <a:cubicBezTo>
                  <a:pt x="25639" y="406398"/>
                  <a:pt x="12191" y="392975"/>
                  <a:pt x="12158" y="376398"/>
                </a:cubicBezTo>
                <a:lnTo>
                  <a:pt x="11943" y="268000"/>
                </a:lnTo>
                <a:cubicBezTo>
                  <a:pt x="11910" y="251375"/>
                  <a:pt x="25378" y="237881"/>
                  <a:pt x="42002" y="237881"/>
                </a:cubicBezTo>
                <a:close/>
                <a:moveTo>
                  <a:pt x="0" y="0"/>
                </a:moveTo>
                <a:moveTo>
                  <a:pt x="143821" y="271131"/>
                </a:moveTo>
                <a:lnTo>
                  <a:pt x="106015" y="271131"/>
                </a:lnTo>
                <a:lnTo>
                  <a:pt x="106015" y="303241"/>
                </a:lnTo>
                <a:lnTo>
                  <a:pt x="73906" y="303241"/>
                </a:lnTo>
                <a:lnTo>
                  <a:pt x="73906" y="341046"/>
                </a:lnTo>
                <a:lnTo>
                  <a:pt x="106015" y="341046"/>
                </a:lnTo>
                <a:lnTo>
                  <a:pt x="106015" y="373154"/>
                </a:lnTo>
                <a:lnTo>
                  <a:pt x="143821" y="373154"/>
                </a:lnTo>
                <a:lnTo>
                  <a:pt x="143821" y="341046"/>
                </a:lnTo>
                <a:lnTo>
                  <a:pt x="175928" y="341046"/>
                </a:lnTo>
                <a:lnTo>
                  <a:pt x="175928" y="303241"/>
                </a:lnTo>
                <a:lnTo>
                  <a:pt x="143821" y="303241"/>
                </a:lnTo>
                <a:close/>
              </a:path>
            </a:pathLst>
          </a:custGeom>
          <a:noFill/>
          <a:ln w="19050">
            <a:solidFill>
              <a:srgbClr val="EA2565"/>
            </a:solidFill>
          </a:ln>
        </p:spPr>
        <p:txBody>
          <a:bodyPr rtlCol="0" anchor="ctr"/>
          <a:lstStyle/>
          <a:p>
            <a:pPr algn="ctr"/>
            <a:endParaRPr/>
          </a:p>
        </p:txBody>
      </p:sp>
      <p:grpSp>
        <p:nvGrpSpPr>
          <p:cNvPr id="62" name="Google Shape;702;g31dbd23bb8a_0_563">
            <a:extLst>
              <a:ext uri="{FF2B5EF4-FFF2-40B4-BE49-F238E27FC236}">
                <a16:creationId xmlns:a16="http://schemas.microsoft.com/office/drawing/2014/main" id="{B85E2D22-6781-1474-F2DF-39190A603EC6}"/>
              </a:ext>
            </a:extLst>
          </p:cNvPr>
          <p:cNvGrpSpPr/>
          <p:nvPr/>
        </p:nvGrpSpPr>
        <p:grpSpPr>
          <a:xfrm>
            <a:off x="4727680" y="1887770"/>
            <a:ext cx="1295999" cy="402406"/>
            <a:chOff x="5420600" y="420577"/>
            <a:chExt cx="5932500" cy="999402"/>
          </a:xfrm>
        </p:grpSpPr>
        <p:sp>
          <p:nvSpPr>
            <p:cNvPr id="63" name="Google Shape;703;g31dbd23bb8a_0_563">
              <a:extLst>
                <a:ext uri="{FF2B5EF4-FFF2-40B4-BE49-F238E27FC236}">
                  <a16:creationId xmlns:a16="http://schemas.microsoft.com/office/drawing/2014/main" id="{277F31C0-59AA-8483-B132-511B5CED76E4}"/>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sp>
          <p:nvSpPr>
            <p:cNvPr id="640" name="Google Shape;706;g31dbd23bb8a_0_563">
              <a:extLst>
                <a:ext uri="{FF2B5EF4-FFF2-40B4-BE49-F238E27FC236}">
                  <a16:creationId xmlns:a16="http://schemas.microsoft.com/office/drawing/2014/main" id="{F70485A3-0636-0A32-4740-C861B8680779}"/>
                </a:ext>
              </a:extLst>
            </p:cNvPr>
            <p:cNvSpPr txBox="1"/>
            <p:nvPr/>
          </p:nvSpPr>
          <p:spPr>
            <a:xfrm>
              <a:off x="5991672" y="456417"/>
              <a:ext cx="4567369" cy="91715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noProof="0" dirty="0">
                  <a:solidFill>
                    <a:schemeClr val="lt1"/>
                  </a:solidFill>
                  <a:latin typeface="Lato"/>
                  <a:ea typeface="Lato"/>
                  <a:cs typeface="Lato"/>
                  <a:sym typeface="Lato"/>
                </a:rPr>
                <a:t>18 años</a:t>
              </a:r>
            </a:p>
          </p:txBody>
        </p:sp>
      </p:grpSp>
      <p:grpSp>
        <p:nvGrpSpPr>
          <p:cNvPr id="641" name="Google Shape;702;g31dbd23bb8a_0_563">
            <a:extLst>
              <a:ext uri="{FF2B5EF4-FFF2-40B4-BE49-F238E27FC236}">
                <a16:creationId xmlns:a16="http://schemas.microsoft.com/office/drawing/2014/main" id="{17AB6436-9CE8-8F8B-9BE3-82311E23B6E9}"/>
              </a:ext>
            </a:extLst>
          </p:cNvPr>
          <p:cNvGrpSpPr/>
          <p:nvPr/>
        </p:nvGrpSpPr>
        <p:grpSpPr>
          <a:xfrm>
            <a:off x="6553498" y="1882835"/>
            <a:ext cx="1295999" cy="402406"/>
            <a:chOff x="5420600" y="420577"/>
            <a:chExt cx="5932500" cy="999402"/>
          </a:xfrm>
        </p:grpSpPr>
        <p:sp>
          <p:nvSpPr>
            <p:cNvPr id="642" name="Google Shape;703;g31dbd23bb8a_0_563">
              <a:extLst>
                <a:ext uri="{FF2B5EF4-FFF2-40B4-BE49-F238E27FC236}">
                  <a16:creationId xmlns:a16="http://schemas.microsoft.com/office/drawing/2014/main" id="{73583A1B-8275-3510-07AE-7BEDC53A0B9F}"/>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sp>
          <p:nvSpPr>
            <p:cNvPr id="643" name="Google Shape;706;g31dbd23bb8a_0_563">
              <a:extLst>
                <a:ext uri="{FF2B5EF4-FFF2-40B4-BE49-F238E27FC236}">
                  <a16:creationId xmlns:a16="http://schemas.microsoft.com/office/drawing/2014/main" id="{3DF2165F-E6D4-464B-B1B9-62FA8EB76C7C}"/>
                </a:ext>
              </a:extLst>
            </p:cNvPr>
            <p:cNvSpPr txBox="1"/>
            <p:nvPr/>
          </p:nvSpPr>
          <p:spPr>
            <a:xfrm>
              <a:off x="5991673" y="456420"/>
              <a:ext cx="4567370" cy="91715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a:solidFill>
                    <a:schemeClr val="lt1"/>
                  </a:solidFill>
                  <a:latin typeface="Lato"/>
                  <a:ea typeface="Lato"/>
                  <a:cs typeface="Lato"/>
                  <a:sym typeface="Lato"/>
                </a:rPr>
                <a:t>29 años</a:t>
              </a:r>
            </a:p>
          </p:txBody>
        </p:sp>
      </p:grpSp>
      <p:grpSp>
        <p:nvGrpSpPr>
          <p:cNvPr id="666" name="Google Shape;702;g31dbd23bb8a_0_563">
            <a:extLst>
              <a:ext uri="{FF2B5EF4-FFF2-40B4-BE49-F238E27FC236}">
                <a16:creationId xmlns:a16="http://schemas.microsoft.com/office/drawing/2014/main" id="{7083606B-09E7-A951-7289-3B84F68F67BB}"/>
              </a:ext>
            </a:extLst>
          </p:cNvPr>
          <p:cNvGrpSpPr/>
          <p:nvPr/>
        </p:nvGrpSpPr>
        <p:grpSpPr>
          <a:xfrm>
            <a:off x="8329657" y="1758767"/>
            <a:ext cx="1295999" cy="646290"/>
            <a:chOff x="5420600" y="112446"/>
            <a:chExt cx="5932500" cy="1605104"/>
          </a:xfrm>
        </p:grpSpPr>
        <p:sp>
          <p:nvSpPr>
            <p:cNvPr id="667" name="Google Shape;703;g31dbd23bb8a_0_563">
              <a:extLst>
                <a:ext uri="{FF2B5EF4-FFF2-40B4-BE49-F238E27FC236}">
                  <a16:creationId xmlns:a16="http://schemas.microsoft.com/office/drawing/2014/main" id="{AD387AAE-8B8A-FCA5-93B1-D3EAD14DEC89}"/>
                </a:ext>
              </a:extLst>
            </p:cNvPr>
            <p:cNvSpPr/>
            <p:nvPr/>
          </p:nvSpPr>
          <p:spPr>
            <a:xfrm>
              <a:off x="5420600" y="420577"/>
              <a:ext cx="5932500" cy="99940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1800" b="0" i="0" u="none" strike="noStrike" cap="none" noProof="0" dirty="0">
                <a:solidFill>
                  <a:schemeClr val="lt1"/>
                </a:solidFill>
                <a:latin typeface="Open Sans"/>
                <a:ea typeface="Open Sans"/>
                <a:cs typeface="Open Sans"/>
                <a:sym typeface="Open Sans"/>
              </a:endParaRPr>
            </a:p>
          </p:txBody>
        </p:sp>
        <p:sp>
          <p:nvSpPr>
            <p:cNvPr id="670" name="Google Shape;706;g31dbd23bb8a_0_563">
              <a:extLst>
                <a:ext uri="{FF2B5EF4-FFF2-40B4-BE49-F238E27FC236}">
                  <a16:creationId xmlns:a16="http://schemas.microsoft.com/office/drawing/2014/main" id="{5EDB0CDB-FB09-03A6-85F2-95F543DD1F9E}"/>
                </a:ext>
              </a:extLst>
            </p:cNvPr>
            <p:cNvSpPr txBox="1"/>
            <p:nvPr/>
          </p:nvSpPr>
          <p:spPr>
            <a:xfrm>
              <a:off x="5991673" y="112446"/>
              <a:ext cx="4567370" cy="160510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noProof="0" dirty="0">
                  <a:solidFill>
                    <a:schemeClr val="lt1"/>
                  </a:solidFill>
                  <a:latin typeface="Lato"/>
                  <a:ea typeface="Lato"/>
                  <a:cs typeface="Lato"/>
                  <a:sym typeface="Lato"/>
                </a:rPr>
                <a:t>70 años</a:t>
              </a:r>
            </a:p>
          </p:txBody>
        </p:sp>
      </p:grpSp>
      <p:sp>
        <p:nvSpPr>
          <p:cNvPr id="671" name="Rounded Rectangle 55">
            <a:extLst>
              <a:ext uri="{FF2B5EF4-FFF2-40B4-BE49-F238E27FC236}">
                <a16:creationId xmlns:a16="http://schemas.microsoft.com/office/drawing/2014/main" id="{8D44D1A5-1692-3501-20CB-04544E6ACF03}"/>
              </a:ext>
            </a:extLst>
          </p:cNvPr>
          <p:cNvSpPr/>
          <p:nvPr/>
        </p:nvSpPr>
        <p:spPr>
          <a:xfrm>
            <a:off x="8811084" y="3365030"/>
            <a:ext cx="404446" cy="404446"/>
          </a:xfrm>
          <a:custGeom>
            <a:avLst/>
            <a:gdLst/>
            <a:ahLst/>
            <a:cxnLst/>
            <a:rect l="0" t="0" r="0" b="0"/>
            <a:pathLst>
              <a:path w="404446" h="404446">
                <a:moveTo>
                  <a:pt x="0" y="35169"/>
                </a:moveTo>
                <a:lnTo>
                  <a:pt x="404446" y="35169"/>
                </a:lnTo>
                <a:lnTo>
                  <a:pt x="404446" y="404446"/>
                </a:lnTo>
                <a:lnTo>
                  <a:pt x="0" y="404446"/>
                </a:lnTo>
                <a:close/>
                <a:moveTo>
                  <a:pt x="87923" y="87923"/>
                </a:moveTo>
                <a:lnTo>
                  <a:pt x="87923" y="0"/>
                </a:lnTo>
                <a:moveTo>
                  <a:pt x="316523" y="87923"/>
                </a:moveTo>
                <a:lnTo>
                  <a:pt x="316523" y="0"/>
                </a:lnTo>
                <a:moveTo>
                  <a:pt x="0" y="123092"/>
                </a:moveTo>
                <a:lnTo>
                  <a:pt x="404446" y="123092"/>
                </a:lnTo>
                <a:moveTo>
                  <a:pt x="316523" y="334107"/>
                </a:moveTo>
                <a:lnTo>
                  <a:pt x="334107" y="334107"/>
                </a:lnTo>
                <a:cubicBezTo>
                  <a:pt x="343819" y="334107"/>
                  <a:pt x="351692" y="326234"/>
                  <a:pt x="351692" y="316523"/>
                </a:cubicBezTo>
                <a:cubicBezTo>
                  <a:pt x="351692" y="290146"/>
                  <a:pt x="316523" y="290146"/>
                  <a:pt x="316523" y="263769"/>
                </a:cubicBezTo>
                <a:cubicBezTo>
                  <a:pt x="316523" y="254057"/>
                  <a:pt x="324395" y="246184"/>
                  <a:pt x="334107" y="246184"/>
                </a:cubicBezTo>
                <a:lnTo>
                  <a:pt x="351692" y="246184"/>
                </a:lnTo>
                <a:moveTo>
                  <a:pt x="281353" y="237392"/>
                </a:moveTo>
                <a:cubicBezTo>
                  <a:pt x="281353" y="213113"/>
                  <a:pt x="261671" y="193430"/>
                  <a:pt x="237392" y="193430"/>
                </a:cubicBezTo>
                <a:cubicBezTo>
                  <a:pt x="213113" y="193430"/>
                  <a:pt x="193430" y="213113"/>
                  <a:pt x="193430" y="237392"/>
                </a:cubicBezTo>
                <a:lnTo>
                  <a:pt x="193430" y="290146"/>
                </a:lnTo>
                <a:cubicBezTo>
                  <a:pt x="193430" y="314425"/>
                  <a:pt x="213113" y="334107"/>
                  <a:pt x="237392" y="334107"/>
                </a:cubicBezTo>
                <a:cubicBezTo>
                  <a:pt x="261671" y="334107"/>
                  <a:pt x="281353" y="314425"/>
                  <a:pt x="281353" y="290146"/>
                </a:cubicBezTo>
                <a:close/>
                <a:moveTo>
                  <a:pt x="105507" y="334107"/>
                </a:moveTo>
                <a:lnTo>
                  <a:pt x="157048" y="206531"/>
                </a:lnTo>
                <a:cubicBezTo>
                  <a:pt x="158749" y="203847"/>
                  <a:pt x="158749" y="200422"/>
                  <a:pt x="157048" y="197739"/>
                </a:cubicBezTo>
                <a:cubicBezTo>
                  <a:pt x="155256" y="194981"/>
                  <a:pt x="152176" y="193335"/>
                  <a:pt x="148888" y="193378"/>
                </a:cubicBezTo>
                <a:lnTo>
                  <a:pt x="79130" y="193378"/>
                </a:lnTo>
                <a:cubicBezTo>
                  <a:pt x="74274" y="193378"/>
                  <a:pt x="70338" y="197314"/>
                  <a:pt x="70338" y="202170"/>
                </a:cubicBezTo>
                <a:lnTo>
                  <a:pt x="70338" y="219754"/>
                </a:lnTo>
              </a:path>
            </a:pathLst>
          </a:custGeom>
          <a:noFill/>
          <a:ln w="19050">
            <a:solidFill>
              <a:srgbClr val="EA2565"/>
            </a:solidFill>
          </a:ln>
        </p:spPr>
        <p:txBody>
          <a:bodyPr rtlCol="0" anchor="ctr"/>
          <a:lstStyle/>
          <a:p>
            <a:pPr algn="ctr"/>
            <a:endParaRPr/>
          </a:p>
        </p:txBody>
      </p:sp>
      <p:pic>
        <p:nvPicPr>
          <p:cNvPr id="20" name="Imagen 19">
            <a:extLst>
              <a:ext uri="{FF2B5EF4-FFF2-40B4-BE49-F238E27FC236}">
                <a16:creationId xmlns:a16="http://schemas.microsoft.com/office/drawing/2014/main" id="{A4DCCC8C-9BD3-A858-1011-9BDACF3017D8}"/>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21" name="Grupo 20">
            <a:extLst>
              <a:ext uri="{FF2B5EF4-FFF2-40B4-BE49-F238E27FC236}">
                <a16:creationId xmlns:a16="http://schemas.microsoft.com/office/drawing/2014/main" id="{A07AD3FB-AA46-AA2F-DE98-0CA9F7AA0D84}"/>
              </a:ext>
            </a:extLst>
          </p:cNvPr>
          <p:cNvGrpSpPr/>
          <p:nvPr/>
        </p:nvGrpSpPr>
        <p:grpSpPr>
          <a:xfrm>
            <a:off x="620624" y="1005789"/>
            <a:ext cx="2706068" cy="77400"/>
            <a:chOff x="620624" y="1005789"/>
            <a:chExt cx="2706068" cy="77400"/>
          </a:xfrm>
        </p:grpSpPr>
        <p:cxnSp>
          <p:nvCxnSpPr>
            <p:cNvPr id="22" name="Google Shape;215;g31dbd23bb8a_0_92">
              <a:extLst>
                <a:ext uri="{FF2B5EF4-FFF2-40B4-BE49-F238E27FC236}">
                  <a16:creationId xmlns:a16="http://schemas.microsoft.com/office/drawing/2014/main" id="{0DC45C77-0FAC-C35E-6B8F-7BEBD7F6FB1A}"/>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26" name="Google Shape;215;g31dbd23bb8a_0_92">
              <a:extLst>
                <a:ext uri="{FF2B5EF4-FFF2-40B4-BE49-F238E27FC236}">
                  <a16:creationId xmlns:a16="http://schemas.microsoft.com/office/drawing/2014/main" id="{BCE5B32C-4342-A2C0-FF2D-705D0B098FC7}"/>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41362773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84C0D9F9-5A05-95B9-340F-97829C5AE495}"/>
            </a:ext>
          </a:extLst>
        </p:cNvPr>
        <p:cNvGrpSpPr/>
        <p:nvPr/>
      </p:nvGrpSpPr>
      <p:grpSpPr>
        <a:xfrm>
          <a:off x="0" y="0"/>
          <a:ext cx="0" cy="0"/>
          <a:chOff x="0" y="0"/>
          <a:chExt cx="0" cy="0"/>
        </a:xfrm>
      </p:grpSpPr>
      <p:grpSp>
        <p:nvGrpSpPr>
          <p:cNvPr id="185" name="Google Shape;185;g31dbd23bb8a_0_92">
            <a:extLst>
              <a:ext uri="{FF2B5EF4-FFF2-40B4-BE49-F238E27FC236}">
                <a16:creationId xmlns:a16="http://schemas.microsoft.com/office/drawing/2014/main" id="{FF8ACD3F-6F7A-F53C-F47A-C255A49B1111}"/>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33D67938-4112-E84F-0A32-8B70400C4F79}"/>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BB35E66A-8BBD-C940-0A5F-ADD9F9FC9B70}"/>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368C2FDE-66C9-A0F0-8C7D-2C92F36CB9D9}"/>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9" name="Google Shape;189;g31dbd23bb8a_0_92">
            <a:extLst>
              <a:ext uri="{FF2B5EF4-FFF2-40B4-BE49-F238E27FC236}">
                <a16:creationId xmlns:a16="http://schemas.microsoft.com/office/drawing/2014/main" id="{776512C0-B35E-567D-5833-D68A7A2990BE}"/>
              </a:ext>
            </a:extLst>
          </p:cNvPr>
          <p:cNvPicPr preferRelativeResize="0"/>
          <p:nvPr/>
        </p:nvPicPr>
        <p:blipFill rotWithShape="1">
          <a:blip r:embed="rId3">
            <a:alphaModFix/>
          </a:blip>
          <a:srcRect/>
          <a:stretch/>
        </p:blipFill>
        <p:spPr>
          <a:xfrm rot="10800000" flipH="1">
            <a:off x="11500" y="4903905"/>
            <a:ext cx="1516173" cy="1516178"/>
          </a:xfrm>
          <a:prstGeom prst="rect">
            <a:avLst/>
          </a:prstGeom>
          <a:noFill/>
          <a:ln>
            <a:noFill/>
          </a:ln>
        </p:spPr>
      </p:pic>
      <p:sp>
        <p:nvSpPr>
          <p:cNvPr id="214" name="Google Shape;214;g31dbd23bb8a_0_92">
            <a:extLst>
              <a:ext uri="{FF2B5EF4-FFF2-40B4-BE49-F238E27FC236}">
                <a16:creationId xmlns:a16="http://schemas.microsoft.com/office/drawing/2014/main" id="{7F72850F-2F80-9A37-FB98-A5D92F16F31E}"/>
              </a:ext>
            </a:extLst>
          </p:cNvPr>
          <p:cNvSpPr txBox="1"/>
          <p:nvPr/>
        </p:nvSpPr>
        <p:spPr>
          <a:xfrm>
            <a:off x="620625" y="402750"/>
            <a:ext cx="4684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COBERTURA</a:t>
            </a:r>
            <a:r>
              <a:rPr lang="en-US" sz="3000" b="1" i="0" u="none" strike="noStrike" cap="none" dirty="0">
                <a:solidFill>
                  <a:srgbClr val="EA2565"/>
                </a:solidFill>
                <a:latin typeface="Lato"/>
                <a:ea typeface="Lato"/>
                <a:cs typeface="Lato"/>
                <a:sym typeface="Lato"/>
              </a:rPr>
              <a:t> BÁSICA</a:t>
            </a:r>
            <a:endParaRPr sz="3000" b="1" i="0" u="none" strike="noStrike" cap="none" dirty="0">
              <a:solidFill>
                <a:srgbClr val="EA2565"/>
              </a:solidFill>
              <a:latin typeface="Lato"/>
              <a:ea typeface="Lato"/>
              <a:cs typeface="Lato"/>
              <a:sym typeface="Lato"/>
            </a:endParaRPr>
          </a:p>
        </p:txBody>
      </p:sp>
      <p:sp>
        <p:nvSpPr>
          <p:cNvPr id="16" name="Google Shape;703;g31dbd23bb8a_0_563">
            <a:extLst>
              <a:ext uri="{FF2B5EF4-FFF2-40B4-BE49-F238E27FC236}">
                <a16:creationId xmlns:a16="http://schemas.microsoft.com/office/drawing/2014/main" id="{5AD39C8B-28B8-3A45-0907-479E1852CA11}"/>
              </a:ext>
            </a:extLst>
          </p:cNvPr>
          <p:cNvSpPr/>
          <p:nvPr/>
        </p:nvSpPr>
        <p:spPr>
          <a:xfrm>
            <a:off x="975004" y="1555626"/>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42" name="TextBox 29">
            <a:extLst>
              <a:ext uri="{FF2B5EF4-FFF2-40B4-BE49-F238E27FC236}">
                <a16:creationId xmlns:a16="http://schemas.microsoft.com/office/drawing/2014/main" id="{09538140-8548-B571-4CDE-29153D02078D}"/>
              </a:ext>
            </a:extLst>
          </p:cNvPr>
          <p:cNvSpPr txBox="1"/>
          <p:nvPr/>
        </p:nvSpPr>
        <p:spPr>
          <a:xfrm>
            <a:off x="2449015" y="1642703"/>
            <a:ext cx="1806585" cy="246221"/>
          </a:xfrm>
          <a:prstGeom prst="rect">
            <a:avLst/>
          </a:prstGeom>
          <a:noFill/>
          <a:ln>
            <a:noFill/>
          </a:ln>
        </p:spPr>
        <p:txBody>
          <a:bodyPr wrap="none" lIns="0" tIns="0" rIns="0" bIns="0" anchor="t">
            <a:spAutoFit/>
          </a:bodyPr>
          <a:lstStyle/>
          <a:p>
            <a:pPr algn="l"/>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Cuarto Hospitalario</a:t>
            </a:r>
          </a:p>
        </p:txBody>
      </p:sp>
      <p:sp>
        <p:nvSpPr>
          <p:cNvPr id="55" name="Elipse 54">
            <a:extLst>
              <a:ext uri="{FF2B5EF4-FFF2-40B4-BE49-F238E27FC236}">
                <a16:creationId xmlns:a16="http://schemas.microsoft.com/office/drawing/2014/main" id="{18213180-F4B7-6E88-A862-D4BA07CC85E8}"/>
              </a:ext>
            </a:extLst>
          </p:cNvPr>
          <p:cNvSpPr/>
          <p:nvPr/>
        </p:nvSpPr>
        <p:spPr>
          <a:xfrm>
            <a:off x="1099969" y="1761391"/>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2" name="Rounded Rectangle 41">
            <a:extLst>
              <a:ext uri="{FF2B5EF4-FFF2-40B4-BE49-F238E27FC236}">
                <a16:creationId xmlns:a16="http://schemas.microsoft.com/office/drawing/2014/main" id="{D9A905C8-70E4-382F-A5EF-A053E5633CF9}"/>
              </a:ext>
            </a:extLst>
          </p:cNvPr>
          <p:cNvSpPr/>
          <p:nvPr/>
        </p:nvSpPr>
        <p:spPr>
          <a:xfrm>
            <a:off x="1236034" y="1894553"/>
            <a:ext cx="375570" cy="375570"/>
          </a:xfrm>
          <a:custGeom>
            <a:avLst/>
            <a:gdLst/>
            <a:ahLst/>
            <a:cxnLst/>
            <a:rect l="0" t="0" r="0" b="0"/>
            <a:pathLst>
              <a:path w="256718" h="256718">
                <a:moveTo>
                  <a:pt x="178587" y="139521"/>
                </a:moveTo>
                <a:cubicBezTo>
                  <a:pt x="178587" y="136438"/>
                  <a:pt x="176088" y="133940"/>
                  <a:pt x="173006" y="133940"/>
                </a:cubicBezTo>
                <a:lnTo>
                  <a:pt x="145101" y="133940"/>
                </a:lnTo>
                <a:lnTo>
                  <a:pt x="145101" y="106036"/>
                </a:lnTo>
                <a:cubicBezTo>
                  <a:pt x="145101" y="102953"/>
                  <a:pt x="142603" y="100455"/>
                  <a:pt x="139521" y="100455"/>
                </a:cubicBezTo>
                <a:lnTo>
                  <a:pt x="117197" y="100455"/>
                </a:lnTo>
                <a:cubicBezTo>
                  <a:pt x="114115" y="100455"/>
                  <a:pt x="111616" y="102953"/>
                  <a:pt x="111616" y="106036"/>
                </a:cubicBezTo>
                <a:lnTo>
                  <a:pt x="111616" y="133940"/>
                </a:lnTo>
                <a:lnTo>
                  <a:pt x="83712" y="133940"/>
                </a:lnTo>
                <a:cubicBezTo>
                  <a:pt x="80630" y="133940"/>
                  <a:pt x="78131" y="136438"/>
                  <a:pt x="78131" y="139521"/>
                </a:cubicBezTo>
                <a:lnTo>
                  <a:pt x="78131" y="161844"/>
                </a:lnTo>
                <a:cubicBezTo>
                  <a:pt x="78131" y="164926"/>
                  <a:pt x="80630" y="167425"/>
                  <a:pt x="83712" y="167425"/>
                </a:cubicBezTo>
                <a:lnTo>
                  <a:pt x="111616" y="167425"/>
                </a:lnTo>
                <a:lnTo>
                  <a:pt x="111616" y="195329"/>
                </a:lnTo>
                <a:cubicBezTo>
                  <a:pt x="111616" y="198411"/>
                  <a:pt x="114115" y="200910"/>
                  <a:pt x="117197" y="200910"/>
                </a:cubicBezTo>
                <a:lnTo>
                  <a:pt x="139521" y="200910"/>
                </a:lnTo>
                <a:cubicBezTo>
                  <a:pt x="142603" y="200910"/>
                  <a:pt x="145101" y="198411"/>
                  <a:pt x="145101" y="195329"/>
                </a:cubicBezTo>
                <a:lnTo>
                  <a:pt x="145101" y="167425"/>
                </a:lnTo>
                <a:lnTo>
                  <a:pt x="173006" y="167425"/>
                </a:lnTo>
                <a:cubicBezTo>
                  <a:pt x="176088" y="167425"/>
                  <a:pt x="178587" y="164926"/>
                  <a:pt x="178587" y="161844"/>
                </a:cubicBezTo>
                <a:close/>
                <a:moveTo>
                  <a:pt x="223233" y="122778"/>
                </a:moveTo>
                <a:lnTo>
                  <a:pt x="223233" y="245557"/>
                </a:lnTo>
                <a:cubicBezTo>
                  <a:pt x="223233" y="251721"/>
                  <a:pt x="218236" y="256718"/>
                  <a:pt x="212072" y="256718"/>
                </a:cubicBezTo>
                <a:lnTo>
                  <a:pt x="44646" y="256718"/>
                </a:lnTo>
                <a:cubicBezTo>
                  <a:pt x="38482" y="256718"/>
                  <a:pt x="33485" y="251721"/>
                  <a:pt x="33485" y="245557"/>
                </a:cubicBezTo>
                <a:lnTo>
                  <a:pt x="33485" y="122778"/>
                </a:lnTo>
                <a:moveTo>
                  <a:pt x="0" y="117197"/>
                </a:moveTo>
                <a:lnTo>
                  <a:pt x="128359" y="0"/>
                </a:lnTo>
                <a:lnTo>
                  <a:pt x="256718" y="117197"/>
                </a:lnTo>
              </a:path>
            </a:pathLst>
          </a:custGeom>
          <a:noFill/>
          <a:ln w="19050">
            <a:solidFill>
              <a:srgbClr val="EA2565"/>
            </a:solidFill>
          </a:ln>
        </p:spPr>
        <p:txBody>
          <a:bodyPr rtlCol="0" anchor="ctr"/>
          <a:lstStyle/>
          <a:p>
            <a:pPr algn="ctr"/>
            <a:endParaRPr/>
          </a:p>
        </p:txBody>
      </p:sp>
      <p:sp>
        <p:nvSpPr>
          <p:cNvPr id="141" name="TextBox 26"/>
          <p:cNvSpPr txBox="1"/>
          <p:nvPr/>
        </p:nvSpPr>
        <p:spPr>
          <a:xfrm>
            <a:off x="1781896" y="1929682"/>
            <a:ext cx="2455614" cy="646331"/>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Cobertura para cuarto privado estándar y consumo de alimentos.</a:t>
            </a:r>
          </a:p>
        </p:txBody>
      </p:sp>
      <p:pic>
        <p:nvPicPr>
          <p:cNvPr id="2" name="Imagen 1">
            <a:extLst>
              <a:ext uri="{FF2B5EF4-FFF2-40B4-BE49-F238E27FC236}">
                <a16:creationId xmlns:a16="http://schemas.microsoft.com/office/drawing/2014/main" id="{354EC25A-B445-D728-7710-B8968B7939E0}"/>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9D9D0783-2715-9B84-CBF2-9B8EBEC0736D}"/>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66C83AC6-7220-55EB-6CBC-CFF2E7459588}"/>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E3621C0C-B59C-FA2A-37D0-120961D22A95}"/>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6" name="Google Shape;703;g31dbd23bb8a_0_563">
            <a:extLst>
              <a:ext uri="{FF2B5EF4-FFF2-40B4-BE49-F238E27FC236}">
                <a16:creationId xmlns:a16="http://schemas.microsoft.com/office/drawing/2014/main" id="{0DF0D795-9E99-33C2-2C50-3703DFB47886}"/>
              </a:ext>
            </a:extLst>
          </p:cNvPr>
          <p:cNvSpPr/>
          <p:nvPr/>
        </p:nvSpPr>
        <p:spPr>
          <a:xfrm>
            <a:off x="979278" y="2756837"/>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7" name="TextBox 29">
            <a:extLst>
              <a:ext uri="{FF2B5EF4-FFF2-40B4-BE49-F238E27FC236}">
                <a16:creationId xmlns:a16="http://schemas.microsoft.com/office/drawing/2014/main" id="{C2341572-5E70-3344-F5C6-DDD0F084EB96}"/>
              </a:ext>
            </a:extLst>
          </p:cNvPr>
          <p:cNvSpPr txBox="1"/>
          <p:nvPr/>
        </p:nvSpPr>
        <p:spPr>
          <a:xfrm>
            <a:off x="1964998" y="2861175"/>
            <a:ext cx="2272512"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defRPr sz="16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dirty="0"/>
              <a:t>Honorarios Médicos y Quirúrgicos</a:t>
            </a:r>
          </a:p>
        </p:txBody>
      </p:sp>
      <p:sp>
        <p:nvSpPr>
          <p:cNvPr id="8" name="Elipse 7">
            <a:extLst>
              <a:ext uri="{FF2B5EF4-FFF2-40B4-BE49-F238E27FC236}">
                <a16:creationId xmlns:a16="http://schemas.microsoft.com/office/drawing/2014/main" id="{2A34752C-8F2E-3293-A2AA-DD17898D52D8}"/>
              </a:ext>
            </a:extLst>
          </p:cNvPr>
          <p:cNvSpPr/>
          <p:nvPr/>
        </p:nvSpPr>
        <p:spPr>
          <a:xfrm>
            <a:off x="1099138" y="2994600"/>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TextBox 26">
            <a:extLst>
              <a:ext uri="{FF2B5EF4-FFF2-40B4-BE49-F238E27FC236}">
                <a16:creationId xmlns:a16="http://schemas.microsoft.com/office/drawing/2014/main" id="{74ECE179-AE2D-64D5-CDAB-AB532EF288BC}"/>
              </a:ext>
            </a:extLst>
          </p:cNvPr>
          <p:cNvSpPr txBox="1"/>
          <p:nvPr/>
        </p:nvSpPr>
        <p:spPr>
          <a:xfrm>
            <a:off x="1838382" y="3429000"/>
            <a:ext cx="2417218" cy="215444"/>
          </a:xfrm>
          <a:prstGeom prst="rect">
            <a:avLst/>
          </a:prstGeom>
          <a:noFill/>
          <a:ln>
            <a:noFill/>
          </a:ln>
        </p:spPr>
        <p:txBody>
          <a:bodyPr wrap="square" lIns="0" tIns="0" rIns="0" bIns="0" anchor="t">
            <a:spAutoFit/>
          </a:bodyPr>
          <a:lstStyle/>
          <a:p>
            <a:pPr algn="r"/>
            <a:r>
              <a:rPr lang="es-MX" dirty="0">
                <a:solidFill>
                  <a:srgbClr val="FFFFFF"/>
                </a:solidFill>
                <a:latin typeface="Lato" panose="020F0502020204030203" pitchFamily="34" charset="0"/>
                <a:ea typeface="Lato" panose="020F0502020204030203" pitchFamily="34" charset="0"/>
                <a:cs typeface="Lato" panose="020F0502020204030203" pitchFamily="34" charset="0"/>
              </a:rPr>
              <a:t>De acuerdo con el tabulador</a:t>
            </a:r>
            <a:endParaRPr lang="es-MX" b="0"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53" name="Rounded Rectangle 42">
            <a:extLst>
              <a:ext uri="{FF2B5EF4-FFF2-40B4-BE49-F238E27FC236}">
                <a16:creationId xmlns:a16="http://schemas.microsoft.com/office/drawing/2014/main" id="{9A3DC320-1F27-40EF-3CAF-BC992ADB89ED}"/>
              </a:ext>
            </a:extLst>
          </p:cNvPr>
          <p:cNvSpPr/>
          <p:nvPr/>
        </p:nvSpPr>
        <p:spPr>
          <a:xfrm>
            <a:off x="1241624" y="3118481"/>
            <a:ext cx="394347" cy="394347"/>
          </a:xfrm>
          <a:custGeom>
            <a:avLst/>
            <a:gdLst/>
            <a:ahLst/>
            <a:cxnLst/>
            <a:rect l="0" t="0" r="0" b="0"/>
            <a:pathLst>
              <a:path w="257910" h="257910">
                <a:moveTo>
                  <a:pt x="0" y="0"/>
                </a:moveTo>
                <a:moveTo>
                  <a:pt x="226718" y="185022"/>
                </a:moveTo>
                <a:lnTo>
                  <a:pt x="257908" y="185022"/>
                </a:lnTo>
                <a:lnTo>
                  <a:pt x="257908" y="221745"/>
                </a:lnTo>
                <a:lnTo>
                  <a:pt x="226718" y="221745"/>
                </a:lnTo>
                <a:lnTo>
                  <a:pt x="226718" y="252935"/>
                </a:lnTo>
                <a:lnTo>
                  <a:pt x="189994" y="252935"/>
                </a:lnTo>
                <a:lnTo>
                  <a:pt x="189994" y="221745"/>
                </a:lnTo>
                <a:lnTo>
                  <a:pt x="158806" y="221745"/>
                </a:lnTo>
                <a:lnTo>
                  <a:pt x="158806" y="185022"/>
                </a:lnTo>
                <a:lnTo>
                  <a:pt x="189994" y="185022"/>
                </a:lnTo>
                <a:lnTo>
                  <a:pt x="189994" y="153832"/>
                </a:lnTo>
                <a:lnTo>
                  <a:pt x="226718" y="153832"/>
                </a:lnTo>
                <a:close/>
                <a:moveTo>
                  <a:pt x="147974" y="257910"/>
                </a:moveTo>
                <a:lnTo>
                  <a:pt x="29043" y="257910"/>
                </a:lnTo>
                <a:cubicBezTo>
                  <a:pt x="23984" y="257910"/>
                  <a:pt x="19133" y="255900"/>
                  <a:pt x="15556" y="252324"/>
                </a:cubicBezTo>
                <a:cubicBezTo>
                  <a:pt x="11980" y="248747"/>
                  <a:pt x="9970" y="243896"/>
                  <a:pt x="9970" y="238837"/>
                </a:cubicBezTo>
                <a:lnTo>
                  <a:pt x="9970" y="29043"/>
                </a:lnTo>
                <a:cubicBezTo>
                  <a:pt x="9970" y="23984"/>
                  <a:pt x="11980" y="19133"/>
                  <a:pt x="15556" y="15556"/>
                </a:cubicBezTo>
                <a:cubicBezTo>
                  <a:pt x="19133" y="11980"/>
                  <a:pt x="23984" y="9970"/>
                  <a:pt x="29043" y="9970"/>
                </a:cubicBezTo>
                <a:lnTo>
                  <a:pt x="162548" y="9970"/>
                </a:lnTo>
                <a:lnTo>
                  <a:pt x="257910" y="105332"/>
                </a:lnTo>
                <a:lnTo>
                  <a:pt x="257910" y="146664"/>
                </a:lnTo>
                <a:moveTo>
                  <a:pt x="165340" y="102539"/>
                </a:moveTo>
                <a:cubicBezTo>
                  <a:pt x="167128" y="104327"/>
                  <a:pt x="169555" y="105332"/>
                  <a:pt x="172084" y="105332"/>
                </a:cubicBezTo>
                <a:lnTo>
                  <a:pt x="257908" y="105332"/>
                </a:lnTo>
                <a:lnTo>
                  <a:pt x="162547" y="9970"/>
                </a:lnTo>
                <a:lnTo>
                  <a:pt x="162547" y="95796"/>
                </a:lnTo>
                <a:cubicBezTo>
                  <a:pt x="162547" y="98325"/>
                  <a:pt x="163552" y="100750"/>
                  <a:pt x="165340" y="102539"/>
                </a:cubicBezTo>
                <a:close/>
                <a:moveTo>
                  <a:pt x="86460" y="220781"/>
                </a:moveTo>
                <a:lnTo>
                  <a:pt x="55135" y="220781"/>
                </a:lnTo>
                <a:moveTo>
                  <a:pt x="107000" y="186459"/>
                </a:moveTo>
                <a:lnTo>
                  <a:pt x="55135" y="186459"/>
                </a:lnTo>
                <a:moveTo>
                  <a:pt x="86459" y="59576"/>
                </a:moveTo>
                <a:lnTo>
                  <a:pt x="86459" y="39035"/>
                </a:lnTo>
                <a:moveTo>
                  <a:pt x="65921" y="114350"/>
                </a:moveTo>
                <a:cubicBezTo>
                  <a:pt x="65921" y="124621"/>
                  <a:pt x="75096" y="128044"/>
                  <a:pt x="86462" y="128044"/>
                </a:cubicBezTo>
                <a:cubicBezTo>
                  <a:pt x="97828" y="128044"/>
                  <a:pt x="107003" y="128044"/>
                  <a:pt x="107003" y="114350"/>
                </a:cubicBezTo>
                <a:cubicBezTo>
                  <a:pt x="107003" y="93809"/>
                  <a:pt x="65921" y="93809"/>
                  <a:pt x="65921" y="73268"/>
                </a:cubicBezTo>
                <a:cubicBezTo>
                  <a:pt x="65921" y="59574"/>
                  <a:pt x="75096" y="59574"/>
                  <a:pt x="86462" y="59574"/>
                </a:cubicBezTo>
                <a:cubicBezTo>
                  <a:pt x="97828" y="59574"/>
                  <a:pt x="107003" y="64778"/>
                  <a:pt x="107003" y="73268"/>
                </a:cubicBezTo>
                <a:moveTo>
                  <a:pt x="86459" y="148586"/>
                </a:moveTo>
                <a:lnTo>
                  <a:pt x="86459" y="128045"/>
                </a:lnTo>
              </a:path>
            </a:pathLst>
          </a:custGeom>
          <a:noFill/>
          <a:ln w="19050">
            <a:solidFill>
              <a:srgbClr val="EA2565"/>
            </a:solidFill>
          </a:ln>
        </p:spPr>
        <p:txBody>
          <a:bodyPr rtlCol="0" anchor="ctr"/>
          <a:lstStyle/>
          <a:p>
            <a:pPr algn="ctr"/>
            <a:endParaRPr/>
          </a:p>
        </p:txBody>
      </p:sp>
      <p:sp>
        <p:nvSpPr>
          <p:cNvPr id="11" name="Google Shape;703;g31dbd23bb8a_0_563">
            <a:extLst>
              <a:ext uri="{FF2B5EF4-FFF2-40B4-BE49-F238E27FC236}">
                <a16:creationId xmlns:a16="http://schemas.microsoft.com/office/drawing/2014/main" id="{CDA75951-74A1-9E24-6DA7-3E6332AC4D8F}"/>
              </a:ext>
            </a:extLst>
          </p:cNvPr>
          <p:cNvSpPr/>
          <p:nvPr/>
        </p:nvSpPr>
        <p:spPr>
          <a:xfrm>
            <a:off x="994946" y="3958048"/>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2" name="TextBox 29">
            <a:extLst>
              <a:ext uri="{FF2B5EF4-FFF2-40B4-BE49-F238E27FC236}">
                <a16:creationId xmlns:a16="http://schemas.microsoft.com/office/drawing/2014/main" id="{3C69E20D-899E-E86A-89FC-2A6F384D6A93}"/>
              </a:ext>
            </a:extLst>
          </p:cNvPr>
          <p:cNvSpPr txBox="1"/>
          <p:nvPr/>
        </p:nvSpPr>
        <p:spPr>
          <a:xfrm>
            <a:off x="2039253" y="4051276"/>
            <a:ext cx="2198257"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6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a:t>Marcapasos</a:t>
            </a:r>
          </a:p>
        </p:txBody>
      </p:sp>
      <p:sp>
        <p:nvSpPr>
          <p:cNvPr id="13" name="Elipse 12">
            <a:extLst>
              <a:ext uri="{FF2B5EF4-FFF2-40B4-BE49-F238E27FC236}">
                <a16:creationId xmlns:a16="http://schemas.microsoft.com/office/drawing/2014/main" id="{C49ED3D9-044F-5BE4-957A-5669CF07EF94}"/>
              </a:ext>
            </a:extLst>
          </p:cNvPr>
          <p:cNvSpPr/>
          <p:nvPr/>
        </p:nvSpPr>
        <p:spPr>
          <a:xfrm>
            <a:off x="1105981" y="4175675"/>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TextBox 26">
            <a:extLst>
              <a:ext uri="{FF2B5EF4-FFF2-40B4-BE49-F238E27FC236}">
                <a16:creationId xmlns:a16="http://schemas.microsoft.com/office/drawing/2014/main" id="{D73F9818-8056-C95E-60C7-EFC08B8C5CB6}"/>
              </a:ext>
            </a:extLst>
          </p:cNvPr>
          <p:cNvSpPr txBox="1"/>
          <p:nvPr/>
        </p:nvSpPr>
        <p:spPr>
          <a:xfrm>
            <a:off x="1833502" y="4485119"/>
            <a:ext cx="2417218" cy="430887"/>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r">
              <a:defRPr>
                <a:solidFill>
                  <a:srgbClr val="FFFFFF"/>
                </a:solidFill>
                <a:latin typeface="Lato" panose="020F0502020204030203" pitchFamily="34" charset="0"/>
                <a:ea typeface="Lato" panose="020F0502020204030203" pitchFamily="34" charset="0"/>
                <a:cs typeface="Lato" panose="020F0502020204030203" pitchFamily="34" charset="0"/>
              </a:defRPr>
            </a:lvl1pPr>
          </a:lstStyle>
          <a:p>
            <a:r>
              <a:rPr lang="es-MX" dirty="0"/>
              <a:t>Adquisición de Marcapasos, mantenimiento o reposición</a:t>
            </a:r>
          </a:p>
        </p:txBody>
      </p:sp>
      <p:sp>
        <p:nvSpPr>
          <p:cNvPr id="17" name="Rounded Rectangle 48">
            <a:extLst>
              <a:ext uri="{FF2B5EF4-FFF2-40B4-BE49-F238E27FC236}">
                <a16:creationId xmlns:a16="http://schemas.microsoft.com/office/drawing/2014/main" id="{CCD4D48A-B179-046F-168E-2C26B68855B7}"/>
              </a:ext>
            </a:extLst>
          </p:cNvPr>
          <p:cNvSpPr/>
          <p:nvPr/>
        </p:nvSpPr>
        <p:spPr>
          <a:xfrm>
            <a:off x="1250914" y="4329014"/>
            <a:ext cx="351174" cy="351174"/>
          </a:xfrm>
          <a:custGeom>
            <a:avLst/>
            <a:gdLst/>
            <a:ahLst/>
            <a:cxnLst/>
            <a:rect l="0" t="0" r="0" b="0"/>
            <a:pathLst>
              <a:path w="230296" h="244496">
                <a:moveTo>
                  <a:pt x="92118" y="180689"/>
                </a:moveTo>
                <a:cubicBezTo>
                  <a:pt x="84429" y="185038"/>
                  <a:pt x="76372" y="188701"/>
                  <a:pt x="68040" y="191635"/>
                </a:cubicBezTo>
                <a:moveTo>
                  <a:pt x="4899" y="210196"/>
                </a:moveTo>
                <a:cubicBezTo>
                  <a:pt x="4899" y="191253"/>
                  <a:pt x="20256" y="175897"/>
                  <a:pt x="39199" y="175897"/>
                </a:cubicBezTo>
                <a:cubicBezTo>
                  <a:pt x="58142" y="175897"/>
                  <a:pt x="73498" y="191253"/>
                  <a:pt x="73498" y="210196"/>
                </a:cubicBezTo>
                <a:cubicBezTo>
                  <a:pt x="73498" y="229139"/>
                  <a:pt x="58142" y="244496"/>
                  <a:pt x="39199" y="244496"/>
                </a:cubicBezTo>
                <a:cubicBezTo>
                  <a:pt x="20256" y="244496"/>
                  <a:pt x="4899" y="229139"/>
                  <a:pt x="4899" y="210196"/>
                </a:cubicBezTo>
                <a:moveTo>
                  <a:pt x="29399" y="210196"/>
                </a:moveTo>
                <a:cubicBezTo>
                  <a:pt x="29399" y="215608"/>
                  <a:pt x="33787" y="219996"/>
                  <a:pt x="39199" y="219996"/>
                </a:cubicBezTo>
                <a:cubicBezTo>
                  <a:pt x="44611" y="219996"/>
                  <a:pt x="48999" y="215608"/>
                  <a:pt x="48999" y="210196"/>
                </a:cubicBezTo>
                <a:cubicBezTo>
                  <a:pt x="48999" y="204784"/>
                  <a:pt x="44611" y="200396"/>
                  <a:pt x="39199" y="200396"/>
                </a:cubicBezTo>
                <a:cubicBezTo>
                  <a:pt x="33787" y="200396"/>
                  <a:pt x="29399" y="204784"/>
                  <a:pt x="29399" y="210196"/>
                </a:cubicBezTo>
                <a:moveTo>
                  <a:pt x="0" y="14199"/>
                </a:moveTo>
                <a:moveTo>
                  <a:pt x="209334" y="234882"/>
                </a:moveTo>
                <a:lnTo>
                  <a:pt x="205139" y="243702"/>
                </a:lnTo>
                <a:lnTo>
                  <a:pt x="155003" y="211862"/>
                </a:lnTo>
                <a:cubicBezTo>
                  <a:pt x="145557" y="205852"/>
                  <a:pt x="142065" y="193747"/>
                  <a:pt x="146860" y="183629"/>
                </a:cubicBezTo>
                <a:lnTo>
                  <a:pt x="146860" y="183629"/>
                </a:lnTo>
                <a:cubicBezTo>
                  <a:pt x="151648" y="173509"/>
                  <a:pt x="163223" y="168538"/>
                  <a:pt x="173858" y="172036"/>
                </a:cubicBezTo>
                <a:lnTo>
                  <a:pt x="230296" y="190596"/>
                </a:lnTo>
                <a:lnTo>
                  <a:pt x="226101" y="199416"/>
                </a:lnTo>
                <a:moveTo>
                  <a:pt x="146242" y="185050"/>
                </a:moveTo>
                <a:cubicBezTo>
                  <a:pt x="140706" y="187657"/>
                  <a:pt x="119332" y="178543"/>
                  <a:pt x="107798" y="170997"/>
                </a:cubicBezTo>
                <a:cubicBezTo>
                  <a:pt x="104201" y="168645"/>
                  <a:pt x="19599" y="114275"/>
                  <a:pt x="19599" y="68402"/>
                </a:cubicBezTo>
                <a:cubicBezTo>
                  <a:pt x="19599" y="14660"/>
                  <a:pt x="87042" y="0"/>
                  <a:pt x="107798" y="48852"/>
                </a:cubicBezTo>
                <a:cubicBezTo>
                  <a:pt x="128554" y="0"/>
                  <a:pt x="195996" y="14660"/>
                  <a:pt x="195996" y="68402"/>
                </a:cubicBezTo>
                <a:cubicBezTo>
                  <a:pt x="195996" y="100330"/>
                  <a:pt x="153279" y="137511"/>
                  <a:pt x="127299" y="157169"/>
                </a:cubicBezTo>
              </a:path>
            </a:pathLst>
          </a:custGeom>
          <a:noFill/>
          <a:ln w="19050">
            <a:solidFill>
              <a:srgbClr val="EA2565"/>
            </a:solidFill>
          </a:ln>
        </p:spPr>
        <p:txBody>
          <a:bodyPr rtlCol="0" anchor="ctr"/>
          <a:lstStyle/>
          <a:p>
            <a:pPr algn="ctr"/>
            <a:endParaRPr/>
          </a:p>
        </p:txBody>
      </p:sp>
      <p:sp>
        <p:nvSpPr>
          <p:cNvPr id="18" name="Google Shape;703;g31dbd23bb8a_0_563">
            <a:extLst>
              <a:ext uri="{FF2B5EF4-FFF2-40B4-BE49-F238E27FC236}">
                <a16:creationId xmlns:a16="http://schemas.microsoft.com/office/drawing/2014/main" id="{2E98AF9C-44E4-6AF5-81DF-0D057017B148}"/>
              </a:ext>
            </a:extLst>
          </p:cNvPr>
          <p:cNvSpPr/>
          <p:nvPr/>
        </p:nvSpPr>
        <p:spPr>
          <a:xfrm>
            <a:off x="4605923" y="1558626"/>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20" name="TextBox 29">
            <a:extLst>
              <a:ext uri="{FF2B5EF4-FFF2-40B4-BE49-F238E27FC236}">
                <a16:creationId xmlns:a16="http://schemas.microsoft.com/office/drawing/2014/main" id="{0293ABE0-CE8F-812E-D2FF-512010F5D731}"/>
              </a:ext>
            </a:extLst>
          </p:cNvPr>
          <p:cNvSpPr txBox="1"/>
          <p:nvPr/>
        </p:nvSpPr>
        <p:spPr>
          <a:xfrm>
            <a:off x="5652984" y="1685191"/>
            <a:ext cx="2198257"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6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a:t>Medicamentos</a:t>
            </a:r>
          </a:p>
        </p:txBody>
      </p:sp>
      <p:sp>
        <p:nvSpPr>
          <p:cNvPr id="21" name="Elipse 20">
            <a:extLst>
              <a:ext uri="{FF2B5EF4-FFF2-40B4-BE49-F238E27FC236}">
                <a16:creationId xmlns:a16="http://schemas.microsoft.com/office/drawing/2014/main" id="{417E299B-9F99-FDF9-23BD-B52AADDCAD60}"/>
              </a:ext>
            </a:extLst>
          </p:cNvPr>
          <p:cNvSpPr/>
          <p:nvPr/>
        </p:nvSpPr>
        <p:spPr>
          <a:xfrm>
            <a:off x="4725808" y="1733911"/>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TextBox 26">
            <a:extLst>
              <a:ext uri="{FF2B5EF4-FFF2-40B4-BE49-F238E27FC236}">
                <a16:creationId xmlns:a16="http://schemas.microsoft.com/office/drawing/2014/main" id="{12E07A9F-3770-830C-015C-57677AA24E12}"/>
              </a:ext>
            </a:extLst>
          </p:cNvPr>
          <p:cNvSpPr txBox="1"/>
          <p:nvPr/>
        </p:nvSpPr>
        <p:spPr>
          <a:xfrm>
            <a:off x="5281893" y="2080001"/>
            <a:ext cx="2569348" cy="430887"/>
          </a:xfrm>
          <a:prstGeom prst="rect">
            <a:avLst/>
          </a:prstGeom>
          <a:noFill/>
          <a:ln>
            <a:noFill/>
          </a:ln>
        </p:spPr>
        <p:txBody>
          <a:bodyPr wrap="square" lIns="0" tIns="0" rIns="0" bIns="0" anchor="t">
            <a:spAutoFit/>
          </a:bodyPr>
          <a:lstStyle/>
          <a:p>
            <a:pPr algn="r"/>
            <a:r>
              <a:rPr lang="es-MX" dirty="0">
                <a:solidFill>
                  <a:srgbClr val="FFFFFF"/>
                </a:solidFill>
                <a:latin typeface="Lato" panose="020F0502020204030203" pitchFamily="34" charset="0"/>
                <a:ea typeface="Lato" panose="020F0502020204030203" pitchFamily="34" charset="0"/>
                <a:cs typeface="Lato" panose="020F0502020204030203" pitchFamily="34" charset="0"/>
              </a:rPr>
              <a:t>Dentro y fuera del hospital prescritos por el médico tratante</a:t>
            </a:r>
            <a:endParaRPr lang="es-MX" b="0"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54" name="Rounded Rectangle 43">
            <a:extLst>
              <a:ext uri="{FF2B5EF4-FFF2-40B4-BE49-F238E27FC236}">
                <a16:creationId xmlns:a16="http://schemas.microsoft.com/office/drawing/2014/main" id="{3662480D-4814-8F10-A1E9-0CF9CBAC4C9B}"/>
              </a:ext>
            </a:extLst>
          </p:cNvPr>
          <p:cNvSpPr/>
          <p:nvPr/>
        </p:nvSpPr>
        <p:spPr>
          <a:xfrm>
            <a:off x="4862884" y="1886455"/>
            <a:ext cx="400022" cy="400022"/>
          </a:xfrm>
          <a:custGeom>
            <a:avLst/>
            <a:gdLst/>
            <a:ahLst/>
            <a:cxnLst/>
            <a:rect l="0" t="0" r="0" b="0"/>
            <a:pathLst>
              <a:path w="261622" h="261622">
                <a:moveTo>
                  <a:pt x="72550" y="0"/>
                </a:moveTo>
                <a:cubicBezTo>
                  <a:pt x="112619" y="0"/>
                  <a:pt x="145101" y="32482"/>
                  <a:pt x="145101" y="72550"/>
                </a:cubicBezTo>
                <a:cubicBezTo>
                  <a:pt x="145101" y="112619"/>
                  <a:pt x="112619" y="145101"/>
                  <a:pt x="72550" y="145101"/>
                </a:cubicBezTo>
                <a:cubicBezTo>
                  <a:pt x="32482" y="145101"/>
                  <a:pt x="0" y="112619"/>
                  <a:pt x="0" y="72550"/>
                </a:cubicBezTo>
                <a:cubicBezTo>
                  <a:pt x="0" y="32482"/>
                  <a:pt x="32482" y="0"/>
                  <a:pt x="72550" y="0"/>
                </a:cubicBezTo>
                <a:close/>
                <a:moveTo>
                  <a:pt x="186757" y="242007"/>
                </a:moveTo>
                <a:cubicBezTo>
                  <a:pt x="167142" y="261622"/>
                  <a:pt x="135339" y="261622"/>
                  <a:pt x="115724" y="242007"/>
                </a:cubicBezTo>
                <a:cubicBezTo>
                  <a:pt x="96109" y="222392"/>
                  <a:pt x="96109" y="190589"/>
                  <a:pt x="115724" y="170974"/>
                </a:cubicBezTo>
                <a:lnTo>
                  <a:pt x="170974" y="115724"/>
                </a:lnTo>
                <a:cubicBezTo>
                  <a:pt x="190589" y="96109"/>
                  <a:pt x="222392" y="96109"/>
                  <a:pt x="242007" y="115724"/>
                </a:cubicBezTo>
                <a:cubicBezTo>
                  <a:pt x="261622" y="135339"/>
                  <a:pt x="261622" y="167142"/>
                  <a:pt x="242007" y="186757"/>
                </a:cubicBezTo>
                <a:close/>
                <a:moveTo>
                  <a:pt x="214382" y="214382"/>
                </a:moveTo>
                <a:lnTo>
                  <a:pt x="143349" y="143349"/>
                </a:lnTo>
                <a:moveTo>
                  <a:pt x="217173" y="125457"/>
                </a:moveTo>
                <a:cubicBezTo>
                  <a:pt x="206744" y="121135"/>
                  <a:pt x="194738" y="123523"/>
                  <a:pt x="186757" y="131507"/>
                </a:cubicBezTo>
                <a:moveTo>
                  <a:pt x="143159" y="55808"/>
                </a:moveTo>
                <a:lnTo>
                  <a:pt x="1942" y="55808"/>
                </a:lnTo>
                <a:moveTo>
                  <a:pt x="143159" y="89293"/>
                </a:moveTo>
                <a:lnTo>
                  <a:pt x="1942" y="89293"/>
                </a:lnTo>
              </a:path>
            </a:pathLst>
          </a:custGeom>
          <a:noFill/>
          <a:ln w="19050">
            <a:solidFill>
              <a:srgbClr val="EA2565"/>
            </a:solidFill>
          </a:ln>
        </p:spPr>
        <p:txBody>
          <a:bodyPr rtlCol="0" anchor="ctr"/>
          <a:lstStyle/>
          <a:p>
            <a:pPr algn="ctr"/>
            <a:endParaRPr/>
          </a:p>
        </p:txBody>
      </p:sp>
      <p:sp>
        <p:nvSpPr>
          <p:cNvPr id="26" name="Google Shape;703;g31dbd23bb8a_0_563">
            <a:extLst>
              <a:ext uri="{FF2B5EF4-FFF2-40B4-BE49-F238E27FC236}">
                <a16:creationId xmlns:a16="http://schemas.microsoft.com/office/drawing/2014/main" id="{8CAF1006-C11E-F82C-552F-F056F8C6A71D}"/>
              </a:ext>
            </a:extLst>
          </p:cNvPr>
          <p:cNvSpPr/>
          <p:nvPr/>
        </p:nvSpPr>
        <p:spPr>
          <a:xfrm>
            <a:off x="4611340" y="2766043"/>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27" name="TextBox 29">
            <a:extLst>
              <a:ext uri="{FF2B5EF4-FFF2-40B4-BE49-F238E27FC236}">
                <a16:creationId xmlns:a16="http://schemas.microsoft.com/office/drawing/2014/main" id="{1307CE36-28B2-D624-C0EB-57C00DF13DE9}"/>
              </a:ext>
            </a:extLst>
          </p:cNvPr>
          <p:cNvSpPr txBox="1"/>
          <p:nvPr/>
        </p:nvSpPr>
        <p:spPr>
          <a:xfrm>
            <a:off x="5457975" y="2865128"/>
            <a:ext cx="2393266"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6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a:t>Servicios de Diagnóstico</a:t>
            </a:r>
          </a:p>
        </p:txBody>
      </p:sp>
      <p:sp>
        <p:nvSpPr>
          <p:cNvPr id="29" name="Elipse 28">
            <a:extLst>
              <a:ext uri="{FF2B5EF4-FFF2-40B4-BE49-F238E27FC236}">
                <a16:creationId xmlns:a16="http://schemas.microsoft.com/office/drawing/2014/main" id="{946A3F13-C2F4-DA53-3386-9B913F399E2C}"/>
              </a:ext>
            </a:extLst>
          </p:cNvPr>
          <p:cNvSpPr/>
          <p:nvPr/>
        </p:nvSpPr>
        <p:spPr>
          <a:xfrm>
            <a:off x="4731225" y="2971808"/>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0" name="TextBox 26">
            <a:extLst>
              <a:ext uri="{FF2B5EF4-FFF2-40B4-BE49-F238E27FC236}">
                <a16:creationId xmlns:a16="http://schemas.microsoft.com/office/drawing/2014/main" id="{54F8CF84-B106-7942-6BF1-1AA0F5774D08}"/>
              </a:ext>
            </a:extLst>
          </p:cNvPr>
          <p:cNvSpPr txBox="1"/>
          <p:nvPr/>
        </p:nvSpPr>
        <p:spPr>
          <a:xfrm>
            <a:off x="5468330" y="3107396"/>
            <a:ext cx="2411381" cy="646331"/>
          </a:xfrm>
          <a:prstGeom prst="rect">
            <a:avLst/>
          </a:prstGeom>
          <a:noFill/>
          <a:ln>
            <a:noFill/>
          </a:ln>
        </p:spPr>
        <p:txBody>
          <a:bodyPr wrap="square" lIns="0" tIns="0" rIns="0" bIns="0" anchor="t">
            <a:spAutoFit/>
          </a:bodyPr>
          <a:lstStyle/>
          <a:p>
            <a:pPr algn="r"/>
            <a:r>
              <a:rPr lang="es-MX" dirty="0">
                <a:solidFill>
                  <a:srgbClr val="FFFFFF"/>
                </a:solidFill>
                <a:latin typeface="Lato" panose="020F0502020204030203" pitchFamily="34" charset="0"/>
                <a:ea typeface="Lato" panose="020F0502020204030203" pitchFamily="34" charset="0"/>
                <a:cs typeface="Lato" panose="020F0502020204030203" pitchFamily="34" charset="0"/>
              </a:rPr>
              <a:t>Análisis de laboratorio, gabinete e imagenología para el tratamiento</a:t>
            </a:r>
            <a:endParaRPr lang="es-MX" b="0"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51" name="Rounded Rectangle 40">
            <a:extLst>
              <a:ext uri="{FF2B5EF4-FFF2-40B4-BE49-F238E27FC236}">
                <a16:creationId xmlns:a16="http://schemas.microsoft.com/office/drawing/2014/main" id="{9F3E410D-59AC-2D23-3EB1-48B95410CFCC}"/>
              </a:ext>
            </a:extLst>
          </p:cNvPr>
          <p:cNvSpPr/>
          <p:nvPr/>
        </p:nvSpPr>
        <p:spPr>
          <a:xfrm>
            <a:off x="4831215" y="3098558"/>
            <a:ext cx="350691" cy="394199"/>
          </a:xfrm>
          <a:custGeom>
            <a:avLst/>
            <a:gdLst/>
            <a:ahLst/>
            <a:cxnLst/>
            <a:rect l="0" t="0" r="0" b="0"/>
            <a:pathLst>
              <a:path w="229358" h="257814">
                <a:moveTo>
                  <a:pt x="0" y="0"/>
                </a:moveTo>
                <a:moveTo>
                  <a:pt x="156707" y="33261"/>
                </a:moveTo>
                <a:lnTo>
                  <a:pt x="171883" y="9052"/>
                </a:lnTo>
                <a:lnTo>
                  <a:pt x="203479" y="28859"/>
                </a:lnTo>
                <a:lnTo>
                  <a:pt x="188370" y="52963"/>
                </a:lnTo>
                <a:moveTo>
                  <a:pt x="0" y="0"/>
                </a:moveTo>
                <a:moveTo>
                  <a:pt x="136449" y="128988"/>
                </a:moveTo>
                <a:lnTo>
                  <a:pt x="122943" y="150534"/>
                </a:lnTo>
                <a:lnTo>
                  <a:pt x="97421" y="134536"/>
                </a:lnTo>
                <a:lnTo>
                  <a:pt x="110886" y="113055"/>
                </a:lnTo>
                <a:moveTo>
                  <a:pt x="0" y="0"/>
                </a:moveTo>
                <a:moveTo>
                  <a:pt x="157874" y="142816"/>
                </a:moveTo>
                <a:lnTo>
                  <a:pt x="88950" y="99136"/>
                </a:lnTo>
                <a:moveTo>
                  <a:pt x="185574" y="80867"/>
                </a:moveTo>
                <a:cubicBezTo>
                  <a:pt x="211464" y="93204"/>
                  <a:pt x="229358" y="119615"/>
                  <a:pt x="229358" y="150206"/>
                </a:cubicBezTo>
                <a:cubicBezTo>
                  <a:pt x="229358" y="166484"/>
                  <a:pt x="224290" y="181578"/>
                  <a:pt x="215649" y="193999"/>
                </a:cubicBezTo>
                <a:moveTo>
                  <a:pt x="198871" y="59483"/>
                </a:moveTo>
                <a:lnTo>
                  <a:pt x="149934" y="137547"/>
                </a:lnTo>
                <a:lnTo>
                  <a:pt x="96128" y="103818"/>
                </a:lnTo>
                <a:lnTo>
                  <a:pt x="145063" y="25754"/>
                </a:lnTo>
                <a:close/>
                <a:moveTo>
                  <a:pt x="219769" y="194000"/>
                </a:moveTo>
                <a:lnTo>
                  <a:pt x="219769" y="257814"/>
                </a:lnTo>
                <a:lnTo>
                  <a:pt x="45205" y="257814"/>
                </a:lnTo>
                <a:lnTo>
                  <a:pt x="45205" y="247355"/>
                </a:lnTo>
                <a:cubicBezTo>
                  <a:pt x="45205" y="235026"/>
                  <a:pt x="55199" y="225031"/>
                  <a:pt x="67528" y="225031"/>
                </a:cubicBezTo>
                <a:lnTo>
                  <a:pt x="148062" y="225031"/>
                </a:lnTo>
                <a:lnTo>
                  <a:pt x="148062" y="216323"/>
                </a:lnTo>
                <a:cubicBezTo>
                  <a:pt x="148062" y="203994"/>
                  <a:pt x="158056" y="194000"/>
                  <a:pt x="170385" y="194000"/>
                </a:cubicBezTo>
                <a:close/>
                <a:moveTo>
                  <a:pt x="185070" y="219303"/>
                </a:moveTo>
                <a:cubicBezTo>
                  <a:pt x="183248" y="219303"/>
                  <a:pt x="181770" y="220782"/>
                  <a:pt x="181770" y="222605"/>
                </a:cubicBezTo>
                <a:cubicBezTo>
                  <a:pt x="181770" y="224428"/>
                  <a:pt x="183248" y="225905"/>
                  <a:pt x="185070" y="225905"/>
                </a:cubicBezTo>
                <a:moveTo>
                  <a:pt x="185071" y="225905"/>
                </a:moveTo>
                <a:cubicBezTo>
                  <a:pt x="186894" y="225905"/>
                  <a:pt x="188372" y="224428"/>
                  <a:pt x="188372" y="222605"/>
                </a:cubicBezTo>
                <a:cubicBezTo>
                  <a:pt x="188372" y="220782"/>
                  <a:pt x="186894" y="219303"/>
                  <a:pt x="185071" y="219303"/>
                </a:cubicBezTo>
                <a:moveTo>
                  <a:pt x="165158" y="113080"/>
                </a:moveTo>
                <a:cubicBezTo>
                  <a:pt x="166543" y="113080"/>
                  <a:pt x="170088" y="113219"/>
                  <a:pt x="171431" y="113484"/>
                </a:cubicBezTo>
                <a:cubicBezTo>
                  <a:pt x="186717" y="116497"/>
                  <a:pt x="198872" y="135797"/>
                  <a:pt x="198872" y="151562"/>
                </a:cubicBezTo>
                <a:cubicBezTo>
                  <a:pt x="198872" y="168713"/>
                  <a:pt x="184573" y="193996"/>
                  <a:pt x="163657" y="193996"/>
                </a:cubicBezTo>
                <a:lnTo>
                  <a:pt x="44823" y="193999"/>
                </a:lnTo>
              </a:path>
            </a:pathLst>
          </a:custGeom>
          <a:noFill/>
          <a:ln w="19050">
            <a:solidFill>
              <a:srgbClr val="EA2565"/>
            </a:solidFill>
          </a:ln>
        </p:spPr>
        <p:txBody>
          <a:bodyPr rtlCol="0" anchor="ctr"/>
          <a:lstStyle/>
          <a:p>
            <a:pPr algn="ctr"/>
            <a:endParaRPr/>
          </a:p>
        </p:txBody>
      </p:sp>
      <p:sp>
        <p:nvSpPr>
          <p:cNvPr id="33" name="Google Shape;703;g31dbd23bb8a_0_563">
            <a:extLst>
              <a:ext uri="{FF2B5EF4-FFF2-40B4-BE49-F238E27FC236}">
                <a16:creationId xmlns:a16="http://schemas.microsoft.com/office/drawing/2014/main" id="{279E1AB1-627C-C798-AC3F-DECC39A0232C}"/>
              </a:ext>
            </a:extLst>
          </p:cNvPr>
          <p:cNvSpPr/>
          <p:nvPr/>
        </p:nvSpPr>
        <p:spPr>
          <a:xfrm>
            <a:off x="4605923" y="3952191"/>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35" name="TextBox 29">
            <a:extLst>
              <a:ext uri="{FF2B5EF4-FFF2-40B4-BE49-F238E27FC236}">
                <a16:creationId xmlns:a16="http://schemas.microsoft.com/office/drawing/2014/main" id="{AAF1726F-187F-A6E0-4771-13CA77AFC9AA}"/>
              </a:ext>
            </a:extLst>
          </p:cNvPr>
          <p:cNvSpPr txBox="1"/>
          <p:nvPr/>
        </p:nvSpPr>
        <p:spPr>
          <a:xfrm>
            <a:off x="5650974" y="4047324"/>
            <a:ext cx="2198257"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6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err="1"/>
              <a:t>Hallux</a:t>
            </a:r>
            <a:r>
              <a:rPr lang="es-MX" dirty="0"/>
              <a:t> </a:t>
            </a:r>
            <a:r>
              <a:rPr lang="es-MX" dirty="0" err="1"/>
              <a:t>Valgus</a:t>
            </a:r>
            <a:endParaRPr lang="es-MX" dirty="0"/>
          </a:p>
        </p:txBody>
      </p:sp>
      <p:sp>
        <p:nvSpPr>
          <p:cNvPr id="36" name="Elipse 35">
            <a:extLst>
              <a:ext uri="{FF2B5EF4-FFF2-40B4-BE49-F238E27FC236}">
                <a16:creationId xmlns:a16="http://schemas.microsoft.com/office/drawing/2014/main" id="{A9FDAD21-F866-40FF-64D5-795C753FAF4C}"/>
              </a:ext>
            </a:extLst>
          </p:cNvPr>
          <p:cNvSpPr/>
          <p:nvPr/>
        </p:nvSpPr>
        <p:spPr>
          <a:xfrm>
            <a:off x="4725808" y="4157956"/>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 name="TextBox 26">
            <a:extLst>
              <a:ext uri="{FF2B5EF4-FFF2-40B4-BE49-F238E27FC236}">
                <a16:creationId xmlns:a16="http://schemas.microsoft.com/office/drawing/2014/main" id="{54B7C923-B06B-BCAC-5295-9970FB33B184}"/>
              </a:ext>
            </a:extLst>
          </p:cNvPr>
          <p:cNvSpPr txBox="1"/>
          <p:nvPr/>
        </p:nvSpPr>
        <p:spPr>
          <a:xfrm>
            <a:off x="5469476" y="4515812"/>
            <a:ext cx="2417218" cy="430887"/>
          </a:xfrm>
          <a:prstGeom prst="rect">
            <a:avLst/>
          </a:prstGeom>
          <a:noFill/>
          <a:ln>
            <a:noFill/>
          </a:ln>
        </p:spPr>
        <p:txBody>
          <a:bodyPr wrap="square" lIns="0" tIns="0" rIns="0" bIns="0" anchor="t">
            <a:spAutoFit/>
          </a:bodyPr>
          <a:lstStyle/>
          <a:p>
            <a:pPr algn="r"/>
            <a:r>
              <a:rPr lang="es-MX" b="0" noProof="0" dirty="0" err="1">
                <a:solidFill>
                  <a:srgbClr val="FFFFFF"/>
                </a:solidFill>
                <a:latin typeface="Lato" panose="020F0502020204030203" pitchFamily="34" charset="0"/>
                <a:ea typeface="Lato" panose="020F0502020204030203" pitchFamily="34" charset="0"/>
                <a:cs typeface="Lato" panose="020F0502020204030203" pitchFamily="34" charset="0"/>
              </a:rPr>
              <a:t>Hallux</a:t>
            </a: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 </a:t>
            </a:r>
            <a:r>
              <a:rPr lang="es-MX" b="0" noProof="0" dirty="0" err="1">
                <a:solidFill>
                  <a:srgbClr val="FFFFFF"/>
                </a:solidFill>
                <a:latin typeface="Lato" panose="020F0502020204030203" pitchFamily="34" charset="0"/>
                <a:ea typeface="Lato" panose="020F0502020204030203" pitchFamily="34" charset="0"/>
                <a:cs typeface="Lato" panose="020F0502020204030203" pitchFamily="34" charset="0"/>
              </a:rPr>
              <a:t>Valgus</a:t>
            </a: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 </a:t>
            </a:r>
            <a:r>
              <a:rPr lang="es-MX" dirty="0">
                <a:solidFill>
                  <a:srgbClr val="FFFFFF"/>
                </a:solidFill>
                <a:latin typeface="Lato" panose="020F0502020204030203" pitchFamily="34" charset="0"/>
                <a:ea typeface="Lato" panose="020F0502020204030203" pitchFamily="34" charset="0"/>
                <a:cs typeface="Lato" panose="020F0502020204030203" pitchFamily="34" charset="0"/>
              </a:rPr>
              <a:t>o Juanetes que no sean de carácter estético</a:t>
            </a:r>
            <a:endParaRPr lang="es-MX" b="0"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47" name="Rounded Rectangle 38">
            <a:extLst>
              <a:ext uri="{FF2B5EF4-FFF2-40B4-BE49-F238E27FC236}">
                <a16:creationId xmlns:a16="http://schemas.microsoft.com/office/drawing/2014/main" id="{0D3C0227-32EF-7B23-FF61-ADD7E1B45027}"/>
              </a:ext>
            </a:extLst>
          </p:cNvPr>
          <p:cNvSpPr/>
          <p:nvPr/>
        </p:nvSpPr>
        <p:spPr>
          <a:xfrm>
            <a:off x="4863535" y="4301207"/>
            <a:ext cx="370646" cy="361198"/>
          </a:xfrm>
          <a:custGeom>
            <a:avLst/>
            <a:gdLst/>
            <a:ahLst/>
            <a:cxnLst/>
            <a:rect l="0" t="0" r="0" b="0"/>
            <a:pathLst>
              <a:path w="253354" h="246896">
                <a:moveTo>
                  <a:pt x="133940" y="45986"/>
                </a:moveTo>
                <a:lnTo>
                  <a:pt x="133940" y="124117"/>
                </a:lnTo>
                <a:lnTo>
                  <a:pt x="89293" y="124117"/>
                </a:lnTo>
                <a:lnTo>
                  <a:pt x="89293" y="45986"/>
                </a:lnTo>
                <a:cubicBezTo>
                  <a:pt x="89293" y="33657"/>
                  <a:pt x="99288" y="23662"/>
                  <a:pt x="111616" y="23662"/>
                </a:cubicBezTo>
                <a:cubicBezTo>
                  <a:pt x="123945" y="23662"/>
                  <a:pt x="133940" y="33657"/>
                  <a:pt x="133940" y="45986"/>
                </a:cubicBezTo>
                <a:close/>
                <a:moveTo>
                  <a:pt x="22323" y="23662"/>
                </a:moveTo>
                <a:lnTo>
                  <a:pt x="44646" y="23662"/>
                </a:lnTo>
                <a:cubicBezTo>
                  <a:pt x="50811" y="23662"/>
                  <a:pt x="55808" y="28660"/>
                  <a:pt x="55808" y="34824"/>
                </a:cubicBezTo>
                <a:lnTo>
                  <a:pt x="55808" y="179926"/>
                </a:lnTo>
                <a:lnTo>
                  <a:pt x="22323" y="179926"/>
                </a:lnTo>
                <a:close/>
                <a:moveTo>
                  <a:pt x="0" y="90632"/>
                </a:moveTo>
                <a:lnTo>
                  <a:pt x="0" y="45986"/>
                </a:lnTo>
                <a:cubicBezTo>
                  <a:pt x="0" y="33657"/>
                  <a:pt x="9994" y="23662"/>
                  <a:pt x="22323" y="23662"/>
                </a:cubicBezTo>
                <a:moveTo>
                  <a:pt x="11161" y="179926"/>
                </a:moveTo>
                <a:lnTo>
                  <a:pt x="234395" y="179926"/>
                </a:lnTo>
                <a:cubicBezTo>
                  <a:pt x="234395" y="179926"/>
                  <a:pt x="245557" y="179926"/>
                  <a:pt x="245557" y="191088"/>
                </a:cubicBezTo>
                <a:lnTo>
                  <a:pt x="245557" y="235734"/>
                </a:lnTo>
                <a:cubicBezTo>
                  <a:pt x="245557" y="235734"/>
                  <a:pt x="245557" y="246896"/>
                  <a:pt x="234395" y="246896"/>
                </a:cubicBezTo>
                <a:lnTo>
                  <a:pt x="11161" y="246896"/>
                </a:lnTo>
                <a:cubicBezTo>
                  <a:pt x="11161" y="246896"/>
                  <a:pt x="0" y="246896"/>
                  <a:pt x="0" y="235734"/>
                </a:cubicBezTo>
                <a:lnTo>
                  <a:pt x="0" y="191088"/>
                </a:lnTo>
                <a:cubicBezTo>
                  <a:pt x="0" y="191088"/>
                  <a:pt x="0" y="179926"/>
                  <a:pt x="11161" y="179926"/>
                </a:cubicBezTo>
                <a:moveTo>
                  <a:pt x="89293" y="179926"/>
                </a:moveTo>
                <a:lnTo>
                  <a:pt x="89293" y="124117"/>
                </a:lnTo>
                <a:lnTo>
                  <a:pt x="133940" y="124117"/>
                </a:lnTo>
                <a:lnTo>
                  <a:pt x="133940" y="179926"/>
                </a:lnTo>
                <a:moveTo>
                  <a:pt x="195329" y="39512"/>
                </a:moveTo>
                <a:cubicBezTo>
                  <a:pt x="194345" y="48761"/>
                  <a:pt x="186049" y="55459"/>
                  <a:pt x="176800" y="54473"/>
                </a:cubicBezTo>
                <a:cubicBezTo>
                  <a:pt x="167552" y="53486"/>
                  <a:pt x="160855" y="45188"/>
                  <a:pt x="161844" y="35940"/>
                </a:cubicBezTo>
                <a:lnTo>
                  <a:pt x="163072" y="24778"/>
                </a:lnTo>
                <a:cubicBezTo>
                  <a:pt x="164089" y="15532"/>
                  <a:pt x="172409" y="8860"/>
                  <a:pt x="181656" y="9878"/>
                </a:cubicBezTo>
                <a:cubicBezTo>
                  <a:pt x="190903" y="10895"/>
                  <a:pt x="197574" y="19215"/>
                  <a:pt x="196557" y="28462"/>
                </a:cubicBezTo>
                <a:close/>
                <a:moveTo>
                  <a:pt x="251138" y="45986"/>
                </a:moveTo>
                <a:cubicBezTo>
                  <a:pt x="250149" y="55230"/>
                  <a:pt x="241854" y="61924"/>
                  <a:pt x="232610" y="60938"/>
                </a:cubicBezTo>
                <a:cubicBezTo>
                  <a:pt x="223365" y="59952"/>
                  <a:pt x="216669" y="51659"/>
                  <a:pt x="217652" y="42414"/>
                </a:cubicBezTo>
                <a:lnTo>
                  <a:pt x="218880" y="31252"/>
                </a:lnTo>
                <a:cubicBezTo>
                  <a:pt x="219864" y="22004"/>
                  <a:pt x="228161" y="15305"/>
                  <a:pt x="237409" y="16291"/>
                </a:cubicBezTo>
                <a:cubicBezTo>
                  <a:pt x="246658" y="17278"/>
                  <a:pt x="253354" y="25576"/>
                  <a:pt x="252365" y="34824"/>
                </a:cubicBezTo>
                <a:close/>
                <a:moveTo>
                  <a:pt x="181154" y="179926"/>
                </a:moveTo>
                <a:lnTo>
                  <a:pt x="188632" y="110277"/>
                </a:lnTo>
                <a:lnTo>
                  <a:pt x="202138" y="89293"/>
                </a:lnTo>
                <a:lnTo>
                  <a:pt x="210844" y="112621"/>
                </a:lnTo>
                <a:lnTo>
                  <a:pt x="203589" y="179926"/>
                </a:lnTo>
                <a:moveTo>
                  <a:pt x="202138" y="89293"/>
                </a:moveTo>
                <a:lnTo>
                  <a:pt x="195776" y="39512"/>
                </a:lnTo>
                <a:moveTo>
                  <a:pt x="202138" y="89293"/>
                </a:moveTo>
                <a:lnTo>
                  <a:pt x="217987" y="41967"/>
                </a:lnTo>
                <a:moveTo>
                  <a:pt x="37056" y="23662"/>
                </a:moveTo>
                <a:lnTo>
                  <a:pt x="37056" y="0"/>
                </a:lnTo>
                <a:moveTo>
                  <a:pt x="25895" y="0"/>
                </a:moveTo>
                <a:lnTo>
                  <a:pt x="48218" y="0"/>
                </a:lnTo>
              </a:path>
            </a:pathLst>
          </a:custGeom>
          <a:noFill/>
          <a:ln w="19050">
            <a:solidFill>
              <a:srgbClr val="EA2565"/>
            </a:solidFill>
          </a:ln>
        </p:spPr>
        <p:txBody>
          <a:bodyPr rtlCol="0" anchor="ctr"/>
          <a:lstStyle/>
          <a:p>
            <a:pPr algn="ctr"/>
            <a:endParaRPr/>
          </a:p>
        </p:txBody>
      </p:sp>
      <p:sp>
        <p:nvSpPr>
          <p:cNvPr id="129" name="Google Shape;703;g31dbd23bb8a_0_563">
            <a:extLst>
              <a:ext uri="{FF2B5EF4-FFF2-40B4-BE49-F238E27FC236}">
                <a16:creationId xmlns:a16="http://schemas.microsoft.com/office/drawing/2014/main" id="{586FF841-6361-529E-D7C1-EE65AA083C18}"/>
              </a:ext>
            </a:extLst>
          </p:cNvPr>
          <p:cNvSpPr/>
          <p:nvPr/>
        </p:nvSpPr>
        <p:spPr>
          <a:xfrm>
            <a:off x="4605923" y="5139288"/>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34" name="TextBox 29">
            <a:extLst>
              <a:ext uri="{FF2B5EF4-FFF2-40B4-BE49-F238E27FC236}">
                <a16:creationId xmlns:a16="http://schemas.microsoft.com/office/drawing/2014/main" id="{941DD34B-AA16-CCC0-989F-B0B0511C8E93}"/>
              </a:ext>
            </a:extLst>
          </p:cNvPr>
          <p:cNvSpPr txBox="1"/>
          <p:nvPr/>
        </p:nvSpPr>
        <p:spPr>
          <a:xfrm>
            <a:off x="5665577" y="5238373"/>
            <a:ext cx="2198257" cy="246221"/>
          </a:xfrm>
          <a:prstGeom prst="rect">
            <a:avLst/>
          </a:prstGeom>
          <a:noFill/>
          <a:ln>
            <a:noFill/>
          </a:ln>
        </p:spPr>
        <p:txBody>
          <a:bodyPr wrap="square" lIns="0" tIns="0" rIns="0" bIns="0" anchor="t">
            <a:spAutoFit/>
          </a:bodyPr>
          <a:lstStyle/>
          <a:p>
            <a:pPr algn="r"/>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Lunares o Nevus</a:t>
            </a:r>
          </a:p>
        </p:txBody>
      </p:sp>
      <p:sp>
        <p:nvSpPr>
          <p:cNvPr id="149" name="Elipse 148">
            <a:extLst>
              <a:ext uri="{FF2B5EF4-FFF2-40B4-BE49-F238E27FC236}">
                <a16:creationId xmlns:a16="http://schemas.microsoft.com/office/drawing/2014/main" id="{DBAF2CA0-53E6-1E8D-E15B-415F929F65F0}"/>
              </a:ext>
            </a:extLst>
          </p:cNvPr>
          <p:cNvSpPr/>
          <p:nvPr/>
        </p:nvSpPr>
        <p:spPr>
          <a:xfrm>
            <a:off x="4725808" y="5253613"/>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0" name="TextBox 26">
            <a:extLst>
              <a:ext uri="{FF2B5EF4-FFF2-40B4-BE49-F238E27FC236}">
                <a16:creationId xmlns:a16="http://schemas.microsoft.com/office/drawing/2014/main" id="{B1BFD0C1-4EF0-272F-B719-41BECC9E1DF9}"/>
              </a:ext>
            </a:extLst>
          </p:cNvPr>
          <p:cNvSpPr txBox="1"/>
          <p:nvPr/>
        </p:nvSpPr>
        <p:spPr>
          <a:xfrm>
            <a:off x="5029200" y="5686477"/>
            <a:ext cx="2850511" cy="430887"/>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Tratamiento para lesiones pigmentarias </a:t>
            </a:r>
            <a:r>
              <a:rPr lang="es-MX" b="0" noProof="0" dirty="0" err="1">
                <a:solidFill>
                  <a:srgbClr val="FFFFFF"/>
                </a:solidFill>
                <a:latin typeface="Lato" panose="020F0502020204030203" pitchFamily="34" charset="0"/>
                <a:ea typeface="Lato" panose="020F0502020204030203" pitchFamily="34" charset="0"/>
                <a:cs typeface="Lato" panose="020F0502020204030203" pitchFamily="34" charset="0"/>
              </a:rPr>
              <a:t>qu</a:t>
            </a:r>
            <a:r>
              <a:rPr lang="es-MX" dirty="0">
                <a:solidFill>
                  <a:srgbClr val="FFFFFF"/>
                </a:solidFill>
                <a:latin typeface="Lato" panose="020F0502020204030203" pitchFamily="34" charset="0"/>
                <a:ea typeface="Lato" panose="020F0502020204030203" pitchFamily="34" charset="0"/>
                <a:cs typeface="Lato" panose="020F0502020204030203" pitchFamily="34" charset="0"/>
              </a:rPr>
              <a:t>e no sean estéticos</a:t>
            </a:r>
            <a:endParaRPr lang="es-MX" b="0"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152" name="Rounded Rectangle 55">
            <a:extLst>
              <a:ext uri="{FF2B5EF4-FFF2-40B4-BE49-F238E27FC236}">
                <a16:creationId xmlns:a16="http://schemas.microsoft.com/office/drawing/2014/main" id="{BCF8A2EA-A88B-F949-CC4C-1BEA8C0E89D9}"/>
              </a:ext>
            </a:extLst>
          </p:cNvPr>
          <p:cNvSpPr/>
          <p:nvPr/>
        </p:nvSpPr>
        <p:spPr>
          <a:xfrm>
            <a:off x="4860400" y="5395088"/>
            <a:ext cx="380632" cy="380598"/>
          </a:xfrm>
          <a:custGeom>
            <a:avLst/>
            <a:gdLst/>
            <a:ahLst/>
            <a:cxnLst/>
            <a:rect l="0" t="0" r="0" b="0"/>
            <a:pathLst>
              <a:path w="206213" h="206195">
                <a:moveTo>
                  <a:pt x="94184" y="87261"/>
                </a:moveTo>
                <a:lnTo>
                  <a:pt x="119140" y="111751"/>
                </a:lnTo>
                <a:moveTo>
                  <a:pt x="22378" y="94305"/>
                </a:moveTo>
                <a:cubicBezTo>
                  <a:pt x="34737" y="94305"/>
                  <a:pt x="44756" y="104324"/>
                  <a:pt x="44756" y="116683"/>
                </a:cubicBezTo>
                <a:cubicBezTo>
                  <a:pt x="44756" y="129042"/>
                  <a:pt x="34737" y="139061"/>
                  <a:pt x="22378" y="139061"/>
                </a:cubicBezTo>
                <a:cubicBezTo>
                  <a:pt x="10018" y="139061"/>
                  <a:pt x="0" y="129042"/>
                  <a:pt x="0" y="116683"/>
                </a:cubicBezTo>
                <a:cubicBezTo>
                  <a:pt x="0" y="104324"/>
                  <a:pt x="10018" y="94305"/>
                  <a:pt x="22378" y="94305"/>
                </a:cubicBezTo>
                <a:close/>
                <a:moveTo>
                  <a:pt x="89512" y="161439"/>
                </a:moveTo>
                <a:cubicBezTo>
                  <a:pt x="101871" y="161439"/>
                  <a:pt x="111890" y="171458"/>
                  <a:pt x="111890" y="183817"/>
                </a:cubicBezTo>
                <a:cubicBezTo>
                  <a:pt x="111890" y="196176"/>
                  <a:pt x="101871" y="206195"/>
                  <a:pt x="89512" y="206195"/>
                </a:cubicBezTo>
                <a:cubicBezTo>
                  <a:pt x="77153" y="206195"/>
                  <a:pt x="67134" y="196176"/>
                  <a:pt x="67134" y="183817"/>
                </a:cubicBezTo>
                <a:cubicBezTo>
                  <a:pt x="67134" y="171458"/>
                  <a:pt x="77153" y="161439"/>
                  <a:pt x="89512" y="161439"/>
                </a:cubicBezTo>
                <a:close/>
                <a:moveTo>
                  <a:pt x="36476" y="134067"/>
                </a:moveTo>
                <a:lnTo>
                  <a:pt x="200506" y="1052"/>
                </a:lnTo>
                <a:cubicBezTo>
                  <a:pt x="201824" y="0"/>
                  <a:pt x="203722" y="106"/>
                  <a:pt x="204915" y="1298"/>
                </a:cubicBezTo>
                <a:cubicBezTo>
                  <a:pt x="206107" y="2490"/>
                  <a:pt x="206213" y="4388"/>
                  <a:pt x="205161" y="5706"/>
                </a:cubicBezTo>
                <a:lnTo>
                  <a:pt x="72128" y="169719"/>
                </a:lnTo>
              </a:path>
            </a:pathLst>
          </a:custGeom>
          <a:noFill/>
          <a:ln w="19050">
            <a:solidFill>
              <a:srgbClr val="EF3663"/>
            </a:solidFill>
          </a:ln>
        </p:spPr>
        <p:txBody>
          <a:bodyPr rtlCol="0" anchor="ctr"/>
          <a:lstStyle/>
          <a:p>
            <a:pPr algn="ctr"/>
            <a:endParaRPr/>
          </a:p>
        </p:txBody>
      </p:sp>
      <p:sp>
        <p:nvSpPr>
          <p:cNvPr id="153" name="Google Shape;703;g31dbd23bb8a_0_563">
            <a:extLst>
              <a:ext uri="{FF2B5EF4-FFF2-40B4-BE49-F238E27FC236}">
                <a16:creationId xmlns:a16="http://schemas.microsoft.com/office/drawing/2014/main" id="{903FD039-24D4-1F98-6C6D-2F841318C549}"/>
              </a:ext>
            </a:extLst>
          </p:cNvPr>
          <p:cNvSpPr/>
          <p:nvPr/>
        </p:nvSpPr>
        <p:spPr>
          <a:xfrm>
            <a:off x="8216900" y="2767339"/>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54" name="TextBox 29">
            <a:extLst>
              <a:ext uri="{FF2B5EF4-FFF2-40B4-BE49-F238E27FC236}">
                <a16:creationId xmlns:a16="http://schemas.microsoft.com/office/drawing/2014/main" id="{9D3EF0A6-70CA-39DD-B7D4-53D3E5724B20}"/>
              </a:ext>
            </a:extLst>
          </p:cNvPr>
          <p:cNvSpPr txBox="1"/>
          <p:nvPr/>
        </p:nvSpPr>
        <p:spPr>
          <a:xfrm>
            <a:off x="9278030" y="2870782"/>
            <a:ext cx="2198257"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6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a:t>Prótesis, endoprótesis y aparatos Ortopédicos</a:t>
            </a:r>
          </a:p>
        </p:txBody>
      </p:sp>
      <p:sp>
        <p:nvSpPr>
          <p:cNvPr id="155" name="Elipse 154">
            <a:extLst>
              <a:ext uri="{FF2B5EF4-FFF2-40B4-BE49-F238E27FC236}">
                <a16:creationId xmlns:a16="http://schemas.microsoft.com/office/drawing/2014/main" id="{CF9D26B2-129F-575C-300C-AD2595F269B7}"/>
              </a:ext>
            </a:extLst>
          </p:cNvPr>
          <p:cNvSpPr/>
          <p:nvPr/>
        </p:nvSpPr>
        <p:spPr>
          <a:xfrm>
            <a:off x="8333133" y="2975962"/>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6" name="TextBox 26">
            <a:extLst>
              <a:ext uri="{FF2B5EF4-FFF2-40B4-BE49-F238E27FC236}">
                <a16:creationId xmlns:a16="http://schemas.microsoft.com/office/drawing/2014/main" id="{BF86818D-B088-A1DE-0822-2E352956769E}"/>
              </a:ext>
            </a:extLst>
          </p:cNvPr>
          <p:cNvSpPr txBox="1"/>
          <p:nvPr/>
        </p:nvSpPr>
        <p:spPr>
          <a:xfrm>
            <a:off x="8565329" y="3466668"/>
            <a:ext cx="2910958" cy="215444"/>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Compra o renta de alguno</a:t>
            </a:r>
          </a:p>
        </p:txBody>
      </p:sp>
      <p:sp>
        <p:nvSpPr>
          <p:cNvPr id="158" name="Rounded Rectangle 35">
            <a:extLst>
              <a:ext uri="{FF2B5EF4-FFF2-40B4-BE49-F238E27FC236}">
                <a16:creationId xmlns:a16="http://schemas.microsoft.com/office/drawing/2014/main" id="{731B7BA2-A37B-7E07-D33C-B66876DFD8DF}"/>
              </a:ext>
            </a:extLst>
          </p:cNvPr>
          <p:cNvSpPr/>
          <p:nvPr/>
        </p:nvSpPr>
        <p:spPr>
          <a:xfrm>
            <a:off x="8526701" y="3037117"/>
            <a:ext cx="256378" cy="506064"/>
          </a:xfrm>
          <a:custGeom>
            <a:avLst/>
            <a:gdLst/>
            <a:ahLst/>
            <a:cxnLst/>
            <a:rect l="0" t="0" r="0" b="0"/>
            <a:pathLst>
              <a:path w="157814" h="311508">
                <a:moveTo>
                  <a:pt x="25559" y="257323"/>
                </a:moveTo>
                <a:lnTo>
                  <a:pt x="94887" y="257323"/>
                </a:lnTo>
                <a:cubicBezTo>
                  <a:pt x="97268" y="267053"/>
                  <a:pt x="104336" y="274959"/>
                  <a:pt x="113739" y="278410"/>
                </a:cubicBezTo>
                <a:cubicBezTo>
                  <a:pt x="123646" y="282376"/>
                  <a:pt x="134218" y="284412"/>
                  <a:pt x="144889" y="284410"/>
                </a:cubicBezTo>
                <a:cubicBezTo>
                  <a:pt x="149966" y="284410"/>
                  <a:pt x="154486" y="287625"/>
                  <a:pt x="156150" y="292422"/>
                </a:cubicBezTo>
                <a:cubicBezTo>
                  <a:pt x="157814" y="297219"/>
                  <a:pt x="156257" y="302543"/>
                  <a:pt x="152270" y="305687"/>
                </a:cubicBezTo>
                <a:cubicBezTo>
                  <a:pt x="147503" y="309460"/>
                  <a:pt x="141597" y="311508"/>
                  <a:pt x="135517" y="311497"/>
                </a:cubicBezTo>
                <a:lnTo>
                  <a:pt x="27170" y="311497"/>
                </a:lnTo>
                <a:cubicBezTo>
                  <a:pt x="23319" y="311497"/>
                  <a:pt x="19649" y="309857"/>
                  <a:pt x="17080" y="306988"/>
                </a:cubicBezTo>
                <a:cubicBezTo>
                  <a:pt x="14511" y="304119"/>
                  <a:pt x="13284" y="300292"/>
                  <a:pt x="13708" y="296464"/>
                </a:cubicBezTo>
                <a:close/>
                <a:moveTo>
                  <a:pt x="27265" y="138819"/>
                </a:moveTo>
                <a:cubicBezTo>
                  <a:pt x="10234" y="127536"/>
                  <a:pt x="0" y="108461"/>
                  <a:pt x="16" y="88031"/>
                </a:cubicBezTo>
                <a:lnTo>
                  <a:pt x="16" y="67716"/>
                </a:lnTo>
                <a:cubicBezTo>
                  <a:pt x="16" y="60236"/>
                  <a:pt x="6079" y="54173"/>
                  <a:pt x="13559" y="54173"/>
                </a:cubicBezTo>
                <a:lnTo>
                  <a:pt x="33874" y="54173"/>
                </a:lnTo>
                <a:cubicBezTo>
                  <a:pt x="45094" y="54173"/>
                  <a:pt x="54189" y="45078"/>
                  <a:pt x="54189" y="33858"/>
                </a:cubicBezTo>
                <a:cubicBezTo>
                  <a:pt x="54189" y="15158"/>
                  <a:pt x="69348" y="0"/>
                  <a:pt x="88048" y="0"/>
                </a:cubicBezTo>
                <a:cubicBezTo>
                  <a:pt x="106747" y="0"/>
                  <a:pt x="121906" y="15158"/>
                  <a:pt x="121906" y="33858"/>
                </a:cubicBezTo>
                <a:lnTo>
                  <a:pt x="121906" y="88031"/>
                </a:lnTo>
                <a:cubicBezTo>
                  <a:pt x="121902" y="108462"/>
                  <a:pt x="111660" y="127532"/>
                  <a:pt x="94630" y="138819"/>
                </a:cubicBezTo>
                <a:moveTo>
                  <a:pt x="94819" y="189607"/>
                </a:moveTo>
                <a:lnTo>
                  <a:pt x="27102" y="189607"/>
                </a:lnTo>
                <a:lnTo>
                  <a:pt x="27102" y="142205"/>
                </a:lnTo>
                <a:cubicBezTo>
                  <a:pt x="27102" y="123505"/>
                  <a:pt x="42261" y="108346"/>
                  <a:pt x="60961" y="108346"/>
                </a:cubicBezTo>
                <a:cubicBezTo>
                  <a:pt x="79660" y="108346"/>
                  <a:pt x="94819" y="123505"/>
                  <a:pt x="94819" y="142205"/>
                </a:cubicBezTo>
                <a:close/>
                <a:moveTo>
                  <a:pt x="40646" y="189607"/>
                </a:moveTo>
                <a:lnTo>
                  <a:pt x="81276" y="189607"/>
                </a:lnTo>
                <a:lnTo>
                  <a:pt x="81276" y="257323"/>
                </a:lnTo>
                <a:lnTo>
                  <a:pt x="40646" y="257323"/>
                </a:lnTo>
                <a:close/>
                <a:moveTo>
                  <a:pt x="47418" y="148976"/>
                </a:moveTo>
                <a:cubicBezTo>
                  <a:pt x="47418" y="156456"/>
                  <a:pt x="53481" y="162520"/>
                  <a:pt x="60961" y="162520"/>
                </a:cubicBezTo>
                <a:cubicBezTo>
                  <a:pt x="68441" y="162520"/>
                  <a:pt x="74504" y="156456"/>
                  <a:pt x="74504" y="148976"/>
                </a:cubicBezTo>
                <a:cubicBezTo>
                  <a:pt x="74504" y="141497"/>
                  <a:pt x="68441" y="135433"/>
                  <a:pt x="60961" y="135433"/>
                </a:cubicBezTo>
                <a:cubicBezTo>
                  <a:pt x="53481" y="135433"/>
                  <a:pt x="47418" y="141497"/>
                  <a:pt x="47418" y="148976"/>
                </a:cubicBezTo>
                <a:close/>
              </a:path>
            </a:pathLst>
          </a:custGeom>
          <a:noFill/>
          <a:ln w="19050">
            <a:solidFill>
              <a:srgbClr val="EF3663"/>
            </a:solidFill>
          </a:ln>
        </p:spPr>
        <p:txBody>
          <a:bodyPr rtlCol="0" anchor="ctr"/>
          <a:lstStyle/>
          <a:p>
            <a:pPr algn="ctr"/>
            <a:endParaRPr/>
          </a:p>
        </p:txBody>
      </p:sp>
      <p:sp>
        <p:nvSpPr>
          <p:cNvPr id="159" name="Google Shape;703;g31dbd23bb8a_0_563">
            <a:extLst>
              <a:ext uri="{FF2B5EF4-FFF2-40B4-BE49-F238E27FC236}">
                <a16:creationId xmlns:a16="http://schemas.microsoft.com/office/drawing/2014/main" id="{7748F0CB-BE83-9A37-B780-F822AFAD4382}"/>
              </a:ext>
            </a:extLst>
          </p:cNvPr>
          <p:cNvSpPr/>
          <p:nvPr/>
        </p:nvSpPr>
        <p:spPr>
          <a:xfrm>
            <a:off x="8216900" y="3976954"/>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60" name="TextBox 29">
            <a:extLst>
              <a:ext uri="{FF2B5EF4-FFF2-40B4-BE49-F238E27FC236}">
                <a16:creationId xmlns:a16="http://schemas.microsoft.com/office/drawing/2014/main" id="{2F4FCB4C-5C0F-953E-56CA-78073F41873D}"/>
              </a:ext>
            </a:extLst>
          </p:cNvPr>
          <p:cNvSpPr txBox="1"/>
          <p:nvPr/>
        </p:nvSpPr>
        <p:spPr>
          <a:xfrm>
            <a:off x="9278029" y="4067668"/>
            <a:ext cx="2198257"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6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a:t>Servicios de Terapia</a:t>
            </a:r>
          </a:p>
        </p:txBody>
      </p:sp>
      <p:sp>
        <p:nvSpPr>
          <p:cNvPr id="161" name="Elipse 160">
            <a:extLst>
              <a:ext uri="{FF2B5EF4-FFF2-40B4-BE49-F238E27FC236}">
                <a16:creationId xmlns:a16="http://schemas.microsoft.com/office/drawing/2014/main" id="{8BE46D7A-66EB-BA61-6DA0-C352AE116874}"/>
              </a:ext>
            </a:extLst>
          </p:cNvPr>
          <p:cNvSpPr/>
          <p:nvPr/>
        </p:nvSpPr>
        <p:spPr>
          <a:xfrm>
            <a:off x="8333133" y="4185577"/>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2" name="TextBox 26">
            <a:extLst>
              <a:ext uri="{FF2B5EF4-FFF2-40B4-BE49-F238E27FC236}">
                <a16:creationId xmlns:a16="http://schemas.microsoft.com/office/drawing/2014/main" id="{233D7155-D5B0-5CB1-4CE3-B9FF98331A38}"/>
              </a:ext>
            </a:extLst>
          </p:cNvPr>
          <p:cNvSpPr txBox="1"/>
          <p:nvPr/>
        </p:nvSpPr>
        <p:spPr>
          <a:xfrm>
            <a:off x="8822634" y="4313889"/>
            <a:ext cx="2741456" cy="738664"/>
          </a:xfrm>
          <a:prstGeom prst="rect">
            <a:avLst/>
          </a:prstGeom>
          <a:noFill/>
          <a:ln>
            <a:noFill/>
          </a:ln>
        </p:spPr>
        <p:txBody>
          <a:bodyPr wrap="square" lIns="0" tIns="0" rIns="0" bIns="0" anchor="t">
            <a:spAutoFit/>
          </a:bodyPr>
          <a:lstStyle/>
          <a:p>
            <a:pPr algn="r"/>
            <a:r>
              <a:rPr lang="es-MX" sz="1200" b="0" noProof="0" dirty="0">
                <a:solidFill>
                  <a:srgbClr val="FFFFFF"/>
                </a:solidFill>
                <a:latin typeface="Lato" panose="020F0502020204030203" pitchFamily="34" charset="0"/>
                <a:ea typeface="Lato" panose="020F0502020204030203" pitchFamily="34" charset="0"/>
                <a:cs typeface="Lato" panose="020F0502020204030203" pitchFamily="34" charset="0"/>
              </a:rPr>
              <a:t>Radioterapia, </a:t>
            </a:r>
            <a:r>
              <a:rPr lang="es-MX" sz="1200" b="0" noProof="0" dirty="0" err="1">
                <a:solidFill>
                  <a:srgbClr val="FFFFFF"/>
                </a:solidFill>
                <a:latin typeface="Lato" panose="020F0502020204030203" pitchFamily="34" charset="0"/>
                <a:ea typeface="Lato" panose="020F0502020204030203" pitchFamily="34" charset="0"/>
                <a:cs typeface="Lato" panose="020F0502020204030203" pitchFamily="34" charset="0"/>
              </a:rPr>
              <a:t>inhaloterapia</a:t>
            </a:r>
            <a:r>
              <a:rPr lang="es-MX" sz="1200" b="0" noProof="0" dirty="0">
                <a:solidFill>
                  <a:srgbClr val="FFFFFF"/>
                </a:solidFill>
                <a:latin typeface="Lato" panose="020F0502020204030203" pitchFamily="34" charset="0"/>
                <a:ea typeface="Lato" panose="020F0502020204030203" pitchFamily="34" charset="0"/>
                <a:cs typeface="Lato" panose="020F0502020204030203" pitchFamily="34" charset="0"/>
              </a:rPr>
              <a:t>, rehabilitación, fisioterapia, neurorrehabilitación, quimioterapia u ozonoterapia</a:t>
            </a:r>
          </a:p>
        </p:txBody>
      </p:sp>
      <p:sp>
        <p:nvSpPr>
          <p:cNvPr id="164" name="Rounded Rectangle 44">
            <a:extLst>
              <a:ext uri="{FF2B5EF4-FFF2-40B4-BE49-F238E27FC236}">
                <a16:creationId xmlns:a16="http://schemas.microsoft.com/office/drawing/2014/main" id="{43546C01-B13C-1E95-B3AA-E7785332E4B8}"/>
              </a:ext>
            </a:extLst>
          </p:cNvPr>
          <p:cNvSpPr/>
          <p:nvPr/>
        </p:nvSpPr>
        <p:spPr>
          <a:xfrm>
            <a:off x="8461862" y="4306582"/>
            <a:ext cx="387600" cy="387600"/>
          </a:xfrm>
          <a:custGeom>
            <a:avLst/>
            <a:gdLst/>
            <a:ahLst/>
            <a:cxnLst/>
            <a:rect l="0" t="0" r="0" b="0"/>
            <a:pathLst>
              <a:path w="225396" h="227486">
                <a:moveTo>
                  <a:pt x="200896" y="137197"/>
                </a:moveTo>
                <a:cubicBezTo>
                  <a:pt x="214427" y="137197"/>
                  <a:pt x="225396" y="148166"/>
                  <a:pt x="225396" y="161697"/>
                </a:cubicBezTo>
                <a:cubicBezTo>
                  <a:pt x="225396" y="175228"/>
                  <a:pt x="214427" y="186196"/>
                  <a:pt x="200896" y="186196"/>
                </a:cubicBezTo>
                <a:cubicBezTo>
                  <a:pt x="187365" y="186196"/>
                  <a:pt x="176397" y="175228"/>
                  <a:pt x="176397" y="161697"/>
                </a:cubicBezTo>
                <a:cubicBezTo>
                  <a:pt x="176397" y="148166"/>
                  <a:pt x="187365" y="137197"/>
                  <a:pt x="200896" y="137197"/>
                </a:cubicBezTo>
                <a:close/>
                <a:moveTo>
                  <a:pt x="112698" y="0"/>
                </a:moveTo>
                <a:cubicBezTo>
                  <a:pt x="126228" y="0"/>
                  <a:pt x="137197" y="10968"/>
                  <a:pt x="137197" y="24499"/>
                </a:cubicBezTo>
                <a:cubicBezTo>
                  <a:pt x="137197" y="38030"/>
                  <a:pt x="126228" y="48999"/>
                  <a:pt x="112698" y="48999"/>
                </a:cubicBezTo>
                <a:cubicBezTo>
                  <a:pt x="99167" y="48999"/>
                  <a:pt x="88198" y="38030"/>
                  <a:pt x="88198" y="24499"/>
                </a:cubicBezTo>
                <a:cubicBezTo>
                  <a:pt x="88198" y="10968"/>
                  <a:pt x="99167" y="0"/>
                  <a:pt x="112698" y="0"/>
                </a:cubicBezTo>
                <a:close/>
                <a:moveTo>
                  <a:pt x="112698" y="68589"/>
                </a:moveTo>
                <a:lnTo>
                  <a:pt x="135610" y="68589"/>
                </a:lnTo>
                <a:cubicBezTo>
                  <a:pt x="148263" y="68588"/>
                  <a:pt x="159497" y="76684"/>
                  <a:pt x="163500" y="88688"/>
                </a:cubicBezTo>
                <a:lnTo>
                  <a:pt x="167224" y="99860"/>
                </a:lnTo>
                <a:cubicBezTo>
                  <a:pt x="169936" y="108002"/>
                  <a:pt x="168955" y="116923"/>
                  <a:pt x="164539" y="124281"/>
                </a:cubicBezTo>
                <a:lnTo>
                  <a:pt x="160472" y="131062"/>
                </a:lnTo>
                <a:cubicBezTo>
                  <a:pt x="156889" y="137032"/>
                  <a:pt x="149145" y="138967"/>
                  <a:pt x="143175" y="135384"/>
                </a:cubicBezTo>
                <a:cubicBezTo>
                  <a:pt x="137205" y="131801"/>
                  <a:pt x="135270" y="124057"/>
                  <a:pt x="138853" y="118088"/>
                </a:cubicBezTo>
                <a:lnTo>
                  <a:pt x="146997" y="102888"/>
                </a:lnTo>
                <a:moveTo>
                  <a:pt x="78398" y="102888"/>
                </a:moveTo>
                <a:lnTo>
                  <a:pt x="86552" y="118097"/>
                </a:lnTo>
                <a:cubicBezTo>
                  <a:pt x="90135" y="124067"/>
                  <a:pt x="88200" y="131811"/>
                  <a:pt x="82230" y="135394"/>
                </a:cubicBezTo>
                <a:cubicBezTo>
                  <a:pt x="76260" y="138977"/>
                  <a:pt x="68516" y="137042"/>
                  <a:pt x="64933" y="131072"/>
                </a:cubicBezTo>
                <a:lnTo>
                  <a:pt x="60856" y="124291"/>
                </a:lnTo>
                <a:cubicBezTo>
                  <a:pt x="56440" y="116933"/>
                  <a:pt x="55459" y="108012"/>
                  <a:pt x="58171" y="99870"/>
                </a:cubicBezTo>
                <a:lnTo>
                  <a:pt x="61895" y="88698"/>
                </a:lnTo>
                <a:cubicBezTo>
                  <a:pt x="65895" y="76690"/>
                  <a:pt x="77130" y="68590"/>
                  <a:pt x="89786" y="68589"/>
                </a:cubicBezTo>
                <a:lnTo>
                  <a:pt x="112698" y="68589"/>
                </a:lnTo>
                <a:moveTo>
                  <a:pt x="83298" y="205796"/>
                </a:moveTo>
                <a:lnTo>
                  <a:pt x="0" y="205796"/>
                </a:lnTo>
                <a:moveTo>
                  <a:pt x="225396" y="205796"/>
                </a:moveTo>
                <a:lnTo>
                  <a:pt x="156797" y="205796"/>
                </a:lnTo>
                <a:moveTo>
                  <a:pt x="19599" y="137197"/>
                </a:moveTo>
                <a:lnTo>
                  <a:pt x="19599" y="156797"/>
                </a:lnTo>
                <a:moveTo>
                  <a:pt x="39199" y="137197"/>
                </a:moveTo>
                <a:lnTo>
                  <a:pt x="39199" y="156797"/>
                </a:lnTo>
                <a:moveTo>
                  <a:pt x="107798" y="156797"/>
                </a:moveTo>
                <a:lnTo>
                  <a:pt x="107798" y="137197"/>
                </a:lnTo>
                <a:moveTo>
                  <a:pt x="154822" y="164162"/>
                </a:moveTo>
                <a:cubicBezTo>
                  <a:pt x="157540" y="168877"/>
                  <a:pt x="157441" y="174707"/>
                  <a:pt x="154562" y="179327"/>
                </a:cubicBezTo>
                <a:lnTo>
                  <a:pt x="130063" y="218526"/>
                </a:lnTo>
                <a:cubicBezTo>
                  <a:pt x="125733" y="225413"/>
                  <a:pt x="116640" y="227486"/>
                  <a:pt x="109753" y="223156"/>
                </a:cubicBezTo>
                <a:cubicBezTo>
                  <a:pt x="102866" y="218827"/>
                  <a:pt x="100792" y="209733"/>
                  <a:pt x="105122" y="202846"/>
                </a:cubicBezTo>
                <a:lnTo>
                  <a:pt x="115569" y="186187"/>
                </a:lnTo>
                <a:lnTo>
                  <a:pt x="14699" y="186187"/>
                </a:lnTo>
                <a:cubicBezTo>
                  <a:pt x="6581" y="186187"/>
                  <a:pt x="0" y="179605"/>
                  <a:pt x="0" y="171487"/>
                </a:cubicBezTo>
                <a:cubicBezTo>
                  <a:pt x="0" y="163368"/>
                  <a:pt x="6581" y="156787"/>
                  <a:pt x="14699" y="156787"/>
                </a:cubicBezTo>
                <a:lnTo>
                  <a:pt x="141568" y="156787"/>
                </a:lnTo>
                <a:cubicBezTo>
                  <a:pt x="147008" y="156611"/>
                  <a:pt x="152103" y="159446"/>
                  <a:pt x="154822" y="164162"/>
                </a:cubicBezTo>
                <a:close/>
              </a:path>
            </a:pathLst>
          </a:custGeom>
          <a:noFill/>
          <a:ln w="19050">
            <a:solidFill>
              <a:srgbClr val="EF3663"/>
            </a:solidFill>
          </a:ln>
        </p:spPr>
        <p:txBody>
          <a:bodyPr rtlCol="0" anchor="ctr"/>
          <a:lstStyle/>
          <a:p>
            <a:pPr algn="ctr"/>
            <a:endParaRPr/>
          </a:p>
        </p:txBody>
      </p:sp>
      <p:sp>
        <p:nvSpPr>
          <p:cNvPr id="165" name="Google Shape;703;g31dbd23bb8a_0_563">
            <a:extLst>
              <a:ext uri="{FF2B5EF4-FFF2-40B4-BE49-F238E27FC236}">
                <a16:creationId xmlns:a16="http://schemas.microsoft.com/office/drawing/2014/main" id="{2E81AC3A-7E9F-2BDE-29B4-0D0CEBF41BA3}"/>
              </a:ext>
            </a:extLst>
          </p:cNvPr>
          <p:cNvSpPr/>
          <p:nvPr/>
        </p:nvSpPr>
        <p:spPr>
          <a:xfrm>
            <a:off x="8216900" y="5164244"/>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66" name="TextBox 29">
            <a:extLst>
              <a:ext uri="{FF2B5EF4-FFF2-40B4-BE49-F238E27FC236}">
                <a16:creationId xmlns:a16="http://schemas.microsoft.com/office/drawing/2014/main" id="{8405E58A-0907-A735-22E9-2AD7DB94FCEB}"/>
              </a:ext>
            </a:extLst>
          </p:cNvPr>
          <p:cNvSpPr txBox="1"/>
          <p:nvPr/>
        </p:nvSpPr>
        <p:spPr>
          <a:xfrm>
            <a:off x="8990273" y="5283546"/>
            <a:ext cx="2486013"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600" b="1">
                <a:solidFill>
                  <a:srgbClr val="FFFFFF"/>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dirty="0"/>
              <a:t>Servicios de Ambulancia</a:t>
            </a:r>
          </a:p>
        </p:txBody>
      </p:sp>
      <p:sp>
        <p:nvSpPr>
          <p:cNvPr id="167" name="Elipse 166">
            <a:extLst>
              <a:ext uri="{FF2B5EF4-FFF2-40B4-BE49-F238E27FC236}">
                <a16:creationId xmlns:a16="http://schemas.microsoft.com/office/drawing/2014/main" id="{A51A4B92-C871-FE60-D8CB-097772DA0EA4}"/>
              </a:ext>
            </a:extLst>
          </p:cNvPr>
          <p:cNvSpPr/>
          <p:nvPr/>
        </p:nvSpPr>
        <p:spPr>
          <a:xfrm>
            <a:off x="8333133" y="5372867"/>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8" name="TextBox 26">
            <a:extLst>
              <a:ext uri="{FF2B5EF4-FFF2-40B4-BE49-F238E27FC236}">
                <a16:creationId xmlns:a16="http://schemas.microsoft.com/office/drawing/2014/main" id="{260AA0E4-CDBD-2A4A-68C5-69D269CDE0FF}"/>
              </a:ext>
            </a:extLst>
          </p:cNvPr>
          <p:cNvSpPr txBox="1"/>
          <p:nvPr/>
        </p:nvSpPr>
        <p:spPr>
          <a:xfrm>
            <a:off x="9117446" y="5676146"/>
            <a:ext cx="2356012" cy="430887"/>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Terrestre y Aérea</a:t>
            </a:r>
            <a:r>
              <a:rPr lang="es-MX" dirty="0">
                <a:solidFill>
                  <a:srgbClr val="FFFFFF"/>
                </a:solidFill>
                <a:latin typeface="Lato" panose="020F0502020204030203" pitchFamily="34" charset="0"/>
                <a:ea typeface="Lato" panose="020F0502020204030203" pitchFamily="34" charset="0"/>
                <a:cs typeface="Lato" panose="020F0502020204030203" pitchFamily="34" charset="0"/>
              </a:rPr>
              <a:t> </a:t>
            </a:r>
            <a:r>
              <a:rPr lang="es-MX" i="1" dirty="0">
                <a:solidFill>
                  <a:srgbClr val="FFFFFF"/>
                </a:solidFill>
                <a:latin typeface="Lato" panose="020F0502020204030203" pitchFamily="34" charset="0"/>
                <a:ea typeface="Lato" panose="020F0502020204030203" pitchFamily="34" charset="0"/>
                <a:cs typeface="Lato" panose="020F0502020204030203" pitchFamily="34" charset="0"/>
              </a:rPr>
              <a:t>(c</a:t>
            </a:r>
            <a:r>
              <a:rPr lang="es-MX" b="0" i="1" noProof="0" dirty="0" err="1">
                <a:solidFill>
                  <a:srgbClr val="FFFFFF"/>
                </a:solidFill>
                <a:latin typeface="Lato" panose="020F0502020204030203" pitchFamily="34" charset="0"/>
                <a:ea typeface="Lato" panose="020F0502020204030203" pitchFamily="34" charset="0"/>
                <a:cs typeface="Lato" panose="020F0502020204030203" pitchFamily="34" charset="0"/>
              </a:rPr>
              <a:t>on</a:t>
            </a:r>
            <a:r>
              <a:rPr lang="es-MX" b="0" i="1" noProof="0" dirty="0">
                <a:solidFill>
                  <a:srgbClr val="FFFFFF"/>
                </a:solidFill>
                <a:latin typeface="Lato" panose="020F0502020204030203" pitchFamily="34" charset="0"/>
                <a:ea typeface="Lato" panose="020F0502020204030203" pitchFamily="34" charset="0"/>
                <a:cs typeface="Lato" panose="020F0502020204030203" pitchFamily="34" charset="0"/>
              </a:rPr>
              <a:t> un </a:t>
            </a:r>
            <a:r>
              <a:rPr lang="es-MX" b="1" i="1" noProof="0" dirty="0">
                <a:solidFill>
                  <a:srgbClr val="FFFFFF"/>
                </a:solidFill>
                <a:latin typeface="Lato" panose="020F0502020204030203" pitchFamily="34" charset="0"/>
                <a:ea typeface="Lato" panose="020F0502020204030203" pitchFamily="34" charset="0"/>
                <a:cs typeface="Lato" panose="020F0502020204030203" pitchFamily="34" charset="0"/>
              </a:rPr>
              <a:t>coaseguro del 20%</a:t>
            </a:r>
            <a:r>
              <a:rPr lang="es-MX" b="0" i="1" noProof="0" dirty="0">
                <a:solidFill>
                  <a:srgbClr val="FFFFFF"/>
                </a:solidFill>
                <a:latin typeface="Lato" panose="020F0502020204030203" pitchFamily="34" charset="0"/>
                <a:ea typeface="Lato" panose="020F0502020204030203" pitchFamily="34" charset="0"/>
                <a:cs typeface="Lato" panose="020F0502020204030203" pitchFamily="34" charset="0"/>
              </a:rPr>
              <a:t>)</a:t>
            </a:r>
          </a:p>
        </p:txBody>
      </p:sp>
      <p:sp>
        <p:nvSpPr>
          <p:cNvPr id="170" name="Rounded Rectangle 46">
            <a:extLst>
              <a:ext uri="{FF2B5EF4-FFF2-40B4-BE49-F238E27FC236}">
                <a16:creationId xmlns:a16="http://schemas.microsoft.com/office/drawing/2014/main" id="{2A9EED97-2A1B-F3A5-673E-A697CC464603}"/>
              </a:ext>
            </a:extLst>
          </p:cNvPr>
          <p:cNvSpPr/>
          <p:nvPr/>
        </p:nvSpPr>
        <p:spPr>
          <a:xfrm>
            <a:off x="8413852" y="5510550"/>
            <a:ext cx="435610" cy="351854"/>
          </a:xfrm>
          <a:custGeom>
            <a:avLst/>
            <a:gdLst/>
            <a:ahLst/>
            <a:cxnLst/>
            <a:rect l="0" t="0" r="0" b="0"/>
            <a:pathLst>
              <a:path w="225400" h="186196">
                <a:moveTo>
                  <a:pt x="24503" y="166597"/>
                </a:moveTo>
                <a:cubicBezTo>
                  <a:pt x="24503" y="177421"/>
                  <a:pt x="33278" y="186196"/>
                  <a:pt x="44103" y="186196"/>
                </a:cubicBezTo>
                <a:cubicBezTo>
                  <a:pt x="54927" y="186196"/>
                  <a:pt x="63703" y="177421"/>
                  <a:pt x="63703" y="166597"/>
                </a:cubicBezTo>
                <a:cubicBezTo>
                  <a:pt x="63703" y="155772"/>
                  <a:pt x="54927" y="146997"/>
                  <a:pt x="44103" y="146997"/>
                </a:cubicBezTo>
                <a:cubicBezTo>
                  <a:pt x="33278" y="146997"/>
                  <a:pt x="24503" y="155772"/>
                  <a:pt x="24503" y="166597"/>
                </a:cubicBezTo>
                <a:moveTo>
                  <a:pt x="161701" y="166597"/>
                </a:moveTo>
                <a:cubicBezTo>
                  <a:pt x="161701" y="177421"/>
                  <a:pt x="170476" y="186196"/>
                  <a:pt x="181301" y="186196"/>
                </a:cubicBezTo>
                <a:cubicBezTo>
                  <a:pt x="192125" y="186196"/>
                  <a:pt x="200900" y="177421"/>
                  <a:pt x="200900" y="166597"/>
                </a:cubicBezTo>
                <a:cubicBezTo>
                  <a:pt x="200900" y="155772"/>
                  <a:pt x="192125" y="146997"/>
                  <a:pt x="181301" y="146997"/>
                </a:cubicBezTo>
                <a:cubicBezTo>
                  <a:pt x="170476" y="146997"/>
                  <a:pt x="161701" y="155772"/>
                  <a:pt x="161701" y="166597"/>
                </a:cubicBezTo>
                <a:moveTo>
                  <a:pt x="24503" y="166597"/>
                </a:moveTo>
                <a:lnTo>
                  <a:pt x="4904" y="166597"/>
                </a:lnTo>
                <a:cubicBezTo>
                  <a:pt x="2219" y="166545"/>
                  <a:pt x="56" y="164381"/>
                  <a:pt x="4" y="161697"/>
                </a:cubicBezTo>
                <a:lnTo>
                  <a:pt x="4" y="120831"/>
                </a:lnTo>
                <a:cubicBezTo>
                  <a:pt x="0" y="115608"/>
                  <a:pt x="2081" y="110598"/>
                  <a:pt x="5786" y="106916"/>
                </a:cubicBezTo>
                <a:lnTo>
                  <a:pt x="19603" y="93098"/>
                </a:lnTo>
                <a:lnTo>
                  <a:pt x="41261" y="53899"/>
                </a:lnTo>
                <a:cubicBezTo>
                  <a:pt x="43010" y="50786"/>
                  <a:pt x="46314" y="48871"/>
                  <a:pt x="49885" y="48901"/>
                </a:cubicBezTo>
                <a:lnTo>
                  <a:pt x="88202" y="48901"/>
                </a:lnTo>
                <a:lnTo>
                  <a:pt x="88202" y="29301"/>
                </a:lnTo>
                <a:lnTo>
                  <a:pt x="220500" y="29301"/>
                </a:lnTo>
                <a:cubicBezTo>
                  <a:pt x="223206" y="29301"/>
                  <a:pt x="225400" y="31495"/>
                  <a:pt x="225400" y="34201"/>
                </a:cubicBezTo>
                <a:lnTo>
                  <a:pt x="225400" y="161697"/>
                </a:lnTo>
                <a:cubicBezTo>
                  <a:pt x="225348" y="164381"/>
                  <a:pt x="223184" y="166545"/>
                  <a:pt x="220500" y="166597"/>
                </a:cubicBezTo>
                <a:lnTo>
                  <a:pt x="200900" y="166597"/>
                </a:lnTo>
                <a:moveTo>
                  <a:pt x="63703" y="166597"/>
                </a:moveTo>
                <a:lnTo>
                  <a:pt x="161701" y="166597"/>
                </a:lnTo>
                <a:moveTo>
                  <a:pt x="88202" y="166597"/>
                </a:moveTo>
                <a:lnTo>
                  <a:pt x="88202" y="48999"/>
                </a:lnTo>
                <a:moveTo>
                  <a:pt x="127401" y="29399"/>
                </a:moveTo>
                <a:lnTo>
                  <a:pt x="88202" y="29399"/>
                </a:lnTo>
                <a:lnTo>
                  <a:pt x="88202" y="19599"/>
                </a:lnTo>
                <a:cubicBezTo>
                  <a:pt x="88202" y="8775"/>
                  <a:pt x="96977" y="0"/>
                  <a:pt x="107802" y="0"/>
                </a:cubicBezTo>
                <a:cubicBezTo>
                  <a:pt x="118626" y="0"/>
                  <a:pt x="127401" y="8775"/>
                  <a:pt x="127401" y="19599"/>
                </a:cubicBezTo>
                <a:close/>
                <a:moveTo>
                  <a:pt x="191100" y="78398"/>
                </a:moveTo>
                <a:cubicBezTo>
                  <a:pt x="191100" y="75692"/>
                  <a:pt x="188907" y="73498"/>
                  <a:pt x="186200" y="73498"/>
                </a:cubicBezTo>
                <a:lnTo>
                  <a:pt x="171501" y="73498"/>
                </a:lnTo>
                <a:lnTo>
                  <a:pt x="171501" y="58799"/>
                </a:lnTo>
                <a:cubicBezTo>
                  <a:pt x="171501" y="56092"/>
                  <a:pt x="169307" y="53899"/>
                  <a:pt x="166601" y="53899"/>
                </a:cubicBezTo>
                <a:lnTo>
                  <a:pt x="147001" y="53899"/>
                </a:lnTo>
                <a:cubicBezTo>
                  <a:pt x="144295" y="53899"/>
                  <a:pt x="142101" y="56092"/>
                  <a:pt x="142101" y="58799"/>
                </a:cubicBezTo>
                <a:lnTo>
                  <a:pt x="142101" y="73498"/>
                </a:lnTo>
                <a:lnTo>
                  <a:pt x="127401" y="73498"/>
                </a:lnTo>
                <a:cubicBezTo>
                  <a:pt x="124695" y="73498"/>
                  <a:pt x="122502" y="75692"/>
                  <a:pt x="122502" y="78398"/>
                </a:cubicBezTo>
                <a:lnTo>
                  <a:pt x="122502" y="97998"/>
                </a:lnTo>
                <a:cubicBezTo>
                  <a:pt x="122502" y="100704"/>
                  <a:pt x="124695" y="102898"/>
                  <a:pt x="127401" y="102898"/>
                </a:cubicBezTo>
                <a:lnTo>
                  <a:pt x="142101" y="102898"/>
                </a:lnTo>
                <a:lnTo>
                  <a:pt x="142101" y="117598"/>
                </a:lnTo>
                <a:cubicBezTo>
                  <a:pt x="142101" y="120304"/>
                  <a:pt x="144295" y="122497"/>
                  <a:pt x="147001" y="122497"/>
                </a:cubicBezTo>
                <a:lnTo>
                  <a:pt x="166601" y="122497"/>
                </a:lnTo>
                <a:cubicBezTo>
                  <a:pt x="169307" y="122497"/>
                  <a:pt x="171501" y="120304"/>
                  <a:pt x="171501" y="117598"/>
                </a:cubicBezTo>
                <a:lnTo>
                  <a:pt x="171501" y="102898"/>
                </a:lnTo>
                <a:lnTo>
                  <a:pt x="186200" y="102898"/>
                </a:lnTo>
                <a:cubicBezTo>
                  <a:pt x="188907" y="102898"/>
                  <a:pt x="191100" y="100704"/>
                  <a:pt x="191100" y="97998"/>
                </a:cubicBezTo>
                <a:close/>
                <a:moveTo>
                  <a:pt x="88202" y="93098"/>
                </a:moveTo>
                <a:lnTo>
                  <a:pt x="19603" y="93098"/>
                </a:lnTo>
              </a:path>
            </a:pathLst>
          </a:custGeom>
          <a:noFill/>
          <a:ln w="19050">
            <a:solidFill>
              <a:srgbClr val="EF3663"/>
            </a:solidFill>
          </a:ln>
        </p:spPr>
        <p:txBody>
          <a:bodyPr rtlCol="0" anchor="ctr"/>
          <a:lstStyle/>
          <a:p>
            <a:pPr algn="ctr"/>
            <a:endParaRPr/>
          </a:p>
        </p:txBody>
      </p:sp>
    </p:spTree>
    <p:extLst>
      <p:ext uri="{BB962C8B-B14F-4D97-AF65-F5344CB8AC3E}">
        <p14:creationId xmlns:p14="http://schemas.microsoft.com/office/powerpoint/2010/main" val="6352536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84C0D9F9-5A05-95B9-340F-97829C5AE495}"/>
            </a:ext>
          </a:extLst>
        </p:cNvPr>
        <p:cNvGrpSpPr/>
        <p:nvPr/>
      </p:nvGrpSpPr>
      <p:grpSpPr>
        <a:xfrm>
          <a:off x="0" y="0"/>
          <a:ext cx="0" cy="0"/>
          <a:chOff x="0" y="0"/>
          <a:chExt cx="0" cy="0"/>
        </a:xfrm>
      </p:grpSpPr>
      <p:grpSp>
        <p:nvGrpSpPr>
          <p:cNvPr id="185" name="Google Shape;185;g31dbd23bb8a_0_92">
            <a:extLst>
              <a:ext uri="{FF2B5EF4-FFF2-40B4-BE49-F238E27FC236}">
                <a16:creationId xmlns:a16="http://schemas.microsoft.com/office/drawing/2014/main" id="{FF8ACD3F-6F7A-F53C-F47A-C255A49B1111}"/>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33D67938-4112-E84F-0A32-8B70400C4F79}"/>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BB35E66A-8BBD-C940-0A5F-ADD9F9FC9B70}"/>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368C2FDE-66C9-A0F0-8C7D-2C92F36CB9D9}"/>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9" name="Google Shape;189;g31dbd23bb8a_0_92">
            <a:extLst>
              <a:ext uri="{FF2B5EF4-FFF2-40B4-BE49-F238E27FC236}">
                <a16:creationId xmlns:a16="http://schemas.microsoft.com/office/drawing/2014/main" id="{776512C0-B35E-567D-5833-D68A7A2990BE}"/>
              </a:ext>
            </a:extLst>
          </p:cNvPr>
          <p:cNvPicPr preferRelativeResize="0"/>
          <p:nvPr/>
        </p:nvPicPr>
        <p:blipFill rotWithShape="1">
          <a:blip r:embed="rId3">
            <a:alphaModFix/>
          </a:blip>
          <a:srcRect/>
          <a:stretch/>
        </p:blipFill>
        <p:spPr>
          <a:xfrm rot="10800000" flipH="1">
            <a:off x="-6130" y="5328444"/>
            <a:ext cx="1516173" cy="1516178"/>
          </a:xfrm>
          <a:prstGeom prst="rect">
            <a:avLst/>
          </a:prstGeom>
          <a:noFill/>
          <a:ln>
            <a:noFill/>
          </a:ln>
        </p:spPr>
      </p:pic>
      <p:sp>
        <p:nvSpPr>
          <p:cNvPr id="214" name="Google Shape;214;g31dbd23bb8a_0_92">
            <a:extLst>
              <a:ext uri="{FF2B5EF4-FFF2-40B4-BE49-F238E27FC236}">
                <a16:creationId xmlns:a16="http://schemas.microsoft.com/office/drawing/2014/main" id="{7F72850F-2F80-9A37-FB98-A5D92F16F31E}"/>
              </a:ext>
            </a:extLst>
          </p:cNvPr>
          <p:cNvSpPr txBox="1"/>
          <p:nvPr/>
        </p:nvSpPr>
        <p:spPr>
          <a:xfrm>
            <a:off x="620625" y="402750"/>
            <a:ext cx="4684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COBERTURA</a:t>
            </a:r>
            <a:r>
              <a:rPr lang="en-US" sz="3000" b="1" i="0" u="none" strike="noStrike" cap="none" dirty="0">
                <a:solidFill>
                  <a:srgbClr val="EA2565"/>
                </a:solidFill>
                <a:latin typeface="Lato"/>
                <a:ea typeface="Lato"/>
                <a:cs typeface="Lato"/>
                <a:sym typeface="Lato"/>
              </a:rPr>
              <a:t> BÁSICA</a:t>
            </a:r>
            <a:endParaRPr sz="3000" b="1" i="0" u="none" strike="noStrike" cap="none" dirty="0">
              <a:solidFill>
                <a:srgbClr val="EA2565"/>
              </a:solidFill>
              <a:latin typeface="Lato"/>
              <a:ea typeface="Lato"/>
              <a:cs typeface="Lato"/>
              <a:sym typeface="Lato"/>
            </a:endParaRPr>
          </a:p>
        </p:txBody>
      </p:sp>
      <p:sp>
        <p:nvSpPr>
          <p:cNvPr id="16" name="Google Shape;703;g31dbd23bb8a_0_563">
            <a:extLst>
              <a:ext uri="{FF2B5EF4-FFF2-40B4-BE49-F238E27FC236}">
                <a16:creationId xmlns:a16="http://schemas.microsoft.com/office/drawing/2014/main" id="{5AD39C8B-28B8-3A45-0907-479E1852CA11}"/>
              </a:ext>
            </a:extLst>
          </p:cNvPr>
          <p:cNvSpPr/>
          <p:nvPr/>
        </p:nvSpPr>
        <p:spPr>
          <a:xfrm>
            <a:off x="920256" y="1635540"/>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42" name="TextBox 29">
            <a:extLst>
              <a:ext uri="{FF2B5EF4-FFF2-40B4-BE49-F238E27FC236}">
                <a16:creationId xmlns:a16="http://schemas.microsoft.com/office/drawing/2014/main" id="{09538140-8548-B571-4CDE-29153D02078D}"/>
              </a:ext>
            </a:extLst>
          </p:cNvPr>
          <p:cNvSpPr txBox="1"/>
          <p:nvPr/>
        </p:nvSpPr>
        <p:spPr>
          <a:xfrm>
            <a:off x="1987637" y="1706581"/>
            <a:ext cx="2201181" cy="492443"/>
          </a:xfrm>
          <a:prstGeom prst="rect">
            <a:avLst/>
          </a:prstGeom>
          <a:noFill/>
          <a:ln>
            <a:noFill/>
          </a:ln>
        </p:spPr>
        <p:txBody>
          <a:bodyPr wrap="square" lIns="0" tIns="0" rIns="0" bIns="0" anchor="t">
            <a:spAutoFit/>
          </a:bodyPr>
          <a:lstStyle/>
          <a:p>
            <a:pPr algn="r"/>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Tratamientos reconstructivos</a:t>
            </a:r>
          </a:p>
        </p:txBody>
      </p:sp>
      <p:sp>
        <p:nvSpPr>
          <p:cNvPr id="55" name="Elipse 54">
            <a:extLst>
              <a:ext uri="{FF2B5EF4-FFF2-40B4-BE49-F238E27FC236}">
                <a16:creationId xmlns:a16="http://schemas.microsoft.com/office/drawing/2014/main" id="{18213180-F4B7-6E88-A862-D4BA07CC85E8}"/>
              </a:ext>
            </a:extLst>
          </p:cNvPr>
          <p:cNvSpPr/>
          <p:nvPr/>
        </p:nvSpPr>
        <p:spPr>
          <a:xfrm>
            <a:off x="1029981" y="1875174"/>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1" name="TextBox 26"/>
          <p:cNvSpPr txBox="1"/>
          <p:nvPr/>
        </p:nvSpPr>
        <p:spPr>
          <a:xfrm>
            <a:off x="1664128" y="2215233"/>
            <a:ext cx="2545097" cy="430887"/>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No estéticos que sean indispensables.</a:t>
            </a:r>
          </a:p>
        </p:txBody>
      </p:sp>
      <p:pic>
        <p:nvPicPr>
          <p:cNvPr id="2" name="Imagen 1">
            <a:extLst>
              <a:ext uri="{FF2B5EF4-FFF2-40B4-BE49-F238E27FC236}">
                <a16:creationId xmlns:a16="http://schemas.microsoft.com/office/drawing/2014/main" id="{354EC25A-B445-D728-7710-B8968B7939E0}"/>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9D9D0783-2715-9B84-CBF2-9B8EBEC0736D}"/>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66C83AC6-7220-55EB-6CBC-CFF2E7459588}"/>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E3621C0C-B59C-FA2A-37D0-120961D22A95}"/>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6" name="Google Shape;703;g31dbd23bb8a_0_563">
            <a:extLst>
              <a:ext uri="{FF2B5EF4-FFF2-40B4-BE49-F238E27FC236}">
                <a16:creationId xmlns:a16="http://schemas.microsoft.com/office/drawing/2014/main" id="{0DF0D795-9E99-33C2-2C50-3703DFB47886}"/>
              </a:ext>
            </a:extLst>
          </p:cNvPr>
          <p:cNvSpPr/>
          <p:nvPr/>
        </p:nvSpPr>
        <p:spPr>
          <a:xfrm>
            <a:off x="924530" y="2857071"/>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7" name="TextBox 29">
            <a:extLst>
              <a:ext uri="{FF2B5EF4-FFF2-40B4-BE49-F238E27FC236}">
                <a16:creationId xmlns:a16="http://schemas.microsoft.com/office/drawing/2014/main" id="{C2341572-5E70-3344-F5C6-DDD0F084EB96}"/>
              </a:ext>
            </a:extLst>
          </p:cNvPr>
          <p:cNvSpPr txBox="1"/>
          <p:nvPr/>
        </p:nvSpPr>
        <p:spPr>
          <a:xfrm>
            <a:off x="1981232" y="2918106"/>
            <a:ext cx="2198257" cy="246221"/>
          </a:xfrm>
          <a:prstGeom prst="rect">
            <a:avLst/>
          </a:prstGeom>
          <a:noFill/>
          <a:ln>
            <a:noFill/>
          </a:ln>
        </p:spPr>
        <p:txBody>
          <a:bodyPr wrap="square" lIns="0" tIns="0" rIns="0" bIns="0" anchor="t">
            <a:spAutoFit/>
          </a:bodyPr>
          <a:lstStyle/>
          <a:p>
            <a:pPr algn="r"/>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Estrabismo</a:t>
            </a:r>
          </a:p>
        </p:txBody>
      </p:sp>
      <p:sp>
        <p:nvSpPr>
          <p:cNvPr id="8" name="Elipse 7">
            <a:extLst>
              <a:ext uri="{FF2B5EF4-FFF2-40B4-BE49-F238E27FC236}">
                <a16:creationId xmlns:a16="http://schemas.microsoft.com/office/drawing/2014/main" id="{2A34752C-8F2E-3293-A2AA-DD17898D52D8}"/>
              </a:ext>
            </a:extLst>
          </p:cNvPr>
          <p:cNvSpPr/>
          <p:nvPr/>
        </p:nvSpPr>
        <p:spPr>
          <a:xfrm>
            <a:off x="1013935" y="3066225"/>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TextBox 26">
            <a:extLst>
              <a:ext uri="{FF2B5EF4-FFF2-40B4-BE49-F238E27FC236}">
                <a16:creationId xmlns:a16="http://schemas.microsoft.com/office/drawing/2014/main" id="{74ECE179-AE2D-64D5-CDAB-AB532EF288BC}"/>
              </a:ext>
            </a:extLst>
          </p:cNvPr>
          <p:cNvSpPr txBox="1"/>
          <p:nvPr/>
        </p:nvSpPr>
        <p:spPr>
          <a:xfrm>
            <a:off x="1754428" y="3206092"/>
            <a:ext cx="2425061" cy="646331"/>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P</a:t>
            </a:r>
            <a:r>
              <a:rPr lang="es-MX" dirty="0">
                <a:solidFill>
                  <a:srgbClr val="FFFFFF"/>
                </a:solidFill>
                <a:latin typeface="Lato" panose="020F0502020204030203" pitchFamily="34" charset="0"/>
                <a:ea typeface="Lato" panose="020F0502020204030203" pitchFamily="34" charset="0"/>
                <a:cs typeface="Lato" panose="020F0502020204030203" pitchFamily="34" charset="0"/>
              </a:rPr>
              <a:t>ara asegurados nacidos dentro de la vigencia de la póliza</a:t>
            </a:r>
            <a:endParaRPr lang="es-MX" b="0"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53" name="Rounded Rectangle 42">
            <a:extLst>
              <a:ext uri="{FF2B5EF4-FFF2-40B4-BE49-F238E27FC236}">
                <a16:creationId xmlns:a16="http://schemas.microsoft.com/office/drawing/2014/main" id="{9A3DC320-1F27-40EF-3CAF-BC992ADB89ED}"/>
              </a:ext>
            </a:extLst>
          </p:cNvPr>
          <p:cNvSpPr/>
          <p:nvPr/>
        </p:nvSpPr>
        <p:spPr>
          <a:xfrm>
            <a:off x="1156421" y="3190106"/>
            <a:ext cx="394347" cy="394347"/>
          </a:xfrm>
          <a:custGeom>
            <a:avLst/>
            <a:gdLst/>
            <a:ahLst/>
            <a:cxnLst/>
            <a:rect l="0" t="0" r="0" b="0"/>
            <a:pathLst>
              <a:path w="257910" h="257910">
                <a:moveTo>
                  <a:pt x="0" y="0"/>
                </a:moveTo>
                <a:moveTo>
                  <a:pt x="226718" y="185022"/>
                </a:moveTo>
                <a:lnTo>
                  <a:pt x="257908" y="185022"/>
                </a:lnTo>
                <a:lnTo>
                  <a:pt x="257908" y="221745"/>
                </a:lnTo>
                <a:lnTo>
                  <a:pt x="226718" y="221745"/>
                </a:lnTo>
                <a:lnTo>
                  <a:pt x="226718" y="252935"/>
                </a:lnTo>
                <a:lnTo>
                  <a:pt x="189994" y="252935"/>
                </a:lnTo>
                <a:lnTo>
                  <a:pt x="189994" y="221745"/>
                </a:lnTo>
                <a:lnTo>
                  <a:pt x="158806" y="221745"/>
                </a:lnTo>
                <a:lnTo>
                  <a:pt x="158806" y="185022"/>
                </a:lnTo>
                <a:lnTo>
                  <a:pt x="189994" y="185022"/>
                </a:lnTo>
                <a:lnTo>
                  <a:pt x="189994" y="153832"/>
                </a:lnTo>
                <a:lnTo>
                  <a:pt x="226718" y="153832"/>
                </a:lnTo>
                <a:close/>
                <a:moveTo>
                  <a:pt x="147974" y="257910"/>
                </a:moveTo>
                <a:lnTo>
                  <a:pt x="29043" y="257910"/>
                </a:lnTo>
                <a:cubicBezTo>
                  <a:pt x="23984" y="257910"/>
                  <a:pt x="19133" y="255900"/>
                  <a:pt x="15556" y="252324"/>
                </a:cubicBezTo>
                <a:cubicBezTo>
                  <a:pt x="11980" y="248747"/>
                  <a:pt x="9970" y="243896"/>
                  <a:pt x="9970" y="238837"/>
                </a:cubicBezTo>
                <a:lnTo>
                  <a:pt x="9970" y="29043"/>
                </a:lnTo>
                <a:cubicBezTo>
                  <a:pt x="9970" y="23984"/>
                  <a:pt x="11980" y="19133"/>
                  <a:pt x="15556" y="15556"/>
                </a:cubicBezTo>
                <a:cubicBezTo>
                  <a:pt x="19133" y="11980"/>
                  <a:pt x="23984" y="9970"/>
                  <a:pt x="29043" y="9970"/>
                </a:cubicBezTo>
                <a:lnTo>
                  <a:pt x="162548" y="9970"/>
                </a:lnTo>
                <a:lnTo>
                  <a:pt x="257910" y="105332"/>
                </a:lnTo>
                <a:lnTo>
                  <a:pt x="257910" y="146664"/>
                </a:lnTo>
                <a:moveTo>
                  <a:pt x="165340" y="102539"/>
                </a:moveTo>
                <a:cubicBezTo>
                  <a:pt x="167128" y="104327"/>
                  <a:pt x="169555" y="105332"/>
                  <a:pt x="172084" y="105332"/>
                </a:cubicBezTo>
                <a:lnTo>
                  <a:pt x="257908" y="105332"/>
                </a:lnTo>
                <a:lnTo>
                  <a:pt x="162547" y="9970"/>
                </a:lnTo>
                <a:lnTo>
                  <a:pt x="162547" y="95796"/>
                </a:lnTo>
                <a:cubicBezTo>
                  <a:pt x="162547" y="98325"/>
                  <a:pt x="163552" y="100750"/>
                  <a:pt x="165340" y="102539"/>
                </a:cubicBezTo>
                <a:close/>
                <a:moveTo>
                  <a:pt x="86460" y="220781"/>
                </a:moveTo>
                <a:lnTo>
                  <a:pt x="55135" y="220781"/>
                </a:lnTo>
                <a:moveTo>
                  <a:pt x="107000" y="186459"/>
                </a:moveTo>
                <a:lnTo>
                  <a:pt x="55135" y="186459"/>
                </a:lnTo>
                <a:moveTo>
                  <a:pt x="86459" y="59576"/>
                </a:moveTo>
                <a:lnTo>
                  <a:pt x="86459" y="39035"/>
                </a:lnTo>
                <a:moveTo>
                  <a:pt x="65921" y="114350"/>
                </a:moveTo>
                <a:cubicBezTo>
                  <a:pt x="65921" y="124621"/>
                  <a:pt x="75096" y="128044"/>
                  <a:pt x="86462" y="128044"/>
                </a:cubicBezTo>
                <a:cubicBezTo>
                  <a:pt x="97828" y="128044"/>
                  <a:pt x="107003" y="128044"/>
                  <a:pt x="107003" y="114350"/>
                </a:cubicBezTo>
                <a:cubicBezTo>
                  <a:pt x="107003" y="93809"/>
                  <a:pt x="65921" y="93809"/>
                  <a:pt x="65921" y="73268"/>
                </a:cubicBezTo>
                <a:cubicBezTo>
                  <a:pt x="65921" y="59574"/>
                  <a:pt x="75096" y="59574"/>
                  <a:pt x="86462" y="59574"/>
                </a:cubicBezTo>
                <a:cubicBezTo>
                  <a:pt x="97828" y="59574"/>
                  <a:pt x="107003" y="64778"/>
                  <a:pt x="107003" y="73268"/>
                </a:cubicBezTo>
                <a:moveTo>
                  <a:pt x="86459" y="148586"/>
                </a:moveTo>
                <a:lnTo>
                  <a:pt x="86459" y="128045"/>
                </a:lnTo>
              </a:path>
            </a:pathLst>
          </a:custGeom>
          <a:noFill/>
          <a:ln w="19050">
            <a:solidFill>
              <a:srgbClr val="EA2565"/>
            </a:solidFill>
          </a:ln>
        </p:spPr>
        <p:txBody>
          <a:bodyPr rtlCol="0" anchor="ctr"/>
          <a:lstStyle/>
          <a:p>
            <a:pPr algn="ctr"/>
            <a:endParaRPr/>
          </a:p>
        </p:txBody>
      </p:sp>
      <p:sp>
        <p:nvSpPr>
          <p:cNvPr id="11" name="Google Shape;703;g31dbd23bb8a_0_563">
            <a:extLst>
              <a:ext uri="{FF2B5EF4-FFF2-40B4-BE49-F238E27FC236}">
                <a16:creationId xmlns:a16="http://schemas.microsoft.com/office/drawing/2014/main" id="{CDA75951-74A1-9E24-6DA7-3E6332AC4D8F}"/>
              </a:ext>
            </a:extLst>
          </p:cNvPr>
          <p:cNvSpPr/>
          <p:nvPr/>
        </p:nvSpPr>
        <p:spPr>
          <a:xfrm>
            <a:off x="940198" y="4048122"/>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2" name="TextBox 29">
            <a:extLst>
              <a:ext uri="{FF2B5EF4-FFF2-40B4-BE49-F238E27FC236}">
                <a16:creationId xmlns:a16="http://schemas.microsoft.com/office/drawing/2014/main" id="{3C69E20D-899E-E86A-89FC-2A6F384D6A93}"/>
              </a:ext>
            </a:extLst>
          </p:cNvPr>
          <p:cNvSpPr txBox="1"/>
          <p:nvPr/>
        </p:nvSpPr>
        <p:spPr>
          <a:xfrm>
            <a:off x="2030924" y="4115176"/>
            <a:ext cx="2198257" cy="246221"/>
          </a:xfrm>
          <a:prstGeom prst="rect">
            <a:avLst/>
          </a:prstGeom>
          <a:noFill/>
          <a:ln>
            <a:noFill/>
          </a:ln>
        </p:spPr>
        <p:txBody>
          <a:bodyPr wrap="square" lIns="0" tIns="0" rIns="0" bIns="0" anchor="t">
            <a:spAutoFit/>
          </a:bodyPr>
          <a:lstStyle/>
          <a:p>
            <a:pPr algn="r"/>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Células Madre</a:t>
            </a:r>
          </a:p>
        </p:txBody>
      </p:sp>
      <p:sp>
        <p:nvSpPr>
          <p:cNvPr id="13" name="Elipse 12">
            <a:extLst>
              <a:ext uri="{FF2B5EF4-FFF2-40B4-BE49-F238E27FC236}">
                <a16:creationId xmlns:a16="http://schemas.microsoft.com/office/drawing/2014/main" id="{C49ED3D9-044F-5BE4-957A-5669CF07EF94}"/>
              </a:ext>
            </a:extLst>
          </p:cNvPr>
          <p:cNvSpPr/>
          <p:nvPr/>
        </p:nvSpPr>
        <p:spPr>
          <a:xfrm>
            <a:off x="1029603" y="4257276"/>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TextBox 26">
            <a:extLst>
              <a:ext uri="{FF2B5EF4-FFF2-40B4-BE49-F238E27FC236}">
                <a16:creationId xmlns:a16="http://schemas.microsoft.com/office/drawing/2014/main" id="{D73F9818-8056-C95E-60C7-EFC08B8C5CB6}"/>
              </a:ext>
            </a:extLst>
          </p:cNvPr>
          <p:cNvSpPr txBox="1"/>
          <p:nvPr/>
        </p:nvSpPr>
        <p:spPr>
          <a:xfrm>
            <a:off x="1808319" y="4428450"/>
            <a:ext cx="2420862" cy="646331"/>
          </a:xfrm>
          <a:prstGeom prst="rect">
            <a:avLst/>
          </a:prstGeom>
          <a:noFill/>
          <a:ln>
            <a:noFill/>
          </a:ln>
        </p:spPr>
        <p:txBody>
          <a:bodyPr wrap="square" lIns="0" tIns="0" rIns="0" bIns="0" anchor="t">
            <a:spAutoFit/>
          </a:bodyPr>
          <a:lstStyle/>
          <a:p>
            <a:pPr algn="r"/>
            <a:r>
              <a:rPr lang="es-MX" dirty="0">
                <a:solidFill>
                  <a:srgbClr val="FFFFFF"/>
                </a:solidFill>
                <a:latin typeface="Lato" panose="020F0502020204030203" pitchFamily="34" charset="0"/>
                <a:ea typeface="Lato" panose="020F0502020204030203" pitchFamily="34" charset="0"/>
                <a:cs typeface="Lato" panose="020F0502020204030203" pitchFamily="34" charset="0"/>
              </a:rPr>
              <a:t>Leucemias, Mielodisplasias, Linfomas, Tumores de riñón, mama, ovario y neuroblastoma</a:t>
            </a:r>
            <a:endParaRPr lang="es-MX" b="0"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18" name="Google Shape;703;g31dbd23bb8a_0_563">
            <a:extLst>
              <a:ext uri="{FF2B5EF4-FFF2-40B4-BE49-F238E27FC236}">
                <a16:creationId xmlns:a16="http://schemas.microsoft.com/office/drawing/2014/main" id="{2E98AF9C-44E4-6AF5-81DF-0D057017B148}"/>
              </a:ext>
            </a:extLst>
          </p:cNvPr>
          <p:cNvSpPr/>
          <p:nvPr/>
        </p:nvSpPr>
        <p:spPr>
          <a:xfrm>
            <a:off x="4536829" y="1634716"/>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20" name="TextBox 29">
            <a:extLst>
              <a:ext uri="{FF2B5EF4-FFF2-40B4-BE49-F238E27FC236}">
                <a16:creationId xmlns:a16="http://schemas.microsoft.com/office/drawing/2014/main" id="{0293ABE0-CE8F-812E-D2FF-512010F5D731}"/>
              </a:ext>
            </a:extLst>
          </p:cNvPr>
          <p:cNvSpPr txBox="1"/>
          <p:nvPr/>
        </p:nvSpPr>
        <p:spPr>
          <a:xfrm>
            <a:off x="5508009" y="1698171"/>
            <a:ext cx="2308859" cy="492443"/>
          </a:xfrm>
          <a:prstGeom prst="rect">
            <a:avLst/>
          </a:prstGeom>
          <a:noFill/>
          <a:ln>
            <a:noFill/>
          </a:ln>
        </p:spPr>
        <p:txBody>
          <a:bodyPr wrap="square" lIns="0" tIns="0" rIns="0" bIns="0" anchor="t">
            <a:spAutoFit/>
          </a:bodyPr>
          <a:lstStyle/>
          <a:p>
            <a:pPr algn="r"/>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Gastos Donador de Órganos</a:t>
            </a:r>
          </a:p>
        </p:txBody>
      </p:sp>
      <p:sp>
        <p:nvSpPr>
          <p:cNvPr id="21" name="Elipse 20">
            <a:extLst>
              <a:ext uri="{FF2B5EF4-FFF2-40B4-BE49-F238E27FC236}">
                <a16:creationId xmlns:a16="http://schemas.microsoft.com/office/drawing/2014/main" id="{417E299B-9F99-FDF9-23BD-B52AADDCAD60}"/>
              </a:ext>
            </a:extLst>
          </p:cNvPr>
          <p:cNvSpPr/>
          <p:nvPr/>
        </p:nvSpPr>
        <p:spPr>
          <a:xfrm>
            <a:off x="4626234" y="1733801"/>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TextBox 26">
            <a:extLst>
              <a:ext uri="{FF2B5EF4-FFF2-40B4-BE49-F238E27FC236}">
                <a16:creationId xmlns:a16="http://schemas.microsoft.com/office/drawing/2014/main" id="{12E07A9F-3770-830C-015C-57677AA24E12}"/>
              </a:ext>
            </a:extLst>
          </p:cNvPr>
          <p:cNvSpPr txBox="1"/>
          <p:nvPr/>
        </p:nvSpPr>
        <p:spPr>
          <a:xfrm>
            <a:off x="4835741" y="2218850"/>
            <a:ext cx="3008374" cy="430887"/>
          </a:xfrm>
          <a:prstGeom prst="rect">
            <a:avLst/>
          </a:prstGeom>
          <a:noFill/>
          <a:ln>
            <a:noFill/>
          </a:ln>
        </p:spPr>
        <p:txBody>
          <a:bodyPr wrap="square" lIns="0" tIns="0" rIns="0" bIns="0" anchor="t">
            <a:spAutoFit/>
          </a:bodyPr>
          <a:lstStyle/>
          <a:p>
            <a:pPr algn="r"/>
            <a:r>
              <a:rPr lang="es-MX" dirty="0">
                <a:solidFill>
                  <a:srgbClr val="FFFFFF"/>
                </a:solidFill>
                <a:latin typeface="Lato" panose="020F0502020204030203" pitchFamily="34" charset="0"/>
                <a:ea typeface="Lato" panose="020F0502020204030203" pitchFamily="34" charset="0"/>
                <a:cs typeface="Lato" panose="020F0502020204030203" pitchFamily="34" charset="0"/>
              </a:rPr>
              <a:t>Se cubren los gastos del donante definitivo, si el asegurado es receptor</a:t>
            </a:r>
            <a:endParaRPr lang="es-MX" b="0"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6" name="Google Shape;703;g31dbd23bb8a_0_563">
            <a:extLst>
              <a:ext uri="{FF2B5EF4-FFF2-40B4-BE49-F238E27FC236}">
                <a16:creationId xmlns:a16="http://schemas.microsoft.com/office/drawing/2014/main" id="{8CAF1006-C11E-F82C-552F-F056F8C6A71D}"/>
              </a:ext>
            </a:extLst>
          </p:cNvPr>
          <p:cNvSpPr/>
          <p:nvPr/>
        </p:nvSpPr>
        <p:spPr>
          <a:xfrm>
            <a:off x="4536829" y="2841355"/>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27" name="TextBox 29">
            <a:extLst>
              <a:ext uri="{FF2B5EF4-FFF2-40B4-BE49-F238E27FC236}">
                <a16:creationId xmlns:a16="http://schemas.microsoft.com/office/drawing/2014/main" id="{1307CE36-28B2-D624-C0EB-57C00DF13DE9}"/>
              </a:ext>
            </a:extLst>
          </p:cNvPr>
          <p:cNvSpPr txBox="1"/>
          <p:nvPr/>
        </p:nvSpPr>
        <p:spPr>
          <a:xfrm>
            <a:off x="5401233" y="3019179"/>
            <a:ext cx="2380112" cy="738664"/>
          </a:xfrm>
          <a:prstGeom prst="rect">
            <a:avLst/>
          </a:prstGeom>
          <a:noFill/>
          <a:ln>
            <a:noFill/>
          </a:ln>
        </p:spPr>
        <p:txBody>
          <a:bodyPr wrap="square" lIns="0" tIns="0" rIns="0" bIns="0" anchor="t">
            <a:spAutoFit/>
          </a:bodyPr>
          <a:lstStyle/>
          <a:p>
            <a:pPr algn="r"/>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Tratamientos dentales, alveolares, gingivales o maxilofaciales</a:t>
            </a:r>
          </a:p>
        </p:txBody>
      </p:sp>
      <p:sp>
        <p:nvSpPr>
          <p:cNvPr id="29" name="Elipse 28">
            <a:extLst>
              <a:ext uri="{FF2B5EF4-FFF2-40B4-BE49-F238E27FC236}">
                <a16:creationId xmlns:a16="http://schemas.microsoft.com/office/drawing/2014/main" id="{946A3F13-C2F4-DA53-3386-9B913F399E2C}"/>
              </a:ext>
            </a:extLst>
          </p:cNvPr>
          <p:cNvSpPr/>
          <p:nvPr/>
        </p:nvSpPr>
        <p:spPr>
          <a:xfrm>
            <a:off x="4626234" y="2940440"/>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3" name="Google Shape;703;g31dbd23bb8a_0_563">
            <a:extLst>
              <a:ext uri="{FF2B5EF4-FFF2-40B4-BE49-F238E27FC236}">
                <a16:creationId xmlns:a16="http://schemas.microsoft.com/office/drawing/2014/main" id="{279E1AB1-627C-C798-AC3F-DECC39A0232C}"/>
              </a:ext>
            </a:extLst>
          </p:cNvPr>
          <p:cNvSpPr/>
          <p:nvPr/>
        </p:nvSpPr>
        <p:spPr>
          <a:xfrm>
            <a:off x="8149128" y="1636016"/>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35" name="TextBox 29">
            <a:extLst>
              <a:ext uri="{FF2B5EF4-FFF2-40B4-BE49-F238E27FC236}">
                <a16:creationId xmlns:a16="http://schemas.microsoft.com/office/drawing/2014/main" id="{AAF1726F-187F-A6E0-4771-13CA77AFC9AA}"/>
              </a:ext>
            </a:extLst>
          </p:cNvPr>
          <p:cNvSpPr txBox="1"/>
          <p:nvPr/>
        </p:nvSpPr>
        <p:spPr>
          <a:xfrm>
            <a:off x="9210855" y="1733844"/>
            <a:ext cx="2198257" cy="246221"/>
          </a:xfrm>
          <a:prstGeom prst="rect">
            <a:avLst/>
          </a:prstGeom>
          <a:noFill/>
          <a:ln>
            <a:noFill/>
          </a:ln>
        </p:spPr>
        <p:txBody>
          <a:bodyPr wrap="square" lIns="0" tIns="0" rIns="0" bIns="0" anchor="t">
            <a:spAutoFit/>
          </a:bodyPr>
          <a:lstStyle/>
          <a:p>
            <a:pPr algn="r"/>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Deportes Peligrosos</a:t>
            </a:r>
          </a:p>
        </p:txBody>
      </p:sp>
      <p:sp>
        <p:nvSpPr>
          <p:cNvPr id="36" name="Elipse 35">
            <a:extLst>
              <a:ext uri="{FF2B5EF4-FFF2-40B4-BE49-F238E27FC236}">
                <a16:creationId xmlns:a16="http://schemas.microsoft.com/office/drawing/2014/main" id="{A9FDAD21-F866-40FF-64D5-795C753FAF4C}"/>
              </a:ext>
            </a:extLst>
          </p:cNvPr>
          <p:cNvSpPr/>
          <p:nvPr/>
        </p:nvSpPr>
        <p:spPr>
          <a:xfrm>
            <a:off x="8213132" y="1870572"/>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 name="TextBox 26">
            <a:extLst>
              <a:ext uri="{FF2B5EF4-FFF2-40B4-BE49-F238E27FC236}">
                <a16:creationId xmlns:a16="http://schemas.microsoft.com/office/drawing/2014/main" id="{54B7C923-B06B-BCAC-5295-9970FB33B184}"/>
              </a:ext>
            </a:extLst>
          </p:cNvPr>
          <p:cNvSpPr txBox="1"/>
          <p:nvPr/>
        </p:nvSpPr>
        <p:spPr>
          <a:xfrm>
            <a:off x="8815295" y="2023278"/>
            <a:ext cx="2638038" cy="646331"/>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Por la práctica amateur de esquí, deportes aéreos, buceo, hockey, box, montañismo, entre otros</a:t>
            </a:r>
          </a:p>
        </p:txBody>
      </p:sp>
      <p:sp>
        <p:nvSpPr>
          <p:cNvPr id="47" name="Rounded Rectangle 38">
            <a:extLst>
              <a:ext uri="{FF2B5EF4-FFF2-40B4-BE49-F238E27FC236}">
                <a16:creationId xmlns:a16="http://schemas.microsoft.com/office/drawing/2014/main" id="{0D3C0227-32EF-7B23-FF61-ADD7E1B45027}"/>
              </a:ext>
            </a:extLst>
          </p:cNvPr>
          <p:cNvSpPr/>
          <p:nvPr/>
        </p:nvSpPr>
        <p:spPr>
          <a:xfrm>
            <a:off x="1150132" y="2028644"/>
            <a:ext cx="370646" cy="361198"/>
          </a:xfrm>
          <a:custGeom>
            <a:avLst/>
            <a:gdLst/>
            <a:ahLst/>
            <a:cxnLst/>
            <a:rect l="0" t="0" r="0" b="0"/>
            <a:pathLst>
              <a:path w="253354" h="246896">
                <a:moveTo>
                  <a:pt x="133940" y="45986"/>
                </a:moveTo>
                <a:lnTo>
                  <a:pt x="133940" y="124117"/>
                </a:lnTo>
                <a:lnTo>
                  <a:pt x="89293" y="124117"/>
                </a:lnTo>
                <a:lnTo>
                  <a:pt x="89293" y="45986"/>
                </a:lnTo>
                <a:cubicBezTo>
                  <a:pt x="89293" y="33657"/>
                  <a:pt x="99288" y="23662"/>
                  <a:pt x="111616" y="23662"/>
                </a:cubicBezTo>
                <a:cubicBezTo>
                  <a:pt x="123945" y="23662"/>
                  <a:pt x="133940" y="33657"/>
                  <a:pt x="133940" y="45986"/>
                </a:cubicBezTo>
                <a:close/>
                <a:moveTo>
                  <a:pt x="22323" y="23662"/>
                </a:moveTo>
                <a:lnTo>
                  <a:pt x="44646" y="23662"/>
                </a:lnTo>
                <a:cubicBezTo>
                  <a:pt x="50811" y="23662"/>
                  <a:pt x="55808" y="28660"/>
                  <a:pt x="55808" y="34824"/>
                </a:cubicBezTo>
                <a:lnTo>
                  <a:pt x="55808" y="179926"/>
                </a:lnTo>
                <a:lnTo>
                  <a:pt x="22323" y="179926"/>
                </a:lnTo>
                <a:close/>
                <a:moveTo>
                  <a:pt x="0" y="90632"/>
                </a:moveTo>
                <a:lnTo>
                  <a:pt x="0" y="45986"/>
                </a:lnTo>
                <a:cubicBezTo>
                  <a:pt x="0" y="33657"/>
                  <a:pt x="9994" y="23662"/>
                  <a:pt x="22323" y="23662"/>
                </a:cubicBezTo>
                <a:moveTo>
                  <a:pt x="11161" y="179926"/>
                </a:moveTo>
                <a:lnTo>
                  <a:pt x="234395" y="179926"/>
                </a:lnTo>
                <a:cubicBezTo>
                  <a:pt x="234395" y="179926"/>
                  <a:pt x="245557" y="179926"/>
                  <a:pt x="245557" y="191088"/>
                </a:cubicBezTo>
                <a:lnTo>
                  <a:pt x="245557" y="235734"/>
                </a:lnTo>
                <a:cubicBezTo>
                  <a:pt x="245557" y="235734"/>
                  <a:pt x="245557" y="246896"/>
                  <a:pt x="234395" y="246896"/>
                </a:cubicBezTo>
                <a:lnTo>
                  <a:pt x="11161" y="246896"/>
                </a:lnTo>
                <a:cubicBezTo>
                  <a:pt x="11161" y="246896"/>
                  <a:pt x="0" y="246896"/>
                  <a:pt x="0" y="235734"/>
                </a:cubicBezTo>
                <a:lnTo>
                  <a:pt x="0" y="191088"/>
                </a:lnTo>
                <a:cubicBezTo>
                  <a:pt x="0" y="191088"/>
                  <a:pt x="0" y="179926"/>
                  <a:pt x="11161" y="179926"/>
                </a:cubicBezTo>
                <a:moveTo>
                  <a:pt x="89293" y="179926"/>
                </a:moveTo>
                <a:lnTo>
                  <a:pt x="89293" y="124117"/>
                </a:lnTo>
                <a:lnTo>
                  <a:pt x="133940" y="124117"/>
                </a:lnTo>
                <a:lnTo>
                  <a:pt x="133940" y="179926"/>
                </a:lnTo>
                <a:moveTo>
                  <a:pt x="195329" y="39512"/>
                </a:moveTo>
                <a:cubicBezTo>
                  <a:pt x="194345" y="48761"/>
                  <a:pt x="186049" y="55459"/>
                  <a:pt x="176800" y="54473"/>
                </a:cubicBezTo>
                <a:cubicBezTo>
                  <a:pt x="167552" y="53486"/>
                  <a:pt x="160855" y="45188"/>
                  <a:pt x="161844" y="35940"/>
                </a:cubicBezTo>
                <a:lnTo>
                  <a:pt x="163072" y="24778"/>
                </a:lnTo>
                <a:cubicBezTo>
                  <a:pt x="164089" y="15532"/>
                  <a:pt x="172409" y="8860"/>
                  <a:pt x="181656" y="9878"/>
                </a:cubicBezTo>
                <a:cubicBezTo>
                  <a:pt x="190903" y="10895"/>
                  <a:pt x="197574" y="19215"/>
                  <a:pt x="196557" y="28462"/>
                </a:cubicBezTo>
                <a:close/>
                <a:moveTo>
                  <a:pt x="251138" y="45986"/>
                </a:moveTo>
                <a:cubicBezTo>
                  <a:pt x="250149" y="55230"/>
                  <a:pt x="241854" y="61924"/>
                  <a:pt x="232610" y="60938"/>
                </a:cubicBezTo>
                <a:cubicBezTo>
                  <a:pt x="223365" y="59952"/>
                  <a:pt x="216669" y="51659"/>
                  <a:pt x="217652" y="42414"/>
                </a:cubicBezTo>
                <a:lnTo>
                  <a:pt x="218880" y="31252"/>
                </a:lnTo>
                <a:cubicBezTo>
                  <a:pt x="219864" y="22004"/>
                  <a:pt x="228161" y="15305"/>
                  <a:pt x="237409" y="16291"/>
                </a:cubicBezTo>
                <a:cubicBezTo>
                  <a:pt x="246658" y="17278"/>
                  <a:pt x="253354" y="25576"/>
                  <a:pt x="252365" y="34824"/>
                </a:cubicBezTo>
                <a:close/>
                <a:moveTo>
                  <a:pt x="181154" y="179926"/>
                </a:moveTo>
                <a:lnTo>
                  <a:pt x="188632" y="110277"/>
                </a:lnTo>
                <a:lnTo>
                  <a:pt x="202138" y="89293"/>
                </a:lnTo>
                <a:lnTo>
                  <a:pt x="210844" y="112621"/>
                </a:lnTo>
                <a:lnTo>
                  <a:pt x="203589" y="179926"/>
                </a:lnTo>
                <a:moveTo>
                  <a:pt x="202138" y="89293"/>
                </a:moveTo>
                <a:lnTo>
                  <a:pt x="195776" y="39512"/>
                </a:lnTo>
                <a:moveTo>
                  <a:pt x="202138" y="89293"/>
                </a:moveTo>
                <a:lnTo>
                  <a:pt x="217987" y="41967"/>
                </a:lnTo>
                <a:moveTo>
                  <a:pt x="37056" y="23662"/>
                </a:moveTo>
                <a:lnTo>
                  <a:pt x="37056" y="0"/>
                </a:lnTo>
                <a:moveTo>
                  <a:pt x="25895" y="0"/>
                </a:moveTo>
                <a:lnTo>
                  <a:pt x="48218" y="0"/>
                </a:lnTo>
              </a:path>
            </a:pathLst>
          </a:custGeom>
          <a:noFill/>
          <a:ln w="19050">
            <a:solidFill>
              <a:srgbClr val="EA2565"/>
            </a:solidFill>
          </a:ln>
        </p:spPr>
        <p:txBody>
          <a:bodyPr rtlCol="0" anchor="ctr"/>
          <a:lstStyle/>
          <a:p>
            <a:pPr algn="ctr"/>
            <a:endParaRPr/>
          </a:p>
        </p:txBody>
      </p:sp>
      <p:sp>
        <p:nvSpPr>
          <p:cNvPr id="129" name="Google Shape;703;g31dbd23bb8a_0_563">
            <a:extLst>
              <a:ext uri="{FF2B5EF4-FFF2-40B4-BE49-F238E27FC236}">
                <a16:creationId xmlns:a16="http://schemas.microsoft.com/office/drawing/2014/main" id="{586FF841-6361-529E-D7C1-EE65AA083C18}"/>
              </a:ext>
            </a:extLst>
          </p:cNvPr>
          <p:cNvSpPr/>
          <p:nvPr/>
        </p:nvSpPr>
        <p:spPr>
          <a:xfrm>
            <a:off x="8149128" y="2863753"/>
            <a:ext cx="3422248" cy="3459342"/>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134" name="TextBox 29">
            <a:extLst>
              <a:ext uri="{FF2B5EF4-FFF2-40B4-BE49-F238E27FC236}">
                <a16:creationId xmlns:a16="http://schemas.microsoft.com/office/drawing/2014/main" id="{941DD34B-AA16-CCC0-989F-B0B0511C8E93}"/>
              </a:ext>
            </a:extLst>
          </p:cNvPr>
          <p:cNvSpPr txBox="1"/>
          <p:nvPr/>
        </p:nvSpPr>
        <p:spPr>
          <a:xfrm>
            <a:off x="8937194" y="3103278"/>
            <a:ext cx="2394239" cy="492443"/>
          </a:xfrm>
          <a:prstGeom prst="rect">
            <a:avLst/>
          </a:prstGeom>
          <a:noFill/>
          <a:ln>
            <a:noFill/>
          </a:ln>
        </p:spPr>
        <p:txBody>
          <a:bodyPr wrap="square" lIns="0" tIns="0" rIns="0" bIns="0" anchor="t">
            <a:spAutoFit/>
          </a:bodyPr>
          <a:lstStyle/>
          <a:p>
            <a:pPr algn="ctr"/>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Complicaciones del Embarazo</a:t>
            </a:r>
          </a:p>
        </p:txBody>
      </p:sp>
      <p:sp>
        <p:nvSpPr>
          <p:cNvPr id="149" name="Elipse 148">
            <a:extLst>
              <a:ext uri="{FF2B5EF4-FFF2-40B4-BE49-F238E27FC236}">
                <a16:creationId xmlns:a16="http://schemas.microsoft.com/office/drawing/2014/main" id="{DBAF2CA0-53E6-1E8D-E15B-415F929F65F0}"/>
              </a:ext>
            </a:extLst>
          </p:cNvPr>
          <p:cNvSpPr/>
          <p:nvPr/>
        </p:nvSpPr>
        <p:spPr>
          <a:xfrm>
            <a:off x="8326726" y="3042991"/>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2" name="Rounded Rectangle 55">
            <a:extLst>
              <a:ext uri="{FF2B5EF4-FFF2-40B4-BE49-F238E27FC236}">
                <a16:creationId xmlns:a16="http://schemas.microsoft.com/office/drawing/2014/main" id="{BCF8A2EA-A88B-F949-CC4C-1BEA8C0E89D9}"/>
              </a:ext>
            </a:extLst>
          </p:cNvPr>
          <p:cNvSpPr/>
          <p:nvPr/>
        </p:nvSpPr>
        <p:spPr>
          <a:xfrm>
            <a:off x="8461318" y="3184466"/>
            <a:ext cx="380632" cy="380598"/>
          </a:xfrm>
          <a:custGeom>
            <a:avLst/>
            <a:gdLst/>
            <a:ahLst/>
            <a:cxnLst/>
            <a:rect l="0" t="0" r="0" b="0"/>
            <a:pathLst>
              <a:path w="206213" h="206195">
                <a:moveTo>
                  <a:pt x="94184" y="87261"/>
                </a:moveTo>
                <a:lnTo>
                  <a:pt x="119140" y="111751"/>
                </a:lnTo>
                <a:moveTo>
                  <a:pt x="22378" y="94305"/>
                </a:moveTo>
                <a:cubicBezTo>
                  <a:pt x="34737" y="94305"/>
                  <a:pt x="44756" y="104324"/>
                  <a:pt x="44756" y="116683"/>
                </a:cubicBezTo>
                <a:cubicBezTo>
                  <a:pt x="44756" y="129042"/>
                  <a:pt x="34737" y="139061"/>
                  <a:pt x="22378" y="139061"/>
                </a:cubicBezTo>
                <a:cubicBezTo>
                  <a:pt x="10018" y="139061"/>
                  <a:pt x="0" y="129042"/>
                  <a:pt x="0" y="116683"/>
                </a:cubicBezTo>
                <a:cubicBezTo>
                  <a:pt x="0" y="104324"/>
                  <a:pt x="10018" y="94305"/>
                  <a:pt x="22378" y="94305"/>
                </a:cubicBezTo>
                <a:close/>
                <a:moveTo>
                  <a:pt x="89512" y="161439"/>
                </a:moveTo>
                <a:cubicBezTo>
                  <a:pt x="101871" y="161439"/>
                  <a:pt x="111890" y="171458"/>
                  <a:pt x="111890" y="183817"/>
                </a:cubicBezTo>
                <a:cubicBezTo>
                  <a:pt x="111890" y="196176"/>
                  <a:pt x="101871" y="206195"/>
                  <a:pt x="89512" y="206195"/>
                </a:cubicBezTo>
                <a:cubicBezTo>
                  <a:pt x="77153" y="206195"/>
                  <a:pt x="67134" y="196176"/>
                  <a:pt x="67134" y="183817"/>
                </a:cubicBezTo>
                <a:cubicBezTo>
                  <a:pt x="67134" y="171458"/>
                  <a:pt x="77153" y="161439"/>
                  <a:pt x="89512" y="161439"/>
                </a:cubicBezTo>
                <a:close/>
                <a:moveTo>
                  <a:pt x="36476" y="134067"/>
                </a:moveTo>
                <a:lnTo>
                  <a:pt x="200506" y="1052"/>
                </a:lnTo>
                <a:cubicBezTo>
                  <a:pt x="201824" y="0"/>
                  <a:pt x="203722" y="106"/>
                  <a:pt x="204915" y="1298"/>
                </a:cubicBezTo>
                <a:cubicBezTo>
                  <a:pt x="206107" y="2490"/>
                  <a:pt x="206213" y="4388"/>
                  <a:pt x="205161" y="5706"/>
                </a:cubicBezTo>
                <a:lnTo>
                  <a:pt x="72128" y="169719"/>
                </a:lnTo>
              </a:path>
            </a:pathLst>
          </a:custGeom>
          <a:noFill/>
          <a:ln w="19050">
            <a:solidFill>
              <a:srgbClr val="EF3663"/>
            </a:solidFill>
          </a:ln>
        </p:spPr>
        <p:txBody>
          <a:bodyPr rtlCol="0" anchor="ctr"/>
          <a:lstStyle/>
          <a:p>
            <a:pPr algn="ctr"/>
            <a:endParaRPr/>
          </a:p>
        </p:txBody>
      </p:sp>
      <p:sp>
        <p:nvSpPr>
          <p:cNvPr id="50" name="Rounded Rectangle 39">
            <a:extLst>
              <a:ext uri="{FF2B5EF4-FFF2-40B4-BE49-F238E27FC236}">
                <a16:creationId xmlns:a16="http://schemas.microsoft.com/office/drawing/2014/main" id="{A459C548-EB56-B4CE-6E0B-B251BDA97D92}"/>
              </a:ext>
            </a:extLst>
          </p:cNvPr>
          <p:cNvSpPr/>
          <p:nvPr/>
        </p:nvSpPr>
        <p:spPr>
          <a:xfrm>
            <a:off x="4709523" y="1866455"/>
            <a:ext cx="377622" cy="378486"/>
          </a:xfrm>
          <a:custGeom>
            <a:avLst/>
            <a:gdLst/>
            <a:ahLst/>
            <a:cxnLst/>
            <a:rect l="0" t="0" r="0" b="0"/>
            <a:pathLst>
              <a:path w="258121" h="258711">
                <a:moveTo>
                  <a:pt x="165578" y="187634"/>
                </a:moveTo>
                <a:cubicBezTo>
                  <a:pt x="165578" y="206485"/>
                  <a:pt x="157559" y="224564"/>
                  <a:pt x="143285" y="237893"/>
                </a:cubicBezTo>
                <a:cubicBezTo>
                  <a:pt x="129013" y="251222"/>
                  <a:pt x="109654" y="258711"/>
                  <a:pt x="89469" y="258711"/>
                </a:cubicBezTo>
                <a:cubicBezTo>
                  <a:pt x="69284" y="258711"/>
                  <a:pt x="49925" y="251222"/>
                  <a:pt x="35652" y="237893"/>
                </a:cubicBezTo>
                <a:cubicBezTo>
                  <a:pt x="21379" y="224564"/>
                  <a:pt x="13360" y="206485"/>
                  <a:pt x="13360" y="187634"/>
                </a:cubicBezTo>
                <a:cubicBezTo>
                  <a:pt x="13360" y="127236"/>
                  <a:pt x="78547" y="56159"/>
                  <a:pt x="89469" y="56159"/>
                </a:cubicBezTo>
                <a:cubicBezTo>
                  <a:pt x="100390" y="56159"/>
                  <a:pt x="165578" y="127236"/>
                  <a:pt x="165578" y="187634"/>
                </a:cubicBezTo>
                <a:close/>
                <a:moveTo>
                  <a:pt x="165578" y="101474"/>
                </a:moveTo>
                <a:lnTo>
                  <a:pt x="165578" y="58222"/>
                </a:lnTo>
                <a:lnTo>
                  <a:pt x="244330" y="58222"/>
                </a:lnTo>
                <a:lnTo>
                  <a:pt x="244330" y="219335"/>
                </a:lnTo>
                <a:cubicBezTo>
                  <a:pt x="244330" y="241082"/>
                  <a:pt x="226701" y="258711"/>
                  <a:pt x="204954" y="258711"/>
                </a:cubicBezTo>
                <a:cubicBezTo>
                  <a:pt x="195068" y="258711"/>
                  <a:pt x="186034" y="255069"/>
                  <a:pt x="179118" y="249051"/>
                </a:cubicBezTo>
                <a:cubicBezTo>
                  <a:pt x="179118" y="249051"/>
                  <a:pt x="174501" y="244818"/>
                  <a:pt x="172333" y="241024"/>
                </a:cubicBezTo>
                <a:moveTo>
                  <a:pt x="258121" y="58223"/>
                </a:moveTo>
                <a:lnTo>
                  <a:pt x="151788" y="58223"/>
                </a:lnTo>
                <a:lnTo>
                  <a:pt x="151788" y="9169"/>
                </a:lnTo>
                <a:lnTo>
                  <a:pt x="258121" y="9169"/>
                </a:lnTo>
                <a:close/>
                <a:moveTo>
                  <a:pt x="244330" y="105929"/>
                </a:moveTo>
                <a:lnTo>
                  <a:pt x="206804" y="105929"/>
                </a:lnTo>
                <a:lnTo>
                  <a:pt x="206804" y="176380"/>
                </a:lnTo>
                <a:lnTo>
                  <a:pt x="244330" y="176380"/>
                </a:lnTo>
                <a:close/>
                <a:moveTo>
                  <a:pt x="186737" y="58223"/>
                </a:moveTo>
                <a:lnTo>
                  <a:pt x="186737" y="9068"/>
                </a:lnTo>
                <a:moveTo>
                  <a:pt x="223173" y="58223"/>
                </a:moveTo>
                <a:lnTo>
                  <a:pt x="223173" y="9068"/>
                </a:lnTo>
                <a:moveTo>
                  <a:pt x="62321" y="147822"/>
                </a:moveTo>
                <a:lnTo>
                  <a:pt x="116621" y="147822"/>
                </a:lnTo>
                <a:moveTo>
                  <a:pt x="0" y="0"/>
                </a:moveTo>
                <a:moveTo>
                  <a:pt x="89467" y="120675"/>
                </a:moveTo>
                <a:lnTo>
                  <a:pt x="89467" y="174976"/>
                </a:lnTo>
                <a:moveTo>
                  <a:pt x="116621" y="207779"/>
                </a:moveTo>
                <a:lnTo>
                  <a:pt x="62321" y="207779"/>
                </a:lnTo>
              </a:path>
            </a:pathLst>
          </a:custGeom>
          <a:noFill/>
          <a:ln w="19050">
            <a:solidFill>
              <a:srgbClr val="EF3663"/>
            </a:solidFill>
          </a:ln>
        </p:spPr>
        <p:txBody>
          <a:bodyPr rtlCol="0" anchor="ctr"/>
          <a:lstStyle/>
          <a:p>
            <a:pPr algn="ctr"/>
            <a:endParaRPr/>
          </a:p>
        </p:txBody>
      </p:sp>
      <p:sp>
        <p:nvSpPr>
          <p:cNvPr id="9" name="Rounded Rectangle 61">
            <a:extLst>
              <a:ext uri="{FF2B5EF4-FFF2-40B4-BE49-F238E27FC236}">
                <a16:creationId xmlns:a16="http://schemas.microsoft.com/office/drawing/2014/main" id="{517CC84B-ED29-EDE1-AA34-B79D179A6175}"/>
              </a:ext>
            </a:extLst>
          </p:cNvPr>
          <p:cNvSpPr/>
          <p:nvPr/>
        </p:nvSpPr>
        <p:spPr>
          <a:xfrm>
            <a:off x="1119361" y="4321605"/>
            <a:ext cx="466250" cy="466246"/>
          </a:xfrm>
          <a:custGeom>
            <a:avLst/>
            <a:gdLst/>
            <a:ahLst/>
            <a:cxnLst/>
            <a:rect l="0" t="0" r="0" b="0"/>
            <a:pathLst>
              <a:path w="208115" h="208115">
                <a:moveTo>
                  <a:pt x="0" y="0"/>
                </a:moveTo>
                <a:moveTo>
                  <a:pt x="192003" y="52364"/>
                </a:moveTo>
                <a:lnTo>
                  <a:pt x="158883" y="85484"/>
                </a:lnTo>
                <a:cubicBezTo>
                  <a:pt x="155303" y="89064"/>
                  <a:pt x="149932" y="89064"/>
                  <a:pt x="146352" y="85484"/>
                </a:cubicBezTo>
                <a:lnTo>
                  <a:pt x="130240" y="69372"/>
                </a:lnTo>
                <a:cubicBezTo>
                  <a:pt x="126659" y="65791"/>
                  <a:pt x="126659" y="60420"/>
                  <a:pt x="130240" y="56840"/>
                </a:cubicBezTo>
                <a:lnTo>
                  <a:pt x="163359" y="23720"/>
                </a:lnTo>
                <a:moveTo>
                  <a:pt x="0" y="0"/>
                </a:moveTo>
                <a:moveTo>
                  <a:pt x="115022" y="99805"/>
                </a:moveTo>
                <a:lnTo>
                  <a:pt x="137400" y="77428"/>
                </a:lnTo>
                <a:moveTo>
                  <a:pt x="0" y="0"/>
                </a:moveTo>
                <a:moveTo>
                  <a:pt x="153513" y="13874"/>
                </a:moveTo>
                <a:lnTo>
                  <a:pt x="200954" y="61315"/>
                </a:lnTo>
                <a:moveTo>
                  <a:pt x="0" y="0"/>
                </a:moveTo>
                <a:moveTo>
                  <a:pt x="197374" y="17454"/>
                </a:moveTo>
                <a:lnTo>
                  <a:pt x="177681" y="37147"/>
                </a:lnTo>
                <a:moveTo>
                  <a:pt x="0" y="0"/>
                </a:moveTo>
                <a:moveTo>
                  <a:pt x="186632" y="6713"/>
                </a:moveTo>
                <a:lnTo>
                  <a:pt x="208115" y="28196"/>
                </a:lnTo>
                <a:moveTo>
                  <a:pt x="6713" y="208115"/>
                </a:moveTo>
                <a:cubicBezTo>
                  <a:pt x="21930" y="183052"/>
                  <a:pt x="49679" y="166939"/>
                  <a:pt x="81008" y="166939"/>
                </a:cubicBezTo>
                <a:cubicBezTo>
                  <a:pt x="112337" y="166939"/>
                  <a:pt x="140086" y="183052"/>
                  <a:pt x="155303" y="208115"/>
                </a:cubicBezTo>
                <a:moveTo>
                  <a:pt x="115022" y="131135"/>
                </a:moveTo>
                <a:cubicBezTo>
                  <a:pt x="106071" y="140981"/>
                  <a:pt x="94435" y="146352"/>
                  <a:pt x="80113" y="146352"/>
                </a:cubicBezTo>
                <a:cubicBezTo>
                  <a:pt x="54154" y="146352"/>
                  <a:pt x="33567" y="124869"/>
                  <a:pt x="33567" y="99805"/>
                </a:cubicBezTo>
                <a:cubicBezTo>
                  <a:pt x="33567" y="69372"/>
                  <a:pt x="63105" y="45203"/>
                  <a:pt x="95330" y="55050"/>
                </a:cubicBezTo>
                <a:moveTo>
                  <a:pt x="154408" y="123974"/>
                </a:moveTo>
                <a:cubicBezTo>
                  <a:pt x="145457" y="123974"/>
                  <a:pt x="139191" y="120393"/>
                  <a:pt x="135610" y="116813"/>
                </a:cubicBezTo>
                <a:moveTo>
                  <a:pt x="33567" y="97120"/>
                </a:moveTo>
                <a:cubicBezTo>
                  <a:pt x="33567" y="97120"/>
                  <a:pt x="33567" y="123974"/>
                  <a:pt x="6713" y="123974"/>
                </a:cubicBezTo>
                <a:moveTo>
                  <a:pt x="89064" y="88169"/>
                </a:moveTo>
                <a:cubicBezTo>
                  <a:pt x="86379" y="84588"/>
                  <a:pt x="83693" y="81008"/>
                  <a:pt x="81008" y="76532"/>
                </a:cubicBezTo>
                <a:cubicBezTo>
                  <a:pt x="63105" y="107862"/>
                  <a:pt x="33619" y="103498"/>
                  <a:pt x="33619" y="103498"/>
                </a:cubicBezTo>
                <a:moveTo>
                  <a:pt x="0" y="0"/>
                </a:moveTo>
                <a:moveTo>
                  <a:pt x="68476" y="208115"/>
                </a:moveTo>
                <a:lnTo>
                  <a:pt x="40727" y="176786"/>
                </a:lnTo>
                <a:moveTo>
                  <a:pt x="0" y="0"/>
                </a:moveTo>
                <a:moveTo>
                  <a:pt x="121288" y="176786"/>
                </a:moveTo>
                <a:lnTo>
                  <a:pt x="93540" y="208115"/>
                </a:lnTo>
              </a:path>
            </a:pathLst>
          </a:custGeom>
          <a:noFill/>
          <a:ln w="19050">
            <a:solidFill>
              <a:srgbClr val="EF3663"/>
            </a:solidFill>
          </a:ln>
        </p:spPr>
        <p:txBody>
          <a:bodyPr rtlCol="0" anchor="ctr"/>
          <a:lstStyle/>
          <a:p>
            <a:pPr algn="ctr"/>
            <a:endParaRPr/>
          </a:p>
        </p:txBody>
      </p:sp>
      <p:sp>
        <p:nvSpPr>
          <p:cNvPr id="15" name="Rounded Rectangle 57">
            <a:extLst>
              <a:ext uri="{FF2B5EF4-FFF2-40B4-BE49-F238E27FC236}">
                <a16:creationId xmlns:a16="http://schemas.microsoft.com/office/drawing/2014/main" id="{6D3924C0-826C-7C29-F527-4FAB3D0F30C4}"/>
              </a:ext>
            </a:extLst>
          </p:cNvPr>
          <p:cNvSpPr/>
          <p:nvPr/>
        </p:nvSpPr>
        <p:spPr>
          <a:xfrm>
            <a:off x="4717928" y="3076307"/>
            <a:ext cx="445126" cy="412664"/>
          </a:xfrm>
          <a:custGeom>
            <a:avLst/>
            <a:gdLst/>
            <a:ahLst/>
            <a:cxnLst/>
            <a:rect l="0" t="0" r="0" b="0"/>
            <a:pathLst>
              <a:path w="205877" h="190863">
                <a:moveTo>
                  <a:pt x="102491" y="105409"/>
                </a:moveTo>
                <a:cubicBezTo>
                  <a:pt x="116455" y="99825"/>
                  <a:pt x="132293" y="101656"/>
                  <a:pt x="144615" y="110278"/>
                </a:cubicBezTo>
                <a:lnTo>
                  <a:pt x="169625" y="127787"/>
                </a:lnTo>
                <a:lnTo>
                  <a:pt x="35357" y="127787"/>
                </a:lnTo>
                <a:lnTo>
                  <a:pt x="60366" y="110278"/>
                </a:lnTo>
                <a:cubicBezTo>
                  <a:pt x="72689" y="101656"/>
                  <a:pt x="88527" y="99825"/>
                  <a:pt x="102491" y="105409"/>
                </a:cubicBezTo>
                <a:close/>
                <a:moveTo>
                  <a:pt x="169643" y="127787"/>
                </a:moveTo>
                <a:lnTo>
                  <a:pt x="142082" y="152286"/>
                </a:lnTo>
                <a:cubicBezTo>
                  <a:pt x="133889" y="159569"/>
                  <a:pt x="123308" y="163592"/>
                  <a:pt x="112346" y="163592"/>
                </a:cubicBezTo>
                <a:lnTo>
                  <a:pt x="92653" y="163592"/>
                </a:lnTo>
                <a:cubicBezTo>
                  <a:pt x="81691" y="163592"/>
                  <a:pt x="71110" y="159569"/>
                  <a:pt x="62918" y="152286"/>
                </a:cubicBezTo>
                <a:lnTo>
                  <a:pt x="35357" y="127787"/>
                </a:lnTo>
                <a:moveTo>
                  <a:pt x="116159" y="76568"/>
                </a:moveTo>
                <a:cubicBezTo>
                  <a:pt x="121997" y="75320"/>
                  <a:pt x="127989" y="74952"/>
                  <a:pt x="133936" y="75476"/>
                </a:cubicBezTo>
                <a:moveTo>
                  <a:pt x="150424" y="79316"/>
                </a:moveTo>
                <a:cubicBezTo>
                  <a:pt x="155990" y="81476"/>
                  <a:pt x="161238" y="84379"/>
                  <a:pt x="166026" y="87945"/>
                </a:cubicBezTo>
                <a:moveTo>
                  <a:pt x="179176" y="98704"/>
                </a:moveTo>
                <a:lnTo>
                  <a:pt x="192934" y="110135"/>
                </a:lnTo>
                <a:moveTo>
                  <a:pt x="204257" y="122318"/>
                </a:moveTo>
                <a:cubicBezTo>
                  <a:pt x="204833" y="125296"/>
                  <a:pt x="203937" y="128370"/>
                  <a:pt x="201849" y="130571"/>
                </a:cubicBezTo>
                <a:lnTo>
                  <a:pt x="195700" y="137069"/>
                </a:lnTo>
                <a:moveTo>
                  <a:pt x="171719" y="162392"/>
                </a:moveTo>
                <a:lnTo>
                  <a:pt x="184018" y="149404"/>
                </a:lnTo>
                <a:moveTo>
                  <a:pt x="159779" y="174467"/>
                </a:moveTo>
                <a:cubicBezTo>
                  <a:pt x="155267" y="178380"/>
                  <a:pt x="150266" y="181689"/>
                  <a:pt x="144902" y="184314"/>
                </a:cubicBezTo>
                <a:moveTo>
                  <a:pt x="128825" y="189613"/>
                </a:moveTo>
                <a:cubicBezTo>
                  <a:pt x="122929" y="190530"/>
                  <a:pt x="116956" y="190863"/>
                  <a:pt x="110994" y="190606"/>
                </a:cubicBezTo>
                <a:moveTo>
                  <a:pt x="93987" y="190606"/>
                </a:moveTo>
                <a:cubicBezTo>
                  <a:pt x="88028" y="190863"/>
                  <a:pt x="82059" y="190530"/>
                  <a:pt x="76165" y="189613"/>
                </a:cubicBezTo>
                <a:moveTo>
                  <a:pt x="60089" y="184323"/>
                </a:moveTo>
                <a:cubicBezTo>
                  <a:pt x="54727" y="181698"/>
                  <a:pt x="49730" y="178388"/>
                  <a:pt x="45221" y="174476"/>
                </a:cubicBezTo>
                <a:moveTo>
                  <a:pt x="33280" y="162401"/>
                </a:moveTo>
                <a:lnTo>
                  <a:pt x="20981" y="149422"/>
                </a:lnTo>
                <a:moveTo>
                  <a:pt x="9300" y="137078"/>
                </a:moveTo>
                <a:lnTo>
                  <a:pt x="3150" y="130589"/>
                </a:lnTo>
                <a:cubicBezTo>
                  <a:pt x="1054" y="128392"/>
                  <a:pt x="148" y="125318"/>
                  <a:pt x="716" y="122336"/>
                </a:cubicBezTo>
                <a:moveTo>
                  <a:pt x="25779" y="98704"/>
                </a:moveTo>
                <a:lnTo>
                  <a:pt x="12030" y="110144"/>
                </a:lnTo>
                <a:moveTo>
                  <a:pt x="38928" y="87945"/>
                </a:moveTo>
                <a:cubicBezTo>
                  <a:pt x="43716" y="84379"/>
                  <a:pt x="48964" y="81476"/>
                  <a:pt x="54530" y="79316"/>
                </a:cubicBezTo>
                <a:moveTo>
                  <a:pt x="71018" y="75476"/>
                </a:moveTo>
                <a:cubicBezTo>
                  <a:pt x="76965" y="74952"/>
                  <a:pt x="82957" y="75320"/>
                  <a:pt x="88795" y="76568"/>
                </a:cubicBezTo>
                <a:moveTo>
                  <a:pt x="172310" y="0"/>
                </a:moveTo>
                <a:lnTo>
                  <a:pt x="205877" y="0"/>
                </a:lnTo>
                <a:lnTo>
                  <a:pt x="205877" y="33567"/>
                </a:lnTo>
                <a:moveTo>
                  <a:pt x="205877" y="0"/>
                </a:moveTo>
                <a:lnTo>
                  <a:pt x="156637" y="49240"/>
                </a:lnTo>
                <a:moveTo>
                  <a:pt x="0" y="33567"/>
                </a:moveTo>
                <a:lnTo>
                  <a:pt x="0" y="0"/>
                </a:lnTo>
                <a:lnTo>
                  <a:pt x="33567" y="0"/>
                </a:lnTo>
                <a:moveTo>
                  <a:pt x="49240" y="49240"/>
                </a:moveTo>
                <a:lnTo>
                  <a:pt x="0" y="0"/>
                </a:lnTo>
              </a:path>
            </a:pathLst>
          </a:custGeom>
          <a:noFill/>
          <a:ln w="19050">
            <a:solidFill>
              <a:srgbClr val="EF3663"/>
            </a:solidFill>
          </a:ln>
        </p:spPr>
        <p:txBody>
          <a:bodyPr rtlCol="0" anchor="ctr"/>
          <a:lstStyle/>
          <a:p>
            <a:pPr algn="ctr"/>
            <a:endParaRPr/>
          </a:p>
        </p:txBody>
      </p:sp>
      <p:sp>
        <p:nvSpPr>
          <p:cNvPr id="24" name="Rounded Rectangle 68">
            <a:extLst>
              <a:ext uri="{FF2B5EF4-FFF2-40B4-BE49-F238E27FC236}">
                <a16:creationId xmlns:a16="http://schemas.microsoft.com/office/drawing/2014/main" id="{D80C3061-B24A-6C06-1354-190F42B55AA2}"/>
              </a:ext>
            </a:extLst>
          </p:cNvPr>
          <p:cNvSpPr/>
          <p:nvPr/>
        </p:nvSpPr>
        <p:spPr>
          <a:xfrm>
            <a:off x="8351853" y="2017962"/>
            <a:ext cx="339092" cy="433282"/>
          </a:xfrm>
          <a:custGeom>
            <a:avLst/>
            <a:gdLst/>
            <a:ahLst/>
            <a:cxnLst/>
            <a:rect l="0" t="0" r="0" b="0"/>
            <a:pathLst>
              <a:path w="219231" h="280128">
                <a:moveTo>
                  <a:pt x="147847" y="280128"/>
                </a:moveTo>
                <a:lnTo>
                  <a:pt x="136215" y="212471"/>
                </a:lnTo>
                <a:cubicBezTo>
                  <a:pt x="134163" y="199778"/>
                  <a:pt x="126684" y="188608"/>
                  <a:pt x="115729" y="181876"/>
                </a:cubicBezTo>
                <a:cubicBezTo>
                  <a:pt x="108007" y="177260"/>
                  <a:pt x="101698" y="171036"/>
                  <a:pt x="101698" y="164423"/>
                </a:cubicBezTo>
                <a:cubicBezTo>
                  <a:pt x="101698" y="150697"/>
                  <a:pt x="127519" y="139053"/>
                  <a:pt x="144327" y="139053"/>
                </a:cubicBezTo>
                <a:cubicBezTo>
                  <a:pt x="159550" y="137673"/>
                  <a:pt x="173081" y="148720"/>
                  <a:pt x="174775" y="163911"/>
                </a:cubicBezTo>
                <a:cubicBezTo>
                  <a:pt x="174751" y="167461"/>
                  <a:pt x="173829" y="170947"/>
                  <a:pt x="172096" y="174045"/>
                </a:cubicBezTo>
                <a:cubicBezTo>
                  <a:pt x="170595" y="180996"/>
                  <a:pt x="170662" y="188193"/>
                  <a:pt x="172291" y="195115"/>
                </a:cubicBezTo>
                <a:lnTo>
                  <a:pt x="192594" y="280128"/>
                </a:lnTo>
                <a:moveTo>
                  <a:pt x="96522" y="0"/>
                </a:moveTo>
                <a:lnTo>
                  <a:pt x="133779" y="65671"/>
                </a:lnTo>
                <a:cubicBezTo>
                  <a:pt x="137066" y="70916"/>
                  <a:pt x="140913" y="75788"/>
                  <a:pt x="145252" y="80202"/>
                </a:cubicBezTo>
                <a:cubicBezTo>
                  <a:pt x="148580" y="83787"/>
                  <a:pt x="150444" y="88488"/>
                  <a:pt x="150477" y="93380"/>
                </a:cubicBezTo>
                <a:cubicBezTo>
                  <a:pt x="149579" y="105964"/>
                  <a:pt x="138710" y="115474"/>
                  <a:pt x="126118" y="114694"/>
                </a:cubicBezTo>
                <a:cubicBezTo>
                  <a:pt x="113526" y="115474"/>
                  <a:pt x="102657" y="105964"/>
                  <a:pt x="101759" y="93380"/>
                </a:cubicBezTo>
                <a:cubicBezTo>
                  <a:pt x="101734" y="83442"/>
                  <a:pt x="98619" y="73759"/>
                  <a:pt x="92844" y="65671"/>
                </a:cubicBezTo>
                <a:lnTo>
                  <a:pt x="46282" y="0"/>
                </a:lnTo>
                <a:moveTo>
                  <a:pt x="113878" y="280128"/>
                </a:moveTo>
                <a:lnTo>
                  <a:pt x="103562" y="238864"/>
                </a:lnTo>
                <a:cubicBezTo>
                  <a:pt x="98356" y="218016"/>
                  <a:pt x="99900" y="196054"/>
                  <a:pt x="107971" y="176140"/>
                </a:cubicBezTo>
                <a:moveTo>
                  <a:pt x="0" y="36538"/>
                </a:moveTo>
                <a:cubicBezTo>
                  <a:pt x="24359" y="73077"/>
                  <a:pt x="26855" y="83173"/>
                  <a:pt x="55928" y="115084"/>
                </a:cubicBezTo>
                <a:cubicBezTo>
                  <a:pt x="65244" y="127282"/>
                  <a:pt x="69493" y="142604"/>
                  <a:pt x="67791" y="157858"/>
                </a:cubicBezTo>
                <a:cubicBezTo>
                  <a:pt x="67238" y="198903"/>
                  <a:pt x="71051" y="239890"/>
                  <a:pt x="79166" y="280128"/>
                </a:cubicBezTo>
                <a:moveTo>
                  <a:pt x="133974" y="0"/>
                </a:moveTo>
                <a:lnTo>
                  <a:pt x="194872" y="85256"/>
                </a:lnTo>
                <a:cubicBezTo>
                  <a:pt x="213324" y="109384"/>
                  <a:pt x="215991" y="122050"/>
                  <a:pt x="219231" y="152243"/>
                </a:cubicBezTo>
                <a:lnTo>
                  <a:pt x="219231" y="280128"/>
                </a:lnTo>
                <a:moveTo>
                  <a:pt x="188782" y="133974"/>
                </a:moveTo>
                <a:cubicBezTo>
                  <a:pt x="190117" y="120897"/>
                  <a:pt x="182680" y="108502"/>
                  <a:pt x="170513" y="103525"/>
                </a:cubicBezTo>
              </a:path>
            </a:pathLst>
          </a:custGeom>
          <a:noFill/>
          <a:ln w="19050">
            <a:solidFill>
              <a:srgbClr val="EA2565"/>
            </a:solidFill>
          </a:ln>
        </p:spPr>
        <p:txBody>
          <a:bodyPr rtlCol="0" anchor="ctr"/>
          <a:lstStyle/>
          <a:p>
            <a:pPr algn="ctr"/>
            <a:endParaRPr/>
          </a:p>
        </p:txBody>
      </p:sp>
      <p:sp>
        <p:nvSpPr>
          <p:cNvPr id="28" name="Google Shape;703;g31dbd23bb8a_0_563">
            <a:extLst>
              <a:ext uri="{FF2B5EF4-FFF2-40B4-BE49-F238E27FC236}">
                <a16:creationId xmlns:a16="http://schemas.microsoft.com/office/drawing/2014/main" id="{C76CE196-E593-F88F-EF73-933FF1DA2814}"/>
              </a:ext>
            </a:extLst>
          </p:cNvPr>
          <p:cNvSpPr/>
          <p:nvPr/>
        </p:nvSpPr>
        <p:spPr>
          <a:xfrm>
            <a:off x="4536829" y="4019616"/>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31" name="TextBox 29">
            <a:extLst>
              <a:ext uri="{FF2B5EF4-FFF2-40B4-BE49-F238E27FC236}">
                <a16:creationId xmlns:a16="http://schemas.microsoft.com/office/drawing/2014/main" id="{582C9885-5C4D-548D-6492-8211033D2E69}"/>
              </a:ext>
            </a:extLst>
          </p:cNvPr>
          <p:cNvSpPr txBox="1"/>
          <p:nvPr/>
        </p:nvSpPr>
        <p:spPr>
          <a:xfrm>
            <a:off x="5149973" y="4101285"/>
            <a:ext cx="2628361" cy="246221"/>
          </a:xfrm>
          <a:prstGeom prst="rect">
            <a:avLst/>
          </a:prstGeom>
          <a:noFill/>
          <a:ln>
            <a:noFill/>
          </a:ln>
        </p:spPr>
        <p:txBody>
          <a:bodyPr wrap="square" lIns="0" tIns="0" rIns="0" bIns="0" anchor="t">
            <a:spAutoFit/>
          </a:bodyPr>
          <a:lstStyle/>
          <a:p>
            <a:pPr algn="r"/>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Padecimientos Congénitos</a:t>
            </a:r>
          </a:p>
        </p:txBody>
      </p:sp>
      <p:sp>
        <p:nvSpPr>
          <p:cNvPr id="32" name="Elipse 31">
            <a:extLst>
              <a:ext uri="{FF2B5EF4-FFF2-40B4-BE49-F238E27FC236}">
                <a16:creationId xmlns:a16="http://schemas.microsoft.com/office/drawing/2014/main" id="{1A7E310E-C837-D87A-479F-E5B7C93B4140}"/>
              </a:ext>
            </a:extLst>
          </p:cNvPr>
          <p:cNvSpPr/>
          <p:nvPr/>
        </p:nvSpPr>
        <p:spPr>
          <a:xfrm>
            <a:off x="4626234" y="4118701"/>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4" name="TextBox 26">
            <a:extLst>
              <a:ext uri="{FF2B5EF4-FFF2-40B4-BE49-F238E27FC236}">
                <a16:creationId xmlns:a16="http://schemas.microsoft.com/office/drawing/2014/main" id="{F5C49D71-A3CC-5A3D-EDE2-35DCDF5BABF5}"/>
              </a:ext>
            </a:extLst>
          </p:cNvPr>
          <p:cNvSpPr txBox="1"/>
          <p:nvPr/>
        </p:nvSpPr>
        <p:spPr>
          <a:xfrm>
            <a:off x="5273996" y="4572321"/>
            <a:ext cx="2542872" cy="430887"/>
          </a:xfrm>
          <a:prstGeom prst="rect">
            <a:avLst/>
          </a:prstGeom>
          <a:noFill/>
          <a:ln>
            <a:noFill/>
          </a:ln>
        </p:spPr>
        <p:txBody>
          <a:bodyPr wrap="square" lIns="0" tIns="0" rIns="0" bIns="0" anchor="t">
            <a:spAutoFit/>
          </a:bodyPr>
          <a:lstStyle/>
          <a:p>
            <a:pPr algn="r"/>
            <a:r>
              <a:rPr lang="es-MX" b="0" noProof="0" dirty="0">
                <a:solidFill>
                  <a:srgbClr val="FFFFFF"/>
                </a:solidFill>
                <a:latin typeface="Lato" panose="020F0502020204030203" pitchFamily="34" charset="0"/>
                <a:ea typeface="Lato" panose="020F0502020204030203" pitchFamily="34" charset="0"/>
                <a:cs typeface="Lato" panose="020F0502020204030203" pitchFamily="34" charset="0"/>
              </a:rPr>
              <a:t>Para Asegurados nacidos dentro de la vigencia de la póliza</a:t>
            </a:r>
          </a:p>
        </p:txBody>
      </p:sp>
      <p:sp>
        <p:nvSpPr>
          <p:cNvPr id="43" name="Rounded Rectangle 39">
            <a:extLst>
              <a:ext uri="{FF2B5EF4-FFF2-40B4-BE49-F238E27FC236}">
                <a16:creationId xmlns:a16="http://schemas.microsoft.com/office/drawing/2014/main" id="{A459C548-EB56-B4CE-6E0B-B251BDA97D92}"/>
              </a:ext>
            </a:extLst>
          </p:cNvPr>
          <p:cNvSpPr/>
          <p:nvPr/>
        </p:nvSpPr>
        <p:spPr>
          <a:xfrm>
            <a:off x="4717228" y="4265396"/>
            <a:ext cx="377622" cy="378486"/>
          </a:xfrm>
          <a:custGeom>
            <a:avLst/>
            <a:gdLst/>
            <a:ahLst/>
            <a:cxnLst/>
            <a:rect l="0" t="0" r="0" b="0"/>
            <a:pathLst>
              <a:path w="258121" h="258711">
                <a:moveTo>
                  <a:pt x="165578" y="187634"/>
                </a:moveTo>
                <a:cubicBezTo>
                  <a:pt x="165578" y="206485"/>
                  <a:pt x="157559" y="224564"/>
                  <a:pt x="143285" y="237893"/>
                </a:cubicBezTo>
                <a:cubicBezTo>
                  <a:pt x="129013" y="251222"/>
                  <a:pt x="109654" y="258711"/>
                  <a:pt x="89469" y="258711"/>
                </a:cubicBezTo>
                <a:cubicBezTo>
                  <a:pt x="69284" y="258711"/>
                  <a:pt x="49925" y="251222"/>
                  <a:pt x="35652" y="237893"/>
                </a:cubicBezTo>
                <a:cubicBezTo>
                  <a:pt x="21379" y="224564"/>
                  <a:pt x="13360" y="206485"/>
                  <a:pt x="13360" y="187634"/>
                </a:cubicBezTo>
                <a:cubicBezTo>
                  <a:pt x="13360" y="127236"/>
                  <a:pt x="78547" y="56159"/>
                  <a:pt x="89469" y="56159"/>
                </a:cubicBezTo>
                <a:cubicBezTo>
                  <a:pt x="100390" y="56159"/>
                  <a:pt x="165578" y="127236"/>
                  <a:pt x="165578" y="187634"/>
                </a:cubicBezTo>
                <a:close/>
                <a:moveTo>
                  <a:pt x="165578" y="101474"/>
                </a:moveTo>
                <a:lnTo>
                  <a:pt x="165578" y="58222"/>
                </a:lnTo>
                <a:lnTo>
                  <a:pt x="244330" y="58222"/>
                </a:lnTo>
                <a:lnTo>
                  <a:pt x="244330" y="219335"/>
                </a:lnTo>
                <a:cubicBezTo>
                  <a:pt x="244330" y="241082"/>
                  <a:pt x="226701" y="258711"/>
                  <a:pt x="204954" y="258711"/>
                </a:cubicBezTo>
                <a:cubicBezTo>
                  <a:pt x="195068" y="258711"/>
                  <a:pt x="186034" y="255069"/>
                  <a:pt x="179118" y="249051"/>
                </a:cubicBezTo>
                <a:cubicBezTo>
                  <a:pt x="179118" y="249051"/>
                  <a:pt x="174501" y="244818"/>
                  <a:pt x="172333" y="241024"/>
                </a:cubicBezTo>
                <a:moveTo>
                  <a:pt x="258121" y="58223"/>
                </a:moveTo>
                <a:lnTo>
                  <a:pt x="151788" y="58223"/>
                </a:lnTo>
                <a:lnTo>
                  <a:pt x="151788" y="9169"/>
                </a:lnTo>
                <a:lnTo>
                  <a:pt x="258121" y="9169"/>
                </a:lnTo>
                <a:close/>
                <a:moveTo>
                  <a:pt x="244330" y="105929"/>
                </a:moveTo>
                <a:lnTo>
                  <a:pt x="206804" y="105929"/>
                </a:lnTo>
                <a:lnTo>
                  <a:pt x="206804" y="176380"/>
                </a:lnTo>
                <a:lnTo>
                  <a:pt x="244330" y="176380"/>
                </a:lnTo>
                <a:close/>
                <a:moveTo>
                  <a:pt x="186737" y="58223"/>
                </a:moveTo>
                <a:lnTo>
                  <a:pt x="186737" y="9068"/>
                </a:lnTo>
                <a:moveTo>
                  <a:pt x="223173" y="58223"/>
                </a:moveTo>
                <a:lnTo>
                  <a:pt x="223173" y="9068"/>
                </a:lnTo>
                <a:moveTo>
                  <a:pt x="62321" y="147822"/>
                </a:moveTo>
                <a:lnTo>
                  <a:pt x="116621" y="147822"/>
                </a:lnTo>
                <a:moveTo>
                  <a:pt x="0" y="0"/>
                </a:moveTo>
                <a:moveTo>
                  <a:pt x="89467" y="120675"/>
                </a:moveTo>
                <a:lnTo>
                  <a:pt x="89467" y="174976"/>
                </a:lnTo>
                <a:moveTo>
                  <a:pt x="116621" y="207779"/>
                </a:moveTo>
                <a:lnTo>
                  <a:pt x="62321" y="207779"/>
                </a:lnTo>
              </a:path>
            </a:pathLst>
          </a:custGeom>
          <a:noFill/>
          <a:ln w="19050">
            <a:solidFill>
              <a:srgbClr val="EF3663"/>
            </a:solidFill>
          </a:ln>
        </p:spPr>
        <p:txBody>
          <a:bodyPr rtlCol="0" anchor="ctr"/>
          <a:lstStyle/>
          <a:p>
            <a:pPr algn="ctr"/>
            <a:endParaRPr/>
          </a:p>
        </p:txBody>
      </p:sp>
      <p:sp>
        <p:nvSpPr>
          <p:cNvPr id="44" name="Google Shape;703;g31dbd23bb8a_0_563">
            <a:extLst>
              <a:ext uri="{FF2B5EF4-FFF2-40B4-BE49-F238E27FC236}">
                <a16:creationId xmlns:a16="http://schemas.microsoft.com/office/drawing/2014/main" id="{954C6994-2B00-BE1C-190C-4766748D3CCA}"/>
              </a:ext>
            </a:extLst>
          </p:cNvPr>
          <p:cNvSpPr/>
          <p:nvPr/>
        </p:nvSpPr>
        <p:spPr>
          <a:xfrm>
            <a:off x="4536829" y="5243095"/>
            <a:ext cx="3420000" cy="1080000"/>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45" name="TextBox 29">
            <a:extLst>
              <a:ext uri="{FF2B5EF4-FFF2-40B4-BE49-F238E27FC236}">
                <a16:creationId xmlns:a16="http://schemas.microsoft.com/office/drawing/2014/main" id="{D0D94671-3F36-1DFD-5010-D05B207569F3}"/>
              </a:ext>
            </a:extLst>
          </p:cNvPr>
          <p:cNvSpPr txBox="1"/>
          <p:nvPr/>
        </p:nvSpPr>
        <p:spPr>
          <a:xfrm>
            <a:off x="5645858" y="5324431"/>
            <a:ext cx="2198257" cy="246221"/>
          </a:xfrm>
          <a:prstGeom prst="rect">
            <a:avLst/>
          </a:prstGeom>
          <a:noFill/>
          <a:ln>
            <a:noFill/>
          </a:ln>
        </p:spPr>
        <p:txBody>
          <a:bodyPr wrap="square" lIns="0" tIns="0" rIns="0" bIns="0" anchor="t">
            <a:spAutoFit/>
          </a:bodyPr>
          <a:lstStyle/>
          <a:p>
            <a:pPr algn="r"/>
            <a:r>
              <a:rPr lang="es-MX" sz="1600" b="1" noProof="0" dirty="0">
                <a:solidFill>
                  <a:srgbClr val="FFFFFF"/>
                </a:solidFill>
                <a:latin typeface="Lato Black" panose="020F0502020204030203" pitchFamily="34" charset="0"/>
                <a:ea typeface="Lato Black" panose="020F0502020204030203" pitchFamily="34" charset="0"/>
                <a:cs typeface="Lato Black" panose="020F0502020204030203" pitchFamily="34" charset="0"/>
              </a:rPr>
              <a:t>Tratamiento de Diálisis</a:t>
            </a:r>
          </a:p>
        </p:txBody>
      </p:sp>
      <p:sp>
        <p:nvSpPr>
          <p:cNvPr id="46" name="Elipse 45">
            <a:extLst>
              <a:ext uri="{FF2B5EF4-FFF2-40B4-BE49-F238E27FC236}">
                <a16:creationId xmlns:a16="http://schemas.microsoft.com/office/drawing/2014/main" id="{03EAABBD-9810-9AAD-E7EA-B62E270B13D9}"/>
              </a:ext>
            </a:extLst>
          </p:cNvPr>
          <p:cNvSpPr/>
          <p:nvPr/>
        </p:nvSpPr>
        <p:spPr>
          <a:xfrm>
            <a:off x="4626234" y="5342180"/>
            <a:ext cx="647700" cy="6477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9" name="TextBox 26">
            <a:extLst>
              <a:ext uri="{FF2B5EF4-FFF2-40B4-BE49-F238E27FC236}">
                <a16:creationId xmlns:a16="http://schemas.microsoft.com/office/drawing/2014/main" id="{82D626E3-E9B4-A872-3715-E98CE6888DCA}"/>
              </a:ext>
            </a:extLst>
          </p:cNvPr>
          <p:cNvSpPr txBox="1"/>
          <p:nvPr/>
        </p:nvSpPr>
        <p:spPr>
          <a:xfrm>
            <a:off x="5316016" y="5596558"/>
            <a:ext cx="2538690" cy="646331"/>
          </a:xfrm>
          <a:prstGeom prst="rect">
            <a:avLst/>
          </a:prstGeom>
          <a:noFill/>
          <a:ln>
            <a:noFill/>
          </a:ln>
        </p:spPr>
        <p:txBody>
          <a:bodyPr wrap="square" lIns="0" tIns="0" rIns="0" bIns="0" anchor="t">
            <a:spAutoFit/>
          </a:bodyPr>
          <a:lstStyle/>
          <a:p>
            <a:pPr algn="r"/>
            <a:r>
              <a:rPr lang="es-MX" dirty="0">
                <a:solidFill>
                  <a:srgbClr val="FFFFFF"/>
                </a:solidFill>
                <a:latin typeface="Lato" panose="020F0502020204030203" pitchFamily="34" charset="0"/>
                <a:ea typeface="Lato" panose="020F0502020204030203" pitchFamily="34" charset="0"/>
                <a:cs typeface="Lato" panose="020F0502020204030203" pitchFamily="34" charset="0"/>
              </a:rPr>
              <a:t>Deberá ser médicamente necesaria por un nefrólogo certificado</a:t>
            </a:r>
            <a:endParaRPr lang="es-MX" b="0"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60" name="Rounded Rectangle 32">
            <a:extLst>
              <a:ext uri="{FF2B5EF4-FFF2-40B4-BE49-F238E27FC236}">
                <a16:creationId xmlns:a16="http://schemas.microsoft.com/office/drawing/2014/main" id="{54AD33FB-4723-5F2B-DF06-FF5C4DB94DDE}"/>
              </a:ext>
            </a:extLst>
          </p:cNvPr>
          <p:cNvSpPr/>
          <p:nvPr/>
        </p:nvSpPr>
        <p:spPr>
          <a:xfrm>
            <a:off x="4713147" y="5477965"/>
            <a:ext cx="436826" cy="431500"/>
          </a:xfrm>
          <a:custGeom>
            <a:avLst/>
            <a:gdLst/>
            <a:ahLst/>
            <a:cxnLst/>
            <a:rect l="0" t="0" r="0" b="0"/>
            <a:pathLst>
              <a:path w="269652" h="266363">
                <a:moveTo>
                  <a:pt x="0" y="0"/>
                </a:moveTo>
                <a:moveTo>
                  <a:pt x="74551" y="235717"/>
                </a:moveTo>
                <a:lnTo>
                  <a:pt x="74551" y="266363"/>
                </a:lnTo>
                <a:moveTo>
                  <a:pt x="139303" y="180217"/>
                </a:moveTo>
                <a:cubicBezTo>
                  <a:pt x="139303" y="190031"/>
                  <a:pt x="135404" y="199442"/>
                  <a:pt x="128465" y="206381"/>
                </a:cubicBezTo>
                <a:cubicBezTo>
                  <a:pt x="121526" y="213320"/>
                  <a:pt x="112115" y="217218"/>
                  <a:pt x="102302" y="217218"/>
                </a:cubicBezTo>
                <a:lnTo>
                  <a:pt x="102302" y="235719"/>
                </a:lnTo>
                <a:lnTo>
                  <a:pt x="46801" y="235719"/>
                </a:lnTo>
                <a:lnTo>
                  <a:pt x="46801" y="217218"/>
                </a:lnTo>
                <a:cubicBezTo>
                  <a:pt x="36987" y="217218"/>
                  <a:pt x="27576" y="213320"/>
                  <a:pt x="20637" y="206381"/>
                </a:cubicBezTo>
                <a:cubicBezTo>
                  <a:pt x="13698" y="199442"/>
                  <a:pt x="9800" y="190031"/>
                  <a:pt x="9800" y="180217"/>
                </a:cubicBezTo>
                <a:lnTo>
                  <a:pt x="9800" y="87716"/>
                </a:lnTo>
                <a:cubicBezTo>
                  <a:pt x="9800" y="77902"/>
                  <a:pt x="13698" y="68491"/>
                  <a:pt x="20637" y="61552"/>
                </a:cubicBezTo>
                <a:cubicBezTo>
                  <a:pt x="27576" y="54613"/>
                  <a:pt x="36987" y="50715"/>
                  <a:pt x="46801" y="50715"/>
                </a:cubicBezTo>
                <a:lnTo>
                  <a:pt x="102302" y="50715"/>
                </a:lnTo>
                <a:cubicBezTo>
                  <a:pt x="112115" y="50715"/>
                  <a:pt x="121526" y="54613"/>
                  <a:pt x="128465" y="61552"/>
                </a:cubicBezTo>
                <a:moveTo>
                  <a:pt x="115464" y="143298"/>
                </a:moveTo>
                <a:cubicBezTo>
                  <a:pt x="81578" y="140140"/>
                  <a:pt x="49884" y="116388"/>
                  <a:pt x="10384" y="131662"/>
                </a:cubicBezTo>
                <a:moveTo>
                  <a:pt x="269652" y="118940"/>
                </a:moveTo>
                <a:cubicBezTo>
                  <a:pt x="269652" y="134410"/>
                  <a:pt x="263071" y="149247"/>
                  <a:pt x="251358" y="160185"/>
                </a:cubicBezTo>
                <a:cubicBezTo>
                  <a:pt x="239645" y="171124"/>
                  <a:pt x="223757" y="177270"/>
                  <a:pt x="207192" y="177270"/>
                </a:cubicBezTo>
                <a:cubicBezTo>
                  <a:pt x="190628" y="177270"/>
                  <a:pt x="174740" y="171124"/>
                  <a:pt x="163027" y="160185"/>
                </a:cubicBezTo>
                <a:cubicBezTo>
                  <a:pt x="151313" y="149247"/>
                  <a:pt x="144733" y="134410"/>
                  <a:pt x="144733" y="118940"/>
                </a:cubicBezTo>
                <a:cubicBezTo>
                  <a:pt x="144733" y="69372"/>
                  <a:pt x="198230" y="11043"/>
                  <a:pt x="207192" y="11043"/>
                </a:cubicBezTo>
                <a:cubicBezTo>
                  <a:pt x="216155" y="11043"/>
                  <a:pt x="269652" y="69372"/>
                  <a:pt x="269652" y="118940"/>
                </a:cubicBezTo>
                <a:close/>
                <a:moveTo>
                  <a:pt x="220934" y="76885"/>
                </a:moveTo>
                <a:lnTo>
                  <a:pt x="194871" y="76885"/>
                </a:lnTo>
                <a:lnTo>
                  <a:pt x="194871" y="95062"/>
                </a:lnTo>
                <a:lnTo>
                  <a:pt x="175985" y="95062"/>
                </a:lnTo>
                <a:lnTo>
                  <a:pt x="175985" y="121126"/>
                </a:lnTo>
                <a:lnTo>
                  <a:pt x="194871" y="121126"/>
                </a:lnTo>
                <a:lnTo>
                  <a:pt x="194871" y="139303"/>
                </a:lnTo>
                <a:lnTo>
                  <a:pt x="220934" y="139303"/>
                </a:lnTo>
                <a:lnTo>
                  <a:pt x="220934" y="121126"/>
                </a:lnTo>
                <a:lnTo>
                  <a:pt x="238402" y="121126"/>
                </a:lnTo>
                <a:lnTo>
                  <a:pt x="238402" y="95062"/>
                </a:lnTo>
                <a:lnTo>
                  <a:pt x="220934" y="95062"/>
                </a:lnTo>
                <a:close/>
              </a:path>
            </a:pathLst>
          </a:custGeom>
          <a:noFill/>
          <a:ln w="19050">
            <a:solidFill>
              <a:srgbClr val="EA2565"/>
            </a:solidFill>
          </a:ln>
        </p:spPr>
        <p:txBody>
          <a:bodyPr rtlCol="0" anchor="ctr"/>
          <a:lstStyle/>
          <a:p>
            <a:pPr algn="ctr"/>
            <a:endParaRPr/>
          </a:p>
        </p:txBody>
      </p:sp>
      <p:sp>
        <p:nvSpPr>
          <p:cNvPr id="128" name="TextBox 26">
            <a:extLst>
              <a:ext uri="{FF2B5EF4-FFF2-40B4-BE49-F238E27FC236}">
                <a16:creationId xmlns:a16="http://schemas.microsoft.com/office/drawing/2014/main" id="{58D82DDF-9F21-1429-5515-5263C92EB97B}"/>
              </a:ext>
            </a:extLst>
          </p:cNvPr>
          <p:cNvSpPr txBox="1"/>
          <p:nvPr/>
        </p:nvSpPr>
        <p:spPr>
          <a:xfrm>
            <a:off x="8306917" y="3752293"/>
            <a:ext cx="2521947" cy="246221"/>
          </a:xfrm>
          <a:prstGeom prst="rect">
            <a:avLst/>
          </a:prstGeom>
          <a:noFill/>
          <a:ln>
            <a:noFill/>
          </a:ln>
        </p:spPr>
        <p:txBody>
          <a:bodyPr wrap="square" lIns="0" tIns="0" rIns="0" bIns="0" anchor="t">
            <a:spAutoFit/>
          </a:bodyPr>
          <a:lstStyle/>
          <a:p>
            <a:r>
              <a:rPr lang="es-MX" sz="1600" b="1" i="1" u="sng" noProof="0" dirty="0">
                <a:solidFill>
                  <a:srgbClr val="FFFFFF"/>
                </a:solidFill>
                <a:latin typeface="Lato" panose="020F0502020204030203" pitchFamily="34" charset="0"/>
                <a:ea typeface="Lato" panose="020F0502020204030203" pitchFamily="34" charset="0"/>
                <a:cs typeface="Lato" panose="020F0502020204030203" pitchFamily="34" charset="0"/>
              </a:rPr>
              <a:t>Sin</a:t>
            </a:r>
            <a:r>
              <a:rPr lang="es-MX" sz="1600" b="1" i="1" noProof="0" dirty="0">
                <a:solidFill>
                  <a:srgbClr val="FFFFFF"/>
                </a:solidFill>
                <a:latin typeface="Lato" panose="020F0502020204030203" pitchFamily="34" charset="0"/>
                <a:ea typeface="Lato" panose="020F0502020204030203" pitchFamily="34" charset="0"/>
                <a:cs typeface="Lato" panose="020F0502020204030203" pitchFamily="34" charset="0"/>
              </a:rPr>
              <a:t> Periodo de Espera</a:t>
            </a:r>
          </a:p>
        </p:txBody>
      </p:sp>
      <p:sp>
        <p:nvSpPr>
          <p:cNvPr id="147" name="TextBox 26">
            <a:extLst>
              <a:ext uri="{FF2B5EF4-FFF2-40B4-BE49-F238E27FC236}">
                <a16:creationId xmlns:a16="http://schemas.microsoft.com/office/drawing/2014/main" id="{08AFD431-B8BE-EA89-5A23-4505CFC103BA}"/>
              </a:ext>
            </a:extLst>
          </p:cNvPr>
          <p:cNvSpPr txBox="1"/>
          <p:nvPr/>
        </p:nvSpPr>
        <p:spPr>
          <a:xfrm>
            <a:off x="8306917" y="4547453"/>
            <a:ext cx="2521947" cy="246221"/>
          </a:xfrm>
          <a:prstGeom prst="rect">
            <a:avLst/>
          </a:prstGeom>
          <a:noFill/>
          <a:ln>
            <a:noFill/>
          </a:ln>
        </p:spPr>
        <p:txBody>
          <a:bodyPr wrap="square" lIns="0" tIns="0" rIns="0" bIns="0" anchor="t">
            <a:spAutoFit/>
          </a:bodyPr>
          <a:lstStyle/>
          <a:p>
            <a:r>
              <a:rPr lang="es-MX" sz="1600" b="1" i="1" u="sng" noProof="0" dirty="0">
                <a:solidFill>
                  <a:srgbClr val="FFFFFF"/>
                </a:solidFill>
                <a:latin typeface="Lato" panose="020F0502020204030203" pitchFamily="34" charset="0"/>
                <a:ea typeface="Lato" panose="020F0502020204030203" pitchFamily="34" charset="0"/>
                <a:cs typeface="Lato" panose="020F0502020204030203" pitchFamily="34" charset="0"/>
              </a:rPr>
              <a:t>Con</a:t>
            </a:r>
            <a:r>
              <a:rPr lang="es-MX" sz="1600" b="1" i="1" noProof="0" dirty="0">
                <a:solidFill>
                  <a:srgbClr val="FFFFFF"/>
                </a:solidFill>
                <a:latin typeface="Lato" panose="020F0502020204030203" pitchFamily="34" charset="0"/>
                <a:ea typeface="Lato" panose="020F0502020204030203" pitchFamily="34" charset="0"/>
                <a:cs typeface="Lato" panose="020F0502020204030203" pitchFamily="34" charset="0"/>
              </a:rPr>
              <a:t> Periodo de Espera</a:t>
            </a:r>
          </a:p>
        </p:txBody>
      </p:sp>
      <p:sp>
        <p:nvSpPr>
          <p:cNvPr id="175" name="TextBox 26">
            <a:extLst>
              <a:ext uri="{FF2B5EF4-FFF2-40B4-BE49-F238E27FC236}">
                <a16:creationId xmlns:a16="http://schemas.microsoft.com/office/drawing/2014/main" id="{70E7F4A1-F5CC-CF6E-63A2-A1BF45423B5B}"/>
              </a:ext>
            </a:extLst>
          </p:cNvPr>
          <p:cNvSpPr txBox="1"/>
          <p:nvPr/>
        </p:nvSpPr>
        <p:spPr>
          <a:xfrm>
            <a:off x="8306808" y="3997320"/>
            <a:ext cx="3085224" cy="430887"/>
          </a:xfrm>
          <a:prstGeom prst="rect">
            <a:avLst/>
          </a:prstGeom>
          <a:noFill/>
          <a:ln>
            <a:noFill/>
          </a:ln>
        </p:spPr>
        <p:txBody>
          <a:bodyPr wrap="square" lIns="0" tIns="0" rIns="0" bIns="0" anchor="t">
            <a:spAutoFit/>
          </a:bodyPr>
          <a:lstStyle/>
          <a:p>
            <a:r>
              <a:rPr lang="es-MX" b="0" noProof="0" dirty="0">
                <a:solidFill>
                  <a:schemeClr val="bg1"/>
                </a:solidFill>
                <a:latin typeface="Lato" panose="020F0502020204030203" pitchFamily="34" charset="0"/>
                <a:ea typeface="Lato" panose="020F0502020204030203" pitchFamily="34" charset="0"/>
                <a:cs typeface="Lato" panose="020F0502020204030203" pitchFamily="34" charset="0"/>
              </a:rPr>
              <a:t>Intervenciones quirúrgicas derivadas de embarazos extrauterinos</a:t>
            </a:r>
          </a:p>
        </p:txBody>
      </p:sp>
      <p:sp>
        <p:nvSpPr>
          <p:cNvPr id="177" name="TextBox 26">
            <a:extLst>
              <a:ext uri="{FF2B5EF4-FFF2-40B4-BE49-F238E27FC236}">
                <a16:creationId xmlns:a16="http://schemas.microsoft.com/office/drawing/2014/main" id="{379903A7-EEB8-02B5-28BC-94FDE5DF0BF7}"/>
              </a:ext>
            </a:extLst>
          </p:cNvPr>
          <p:cNvSpPr txBox="1"/>
          <p:nvPr/>
        </p:nvSpPr>
        <p:spPr>
          <a:xfrm>
            <a:off x="8306917" y="4792743"/>
            <a:ext cx="3155322" cy="1077218"/>
          </a:xfrm>
          <a:prstGeom prst="rect">
            <a:avLst/>
          </a:prstGeom>
          <a:noFill/>
          <a:ln>
            <a:noFill/>
          </a:ln>
        </p:spPr>
        <p:txBody>
          <a:bodyPr wrap="square" lIns="0" tIns="0" rIns="0" bIns="0" anchor="t">
            <a:spAutoFit/>
          </a:bodyPr>
          <a:lstStyle/>
          <a:p>
            <a:r>
              <a:rPr lang="es-MX" b="0" noProof="0" dirty="0">
                <a:solidFill>
                  <a:schemeClr val="bg1"/>
                </a:solidFill>
                <a:latin typeface="Lato" panose="020F0502020204030203" pitchFamily="34" charset="0"/>
                <a:ea typeface="Lato" panose="020F0502020204030203" pitchFamily="34" charset="0"/>
                <a:cs typeface="Lato" panose="020F0502020204030203" pitchFamily="34" charset="0"/>
              </a:rPr>
              <a:t>Legrado o aborto involuntario, preeclampsia y eclampsia, óbito, embarazo molar, fiebre puerperal, toxicosis gravídica, placenta previa y </a:t>
            </a:r>
            <a:r>
              <a:rPr lang="es-MX" b="0" noProof="0" dirty="0" err="1">
                <a:solidFill>
                  <a:schemeClr val="bg1"/>
                </a:solidFill>
                <a:latin typeface="Lato" panose="020F0502020204030203" pitchFamily="34" charset="0"/>
                <a:ea typeface="Lato" panose="020F0502020204030203" pitchFamily="34" charset="0"/>
                <a:cs typeface="Lato" panose="020F0502020204030203" pitchFamily="34" charset="0"/>
              </a:rPr>
              <a:t>acreta</a:t>
            </a:r>
            <a:r>
              <a:rPr lang="es-MX" b="0" noProof="0" dirty="0">
                <a:solidFill>
                  <a:schemeClr val="bg1"/>
                </a:solidFill>
                <a:latin typeface="Lato" panose="020F0502020204030203" pitchFamily="34" charset="0"/>
                <a:ea typeface="Lato" panose="020F0502020204030203" pitchFamily="34" charset="0"/>
                <a:cs typeface="Lato" panose="020F0502020204030203" pitchFamily="34" charset="0"/>
              </a:rPr>
              <a:t>, atonía uterina, </a:t>
            </a:r>
            <a:r>
              <a:rPr lang="es-MX" sz="1200" b="0" noProof="0" dirty="0">
                <a:solidFill>
                  <a:schemeClr val="bg1"/>
                </a:solidFill>
                <a:latin typeface="Lato" panose="020F0502020204030203" pitchFamily="34" charset="0"/>
                <a:ea typeface="Lato" panose="020F0502020204030203" pitchFamily="34" charset="0"/>
                <a:cs typeface="Lato" panose="020F0502020204030203" pitchFamily="34" charset="0"/>
              </a:rPr>
              <a:t>diabetes gestacional.</a:t>
            </a:r>
            <a:endParaRPr lang="es-MX" b="0" noProof="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6629017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2CF9305F-E48A-18BD-6DDA-B5B2110DCA5D}"/>
            </a:ext>
          </a:extLst>
        </p:cNvPr>
        <p:cNvGrpSpPr/>
        <p:nvPr/>
      </p:nvGrpSpPr>
      <p:grpSpPr>
        <a:xfrm>
          <a:off x="0" y="0"/>
          <a:ext cx="0" cy="0"/>
          <a:chOff x="0" y="0"/>
          <a:chExt cx="0" cy="0"/>
        </a:xfrm>
      </p:grpSpPr>
      <p:grpSp>
        <p:nvGrpSpPr>
          <p:cNvPr id="185" name="Google Shape;185;g31dbd23bb8a_0_92">
            <a:extLst>
              <a:ext uri="{FF2B5EF4-FFF2-40B4-BE49-F238E27FC236}">
                <a16:creationId xmlns:a16="http://schemas.microsoft.com/office/drawing/2014/main" id="{8CA7906B-DD6A-DC75-1794-6F39B5EF9B5F}"/>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7C7DEDF0-860E-6707-BD70-8FB8902977B5}"/>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ED8DD6F1-3F78-D462-2241-6320F8952F9B}"/>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2296B068-17D2-9481-25CF-18197B572B01}"/>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4" name="Google Shape;214;g31dbd23bb8a_0_92">
            <a:extLst>
              <a:ext uri="{FF2B5EF4-FFF2-40B4-BE49-F238E27FC236}">
                <a16:creationId xmlns:a16="http://schemas.microsoft.com/office/drawing/2014/main" id="{45B0AEE9-DF23-1D1D-4C5F-82EE3C027C81}"/>
              </a:ext>
            </a:extLst>
          </p:cNvPr>
          <p:cNvSpPr txBox="1"/>
          <p:nvPr/>
        </p:nvSpPr>
        <p:spPr>
          <a:xfrm>
            <a:off x="620625" y="402750"/>
            <a:ext cx="4684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PERIODO DE</a:t>
            </a:r>
            <a:r>
              <a:rPr lang="en-US" sz="3000" b="1" i="0" u="none" strike="noStrike" cap="none" dirty="0">
                <a:solidFill>
                  <a:srgbClr val="EA2565"/>
                </a:solidFill>
                <a:latin typeface="Lato"/>
                <a:ea typeface="Lato"/>
                <a:cs typeface="Lato"/>
                <a:sym typeface="Lato"/>
              </a:rPr>
              <a:t> ESPERA</a:t>
            </a:r>
            <a:endParaRPr sz="3000" b="1" i="0" u="none" strike="noStrike" cap="none" dirty="0">
              <a:solidFill>
                <a:srgbClr val="EA2565"/>
              </a:solidFill>
              <a:latin typeface="Lato"/>
              <a:ea typeface="Lato"/>
              <a:cs typeface="Lato"/>
              <a:sym typeface="Lato"/>
            </a:endParaRPr>
          </a:p>
        </p:txBody>
      </p:sp>
      <p:sp>
        <p:nvSpPr>
          <p:cNvPr id="21" name="TextBox 7">
            <a:extLst>
              <a:ext uri="{FF2B5EF4-FFF2-40B4-BE49-F238E27FC236}">
                <a16:creationId xmlns:a16="http://schemas.microsoft.com/office/drawing/2014/main" id="{D4F1DCF0-9839-6BD9-E6BE-F1A9C043A316}"/>
              </a:ext>
            </a:extLst>
          </p:cNvPr>
          <p:cNvSpPr txBox="1"/>
          <p:nvPr/>
        </p:nvSpPr>
        <p:spPr>
          <a:xfrm>
            <a:off x="2988686" y="1595391"/>
            <a:ext cx="814325" cy="307777"/>
          </a:xfrm>
          <a:prstGeom prst="rect">
            <a:avLst/>
          </a:prstGeom>
          <a:noFill/>
          <a:ln>
            <a:noFill/>
          </a:ln>
        </p:spPr>
        <p:txBody>
          <a:bodyPr wrap="none" lIns="0" tIns="0" rIns="0" bIns="0" anchor="t">
            <a:spAutoFit/>
          </a:bodyPr>
          <a:lstStyle/>
          <a:p>
            <a:pPr algn="r"/>
            <a:r>
              <a:rPr sz="2000" b="1" dirty="0">
                <a:solidFill>
                  <a:srgbClr val="EF3663"/>
                </a:solidFill>
                <a:latin typeface="Lato" panose="020F0502020204030203" pitchFamily="34" charset="0"/>
                <a:ea typeface="Lato" panose="020F0502020204030203" pitchFamily="34" charset="0"/>
                <a:cs typeface="Lato" panose="020F0502020204030203" pitchFamily="34" charset="0"/>
              </a:rPr>
              <a:t>30 días</a:t>
            </a:r>
          </a:p>
        </p:txBody>
      </p:sp>
      <p:sp>
        <p:nvSpPr>
          <p:cNvPr id="22" name="TextBox 8">
            <a:extLst>
              <a:ext uri="{FF2B5EF4-FFF2-40B4-BE49-F238E27FC236}">
                <a16:creationId xmlns:a16="http://schemas.microsoft.com/office/drawing/2014/main" id="{CE5351E7-891D-A968-A76E-FFB96A33C17E}"/>
              </a:ext>
            </a:extLst>
          </p:cNvPr>
          <p:cNvSpPr txBox="1"/>
          <p:nvPr/>
        </p:nvSpPr>
        <p:spPr>
          <a:xfrm>
            <a:off x="8651786" y="1800153"/>
            <a:ext cx="1072409" cy="307777"/>
          </a:xfrm>
          <a:prstGeom prst="rect">
            <a:avLst/>
          </a:prstGeom>
          <a:noFill/>
          <a:ln>
            <a:noFill/>
          </a:ln>
        </p:spPr>
        <p:txBody>
          <a:bodyPr wrap="none" lIns="0" tIns="0" rIns="0" bIns="0" anchor="t">
            <a:spAutoFit/>
          </a:bodyPr>
          <a:lstStyle/>
          <a:p>
            <a:pPr algn="l"/>
            <a:r>
              <a:rPr sz="2000" b="1" dirty="0">
                <a:solidFill>
                  <a:srgbClr val="FF7012"/>
                </a:solidFill>
                <a:latin typeface="Lato" panose="020F0502020204030203" pitchFamily="34" charset="0"/>
                <a:ea typeface="Lato" panose="020F0502020204030203" pitchFamily="34" charset="0"/>
                <a:cs typeface="Lato" panose="020F0502020204030203" pitchFamily="34" charset="0"/>
              </a:rPr>
              <a:t>10 meses</a:t>
            </a:r>
          </a:p>
        </p:txBody>
      </p:sp>
      <p:sp>
        <p:nvSpPr>
          <p:cNvPr id="23" name="TextBox 9">
            <a:extLst>
              <a:ext uri="{FF2B5EF4-FFF2-40B4-BE49-F238E27FC236}">
                <a16:creationId xmlns:a16="http://schemas.microsoft.com/office/drawing/2014/main" id="{D32D2845-5EBE-89CE-3D55-C1D1EAEC1107}"/>
              </a:ext>
            </a:extLst>
          </p:cNvPr>
          <p:cNvSpPr txBox="1"/>
          <p:nvPr/>
        </p:nvSpPr>
        <p:spPr>
          <a:xfrm>
            <a:off x="1049867" y="1926857"/>
            <a:ext cx="2757574" cy="492443"/>
          </a:xfrm>
          <a:prstGeom prst="rect">
            <a:avLst/>
          </a:prstGeom>
          <a:noFill/>
          <a:ln>
            <a:noFill/>
          </a:ln>
        </p:spPr>
        <p:txBody>
          <a:bodyPr wrap="square" lIns="0" tIns="0" rIns="0" bIns="0" anchor="t">
            <a:spAutoFit/>
          </a:bodyPr>
          <a:lstStyle/>
          <a:p>
            <a:pPr algn="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Cobertura para enfermedades no preexistentes</a:t>
            </a:r>
          </a:p>
        </p:txBody>
      </p:sp>
      <p:sp>
        <p:nvSpPr>
          <p:cNvPr id="24" name="TextBox 10">
            <a:extLst>
              <a:ext uri="{FF2B5EF4-FFF2-40B4-BE49-F238E27FC236}">
                <a16:creationId xmlns:a16="http://schemas.microsoft.com/office/drawing/2014/main" id="{83DBC656-695F-F511-ECED-53D95270F7E8}"/>
              </a:ext>
            </a:extLst>
          </p:cNvPr>
          <p:cNvSpPr txBox="1"/>
          <p:nvPr/>
        </p:nvSpPr>
        <p:spPr>
          <a:xfrm>
            <a:off x="8691860" y="2142076"/>
            <a:ext cx="2717106" cy="492443"/>
          </a:xfrm>
          <a:prstGeom prst="rect">
            <a:avLst/>
          </a:prstGeom>
          <a:noFill/>
          <a:ln>
            <a:noFill/>
          </a:ln>
        </p:spPr>
        <p:txBody>
          <a:bodyPr wrap="square" lIns="0" tIns="0" rIns="0" bIns="0" anchor="t">
            <a:spAutoFit/>
          </a:bodyPr>
          <a:lstStyle/>
          <a:p>
            <a:pPr algn="l"/>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P</a:t>
            </a: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ara parto y complicaciones del embarazo</a:t>
            </a:r>
          </a:p>
        </p:txBody>
      </p:sp>
      <p:sp>
        <p:nvSpPr>
          <p:cNvPr id="25" name="TextBox 11">
            <a:extLst>
              <a:ext uri="{FF2B5EF4-FFF2-40B4-BE49-F238E27FC236}">
                <a16:creationId xmlns:a16="http://schemas.microsoft.com/office/drawing/2014/main" id="{0EB11DAC-0251-5811-EC66-7280B2C9B34B}"/>
              </a:ext>
            </a:extLst>
          </p:cNvPr>
          <p:cNvSpPr txBox="1"/>
          <p:nvPr/>
        </p:nvSpPr>
        <p:spPr>
          <a:xfrm>
            <a:off x="2728009" y="3098715"/>
            <a:ext cx="1072409" cy="307777"/>
          </a:xfrm>
          <a:prstGeom prst="rect">
            <a:avLst/>
          </a:prstGeom>
          <a:noFill/>
          <a:ln>
            <a:noFill/>
          </a:ln>
        </p:spPr>
        <p:txBody>
          <a:bodyPr wrap="none" lIns="0" tIns="0" rIns="0" bIns="0" anchor="t">
            <a:spAutoFit/>
          </a:bodyPr>
          <a:lstStyle/>
          <a:p>
            <a:pPr algn="r"/>
            <a:r>
              <a:rPr sz="2000" b="1" dirty="0">
                <a:solidFill>
                  <a:srgbClr val="FF7012"/>
                </a:solidFill>
                <a:latin typeface="Lato" panose="020F0502020204030203" pitchFamily="34" charset="0"/>
                <a:ea typeface="Lato" panose="020F0502020204030203" pitchFamily="34" charset="0"/>
                <a:cs typeface="Lato" panose="020F0502020204030203" pitchFamily="34" charset="0"/>
              </a:rPr>
              <a:t>24 meses</a:t>
            </a:r>
          </a:p>
        </p:txBody>
      </p:sp>
      <p:sp>
        <p:nvSpPr>
          <p:cNvPr id="26" name="TextBox 12">
            <a:extLst>
              <a:ext uri="{FF2B5EF4-FFF2-40B4-BE49-F238E27FC236}">
                <a16:creationId xmlns:a16="http://schemas.microsoft.com/office/drawing/2014/main" id="{4E884F7C-2691-FD0D-35DB-1CDF1EF3BD76}"/>
              </a:ext>
            </a:extLst>
          </p:cNvPr>
          <p:cNvSpPr txBox="1"/>
          <p:nvPr/>
        </p:nvSpPr>
        <p:spPr>
          <a:xfrm>
            <a:off x="8657053" y="3701140"/>
            <a:ext cx="1072409" cy="307777"/>
          </a:xfrm>
          <a:prstGeom prst="rect">
            <a:avLst/>
          </a:prstGeom>
          <a:noFill/>
          <a:ln>
            <a:noFill/>
          </a:ln>
        </p:spPr>
        <p:txBody>
          <a:bodyPr wrap="none" lIns="0" tIns="0" rIns="0" bIns="0" anchor="t">
            <a:spAutoFit/>
          </a:bodyPr>
          <a:lstStyle/>
          <a:p>
            <a:pPr algn="l"/>
            <a:r>
              <a:rPr sz="2000" b="1" dirty="0">
                <a:solidFill>
                  <a:srgbClr val="EF3663"/>
                </a:solidFill>
                <a:latin typeface="Lato" panose="020F0502020204030203" pitchFamily="34" charset="0"/>
                <a:ea typeface="Lato" panose="020F0502020204030203" pitchFamily="34" charset="0"/>
                <a:cs typeface="Lato" panose="020F0502020204030203" pitchFamily="34" charset="0"/>
              </a:rPr>
              <a:t>12 meses</a:t>
            </a:r>
          </a:p>
        </p:txBody>
      </p:sp>
      <p:sp>
        <p:nvSpPr>
          <p:cNvPr id="27" name="TextBox 13">
            <a:extLst>
              <a:ext uri="{FF2B5EF4-FFF2-40B4-BE49-F238E27FC236}">
                <a16:creationId xmlns:a16="http://schemas.microsoft.com/office/drawing/2014/main" id="{F6DC0309-C6FF-FC54-2976-A37BB279D314}"/>
              </a:ext>
            </a:extLst>
          </p:cNvPr>
          <p:cNvSpPr txBox="1"/>
          <p:nvPr/>
        </p:nvSpPr>
        <p:spPr>
          <a:xfrm>
            <a:off x="808584" y="3433042"/>
            <a:ext cx="2998857" cy="1231106"/>
          </a:xfrm>
          <a:prstGeom prst="rect">
            <a:avLst/>
          </a:prstGeom>
          <a:noFill/>
          <a:ln>
            <a:noFill/>
          </a:ln>
        </p:spPr>
        <p:txBody>
          <a:bodyPr wrap="squar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Hernias, padecimientos de columna vertebral, trastornos de rodilla, lesiones y meniscos, padecimientos de cadera y hombro, cataratas.</a:t>
            </a:r>
            <a:endParaRPr sz="1600" b="1"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8" name="TextBox 14">
            <a:extLst>
              <a:ext uri="{FF2B5EF4-FFF2-40B4-BE49-F238E27FC236}">
                <a16:creationId xmlns:a16="http://schemas.microsoft.com/office/drawing/2014/main" id="{2F6112FA-BB38-C523-0127-5A146BC4C7F9}"/>
              </a:ext>
            </a:extLst>
          </p:cNvPr>
          <p:cNvSpPr txBox="1"/>
          <p:nvPr/>
        </p:nvSpPr>
        <p:spPr>
          <a:xfrm>
            <a:off x="8691257" y="4094667"/>
            <a:ext cx="3270193" cy="1723549"/>
          </a:xfrm>
          <a:prstGeom prst="rect">
            <a:avLst/>
          </a:prstGeom>
          <a:noFill/>
          <a:ln>
            <a:noFill/>
          </a:ln>
        </p:spPr>
        <p:txBody>
          <a:bodyPr wrap="squar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Nariz y/o senos paranasales, amígdalas y adenoides, vesícula y vías biliares, litiasis renal y vías urinarias, padecimientos ginec</a:t>
            </a:r>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ológicos y anorrectales, insuficiencia venosa y várices, circuncisión y sus complicaciones</a:t>
            </a:r>
            <a:endParaRPr sz="1600" b="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9" name="TextBox 15">
            <a:extLst>
              <a:ext uri="{FF2B5EF4-FFF2-40B4-BE49-F238E27FC236}">
                <a16:creationId xmlns:a16="http://schemas.microsoft.com/office/drawing/2014/main" id="{524357A6-BA1E-A16D-4FA0-537F172767D5}"/>
              </a:ext>
            </a:extLst>
          </p:cNvPr>
          <p:cNvSpPr txBox="1"/>
          <p:nvPr/>
        </p:nvSpPr>
        <p:spPr>
          <a:xfrm>
            <a:off x="2748329" y="5147661"/>
            <a:ext cx="1072409" cy="307777"/>
          </a:xfrm>
          <a:prstGeom prst="rect">
            <a:avLst/>
          </a:prstGeom>
          <a:noFill/>
          <a:ln>
            <a:noFill/>
          </a:ln>
        </p:spPr>
        <p:txBody>
          <a:bodyPr wrap="none" lIns="0" tIns="0" rIns="0" bIns="0" anchor="t">
            <a:spAutoFit/>
          </a:bodyPr>
          <a:lstStyle/>
          <a:p>
            <a:pPr algn="r"/>
            <a:r>
              <a:rPr lang="es-MX" sz="2000" b="1" noProof="0" dirty="0">
                <a:solidFill>
                  <a:srgbClr val="EF3663"/>
                </a:solidFill>
                <a:latin typeface="Lato" panose="020F0502020204030203" pitchFamily="34" charset="0"/>
                <a:ea typeface="Lato" panose="020F0502020204030203" pitchFamily="34" charset="0"/>
                <a:cs typeface="Lato" panose="020F0502020204030203" pitchFamily="34" charset="0"/>
              </a:rPr>
              <a:t>48 meses</a:t>
            </a:r>
          </a:p>
        </p:txBody>
      </p:sp>
      <p:sp>
        <p:nvSpPr>
          <p:cNvPr id="30" name="TextBox 16">
            <a:extLst>
              <a:ext uri="{FF2B5EF4-FFF2-40B4-BE49-F238E27FC236}">
                <a16:creationId xmlns:a16="http://schemas.microsoft.com/office/drawing/2014/main" id="{D64D22A7-DAB6-0789-C2FD-D689A908C3FA}"/>
              </a:ext>
            </a:extLst>
          </p:cNvPr>
          <p:cNvSpPr txBox="1"/>
          <p:nvPr/>
        </p:nvSpPr>
        <p:spPr>
          <a:xfrm>
            <a:off x="835486" y="5466674"/>
            <a:ext cx="2998857" cy="984885"/>
          </a:xfrm>
          <a:prstGeom prst="rect">
            <a:avLst/>
          </a:prstGeom>
          <a:noFill/>
          <a:ln>
            <a:noFill/>
          </a:ln>
        </p:spPr>
        <p:txBody>
          <a:bodyPr wrap="square" lIns="0" tIns="0" rIns="0" bIns="0" anchor="t">
            <a:spAutoFit/>
          </a:bodyPr>
          <a:lstStyle/>
          <a:p>
            <a:pPr algn="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SIDA siempre y cuando los anticuerpos de VIH o el virus no hayan sido detectados antes o durante este periodo.</a:t>
            </a:r>
          </a:p>
        </p:txBody>
      </p:sp>
      <p:sp>
        <p:nvSpPr>
          <p:cNvPr id="15" name="Rounded Rectangle 1">
            <a:extLst>
              <a:ext uri="{FF2B5EF4-FFF2-40B4-BE49-F238E27FC236}">
                <a16:creationId xmlns:a16="http://schemas.microsoft.com/office/drawing/2014/main" id="{916EEBFB-2A81-D33A-70C1-C7247C892018}"/>
              </a:ext>
            </a:extLst>
          </p:cNvPr>
          <p:cNvSpPr/>
          <p:nvPr/>
        </p:nvSpPr>
        <p:spPr>
          <a:xfrm>
            <a:off x="3899129" y="4862395"/>
            <a:ext cx="2795882" cy="1435723"/>
          </a:xfrm>
          <a:custGeom>
            <a:avLst/>
            <a:gdLst/>
            <a:ahLst/>
            <a:cxnLst/>
            <a:rect l="0" t="0" r="0" b="0"/>
            <a:pathLst>
              <a:path w="2114550" h="1085850">
                <a:moveTo>
                  <a:pt x="228600" y="0"/>
                </a:moveTo>
                <a:cubicBezTo>
                  <a:pt x="228600" y="264255"/>
                  <a:pt x="407952" y="486620"/>
                  <a:pt x="651570" y="552008"/>
                </a:cubicBezTo>
                <a:cubicBezTo>
                  <a:pt x="706613" y="396861"/>
                  <a:pt x="854681" y="285750"/>
                  <a:pt x="1028700" y="285750"/>
                </a:cubicBezTo>
                <a:cubicBezTo>
                  <a:pt x="1209923" y="285750"/>
                  <a:pt x="1363002" y="406251"/>
                  <a:pt x="1412183" y="571500"/>
                </a:cubicBezTo>
                <a:lnTo>
                  <a:pt x="1771650" y="571500"/>
                </a:lnTo>
                <a:lnTo>
                  <a:pt x="1771650" y="457200"/>
                </a:lnTo>
                <a:lnTo>
                  <a:pt x="2114550" y="685800"/>
                </a:lnTo>
                <a:lnTo>
                  <a:pt x="1771650" y="914400"/>
                </a:lnTo>
                <a:lnTo>
                  <a:pt x="1771650" y="800100"/>
                </a:lnTo>
                <a:lnTo>
                  <a:pt x="1412183" y="800100"/>
                </a:lnTo>
                <a:cubicBezTo>
                  <a:pt x="1363002" y="965348"/>
                  <a:pt x="1209923" y="1085850"/>
                  <a:pt x="1028700" y="1085850"/>
                </a:cubicBezTo>
                <a:cubicBezTo>
                  <a:pt x="841730" y="1085850"/>
                  <a:pt x="684719" y="957587"/>
                  <a:pt x="640855" y="784252"/>
                </a:cubicBezTo>
                <a:cubicBezTo>
                  <a:pt x="275264" y="710419"/>
                  <a:pt x="0" y="387355"/>
                  <a:pt x="0" y="0"/>
                </a:cubicBezTo>
                <a:close/>
              </a:path>
            </a:pathLst>
          </a:custGeom>
          <a:noFill/>
          <a:ln w="19050">
            <a:solidFill>
              <a:srgbClr val="FF7012"/>
            </a:solidFill>
          </a:ln>
        </p:spPr>
        <p:txBody>
          <a:bodyPr rtlCol="0" anchor="ctr"/>
          <a:lstStyle/>
          <a:p>
            <a:pPr algn="ctr"/>
            <a:endParaRPr/>
          </a:p>
        </p:txBody>
      </p:sp>
      <p:sp>
        <p:nvSpPr>
          <p:cNvPr id="16" name="Rounded Rectangle 2">
            <a:extLst>
              <a:ext uri="{FF2B5EF4-FFF2-40B4-BE49-F238E27FC236}">
                <a16:creationId xmlns:a16="http://schemas.microsoft.com/office/drawing/2014/main" id="{40040EDA-D4B8-45B2-C2CB-24ECC4A97956}"/>
              </a:ext>
            </a:extLst>
          </p:cNvPr>
          <p:cNvSpPr/>
          <p:nvPr/>
        </p:nvSpPr>
        <p:spPr>
          <a:xfrm>
            <a:off x="3899129" y="3426671"/>
            <a:ext cx="2342496" cy="1435723"/>
          </a:xfrm>
          <a:custGeom>
            <a:avLst/>
            <a:gdLst/>
            <a:ahLst/>
            <a:cxnLst/>
            <a:rect l="0" t="0" r="0" b="0"/>
            <a:pathLst>
              <a:path w="1771650" h="1085850">
                <a:moveTo>
                  <a:pt x="228600" y="1085850"/>
                </a:moveTo>
                <a:lnTo>
                  <a:pt x="0" y="1085850"/>
                </a:lnTo>
                <a:cubicBezTo>
                  <a:pt x="0" y="698494"/>
                  <a:pt x="275264" y="375430"/>
                  <a:pt x="640855" y="301597"/>
                </a:cubicBezTo>
                <a:cubicBezTo>
                  <a:pt x="684719" y="128262"/>
                  <a:pt x="841730" y="0"/>
                  <a:pt x="1028700" y="0"/>
                </a:cubicBezTo>
                <a:cubicBezTo>
                  <a:pt x="1209923" y="0"/>
                  <a:pt x="1363002" y="120501"/>
                  <a:pt x="1412183" y="285750"/>
                </a:cubicBezTo>
                <a:lnTo>
                  <a:pt x="1771650" y="285750"/>
                </a:lnTo>
                <a:lnTo>
                  <a:pt x="1771650" y="514350"/>
                </a:lnTo>
                <a:lnTo>
                  <a:pt x="1412183" y="514350"/>
                </a:lnTo>
                <a:cubicBezTo>
                  <a:pt x="1363002" y="679598"/>
                  <a:pt x="1209923" y="800100"/>
                  <a:pt x="1028700" y="800100"/>
                </a:cubicBezTo>
                <a:cubicBezTo>
                  <a:pt x="854681" y="800100"/>
                  <a:pt x="706613" y="688988"/>
                  <a:pt x="651570" y="533841"/>
                </a:cubicBezTo>
                <a:cubicBezTo>
                  <a:pt x="407952" y="599229"/>
                  <a:pt x="228600" y="821594"/>
                  <a:pt x="228600" y="1085850"/>
                </a:cubicBezTo>
                <a:close/>
              </a:path>
            </a:pathLst>
          </a:custGeom>
          <a:noFill/>
          <a:ln w="19050">
            <a:solidFill>
              <a:srgbClr val="EF3663"/>
            </a:solidFill>
          </a:ln>
        </p:spPr>
        <p:txBody>
          <a:bodyPr rtlCol="0" anchor="ctr"/>
          <a:lstStyle/>
          <a:p>
            <a:pPr algn="ctr"/>
            <a:endParaRPr/>
          </a:p>
        </p:txBody>
      </p:sp>
      <p:sp>
        <p:nvSpPr>
          <p:cNvPr id="17" name="Rounded Rectangle 3">
            <a:extLst>
              <a:ext uri="{FF2B5EF4-FFF2-40B4-BE49-F238E27FC236}">
                <a16:creationId xmlns:a16="http://schemas.microsoft.com/office/drawing/2014/main" id="{7D3E3232-AE48-CD83-8486-F24A4C30EB84}"/>
              </a:ext>
            </a:extLst>
          </p:cNvPr>
          <p:cNvSpPr/>
          <p:nvPr/>
        </p:nvSpPr>
        <p:spPr>
          <a:xfrm>
            <a:off x="6241625" y="3048849"/>
            <a:ext cx="2342496" cy="1435722"/>
          </a:xfrm>
          <a:custGeom>
            <a:avLst/>
            <a:gdLst/>
            <a:ahLst/>
            <a:cxnLst/>
            <a:rect l="0" t="0" r="0" b="0"/>
            <a:pathLst>
              <a:path w="1771650" h="1085849">
                <a:moveTo>
                  <a:pt x="742950" y="1085849"/>
                </a:moveTo>
                <a:cubicBezTo>
                  <a:pt x="561726" y="1085849"/>
                  <a:pt x="408647" y="965348"/>
                  <a:pt x="359466" y="800099"/>
                </a:cubicBezTo>
                <a:lnTo>
                  <a:pt x="0" y="800099"/>
                </a:lnTo>
                <a:lnTo>
                  <a:pt x="0" y="571499"/>
                </a:lnTo>
                <a:lnTo>
                  <a:pt x="359466" y="571499"/>
                </a:lnTo>
                <a:cubicBezTo>
                  <a:pt x="408647" y="406251"/>
                  <a:pt x="561726" y="285749"/>
                  <a:pt x="742950" y="285749"/>
                </a:cubicBezTo>
                <a:cubicBezTo>
                  <a:pt x="916968" y="285749"/>
                  <a:pt x="1065036" y="396861"/>
                  <a:pt x="1120079" y="552008"/>
                </a:cubicBezTo>
                <a:cubicBezTo>
                  <a:pt x="1363697" y="486620"/>
                  <a:pt x="1543050" y="264255"/>
                  <a:pt x="1543050" y="0"/>
                </a:cubicBezTo>
                <a:lnTo>
                  <a:pt x="1771650" y="0"/>
                </a:lnTo>
                <a:cubicBezTo>
                  <a:pt x="1771650" y="387355"/>
                  <a:pt x="1496385" y="710419"/>
                  <a:pt x="1130794" y="784252"/>
                </a:cubicBezTo>
                <a:cubicBezTo>
                  <a:pt x="1086930" y="957587"/>
                  <a:pt x="929919" y="1085849"/>
                  <a:pt x="742950" y="1085849"/>
                </a:cubicBezTo>
                <a:close/>
              </a:path>
            </a:pathLst>
          </a:custGeom>
          <a:noFill/>
          <a:ln w="19050">
            <a:solidFill>
              <a:srgbClr val="FF7012"/>
            </a:solidFill>
          </a:ln>
        </p:spPr>
        <p:txBody>
          <a:bodyPr rtlCol="0" anchor="ctr"/>
          <a:lstStyle/>
          <a:p>
            <a:pPr algn="ctr"/>
            <a:endParaRPr/>
          </a:p>
        </p:txBody>
      </p:sp>
      <p:sp>
        <p:nvSpPr>
          <p:cNvPr id="18" name="Rounded Rectangle 4">
            <a:extLst>
              <a:ext uri="{FF2B5EF4-FFF2-40B4-BE49-F238E27FC236}">
                <a16:creationId xmlns:a16="http://schemas.microsoft.com/office/drawing/2014/main" id="{F2995844-BF06-0DE2-6DAB-CB0A2086CB57}"/>
              </a:ext>
            </a:extLst>
          </p:cNvPr>
          <p:cNvSpPr/>
          <p:nvPr/>
        </p:nvSpPr>
        <p:spPr>
          <a:xfrm>
            <a:off x="6241625" y="1613126"/>
            <a:ext cx="2342496" cy="1435723"/>
          </a:xfrm>
          <a:custGeom>
            <a:avLst/>
            <a:gdLst/>
            <a:ahLst/>
            <a:cxnLst/>
            <a:rect l="0" t="0" r="0" b="0"/>
            <a:pathLst>
              <a:path w="1771650" h="1085850">
                <a:moveTo>
                  <a:pt x="0" y="514350"/>
                </a:moveTo>
                <a:lnTo>
                  <a:pt x="0" y="285750"/>
                </a:lnTo>
                <a:lnTo>
                  <a:pt x="359466" y="285750"/>
                </a:lnTo>
                <a:cubicBezTo>
                  <a:pt x="408647" y="120501"/>
                  <a:pt x="561726" y="0"/>
                  <a:pt x="742950" y="0"/>
                </a:cubicBezTo>
                <a:cubicBezTo>
                  <a:pt x="929919" y="0"/>
                  <a:pt x="1086930" y="128262"/>
                  <a:pt x="1130794" y="301597"/>
                </a:cubicBezTo>
                <a:cubicBezTo>
                  <a:pt x="1496385" y="375430"/>
                  <a:pt x="1771650" y="698494"/>
                  <a:pt x="1771650" y="1085850"/>
                </a:cubicBezTo>
                <a:lnTo>
                  <a:pt x="1543050" y="1085850"/>
                </a:lnTo>
                <a:cubicBezTo>
                  <a:pt x="1543050" y="821594"/>
                  <a:pt x="1363697" y="599229"/>
                  <a:pt x="1120079" y="533841"/>
                </a:cubicBezTo>
                <a:cubicBezTo>
                  <a:pt x="1065036" y="688988"/>
                  <a:pt x="916968" y="800100"/>
                  <a:pt x="742950" y="800100"/>
                </a:cubicBezTo>
                <a:cubicBezTo>
                  <a:pt x="561726" y="800100"/>
                  <a:pt x="408647" y="679598"/>
                  <a:pt x="359466" y="514350"/>
                </a:cubicBezTo>
                <a:close/>
              </a:path>
            </a:pathLst>
          </a:custGeom>
          <a:noFill/>
          <a:ln w="19050">
            <a:solidFill>
              <a:srgbClr val="EF3663"/>
            </a:solidFill>
          </a:ln>
        </p:spPr>
        <p:txBody>
          <a:bodyPr rtlCol="0" anchor="ctr"/>
          <a:lstStyle/>
          <a:p>
            <a:pPr algn="ctr"/>
            <a:endParaRPr/>
          </a:p>
        </p:txBody>
      </p:sp>
      <p:sp>
        <p:nvSpPr>
          <p:cNvPr id="19" name="Rounded Rectangle 5">
            <a:extLst>
              <a:ext uri="{FF2B5EF4-FFF2-40B4-BE49-F238E27FC236}">
                <a16:creationId xmlns:a16="http://schemas.microsoft.com/office/drawing/2014/main" id="{3C102488-4492-49E0-C1D0-048B634DEAA1}"/>
              </a:ext>
            </a:extLst>
          </p:cNvPr>
          <p:cNvSpPr/>
          <p:nvPr/>
        </p:nvSpPr>
        <p:spPr>
          <a:xfrm>
            <a:off x="4125822" y="1613126"/>
            <a:ext cx="2115803" cy="1057901"/>
          </a:xfrm>
          <a:custGeom>
            <a:avLst/>
            <a:gdLst/>
            <a:ahLst/>
            <a:cxnLst/>
            <a:rect l="0" t="0" r="0" b="0"/>
            <a:pathLst>
              <a:path w="1600200" h="800100">
                <a:moveTo>
                  <a:pt x="0" y="514350"/>
                </a:moveTo>
                <a:lnTo>
                  <a:pt x="0" y="285750"/>
                </a:lnTo>
                <a:lnTo>
                  <a:pt x="473766" y="285750"/>
                </a:lnTo>
                <a:cubicBezTo>
                  <a:pt x="522947" y="120501"/>
                  <a:pt x="676026" y="0"/>
                  <a:pt x="857250" y="0"/>
                </a:cubicBezTo>
                <a:cubicBezTo>
                  <a:pt x="1038473" y="0"/>
                  <a:pt x="1191552" y="120501"/>
                  <a:pt x="1240733" y="285750"/>
                </a:cubicBezTo>
                <a:lnTo>
                  <a:pt x="1600200" y="285750"/>
                </a:lnTo>
                <a:lnTo>
                  <a:pt x="1600200" y="514350"/>
                </a:lnTo>
                <a:lnTo>
                  <a:pt x="1240733" y="514350"/>
                </a:lnTo>
                <a:cubicBezTo>
                  <a:pt x="1191552" y="679598"/>
                  <a:pt x="1038473" y="800100"/>
                  <a:pt x="857250" y="800100"/>
                </a:cubicBezTo>
                <a:cubicBezTo>
                  <a:pt x="676026" y="800100"/>
                  <a:pt x="522947" y="679598"/>
                  <a:pt x="473766" y="514350"/>
                </a:cubicBezTo>
                <a:close/>
              </a:path>
            </a:pathLst>
          </a:custGeom>
          <a:noFill/>
          <a:ln w="19050">
            <a:solidFill>
              <a:srgbClr val="FF7012"/>
            </a:solidFill>
          </a:ln>
        </p:spPr>
        <p:txBody>
          <a:bodyPr rtlCol="0" anchor="ctr"/>
          <a:lstStyle/>
          <a:p>
            <a:pPr algn="ctr"/>
            <a:endParaRPr/>
          </a:p>
        </p:txBody>
      </p:sp>
      <p:sp>
        <p:nvSpPr>
          <p:cNvPr id="31" name="Rounded Rectangle 17">
            <a:extLst>
              <a:ext uri="{FF2B5EF4-FFF2-40B4-BE49-F238E27FC236}">
                <a16:creationId xmlns:a16="http://schemas.microsoft.com/office/drawing/2014/main" id="{CA8FF4E0-66C3-65D0-FAC5-9ABB09E612B0}"/>
              </a:ext>
            </a:extLst>
          </p:cNvPr>
          <p:cNvSpPr/>
          <p:nvPr/>
        </p:nvSpPr>
        <p:spPr>
          <a:xfrm>
            <a:off x="4969624" y="1852413"/>
            <a:ext cx="579327" cy="579327"/>
          </a:xfrm>
          <a:custGeom>
            <a:avLst/>
            <a:gdLst/>
            <a:ahLst/>
            <a:cxnLst/>
            <a:rect l="0" t="0" r="0" b="0"/>
            <a:pathLst>
              <a:path w="438150" h="438150">
                <a:moveTo>
                  <a:pt x="38100" y="295275"/>
                </a:moveTo>
                <a:cubicBezTo>
                  <a:pt x="38100" y="268972"/>
                  <a:pt x="59422" y="247650"/>
                  <a:pt x="85725" y="247650"/>
                </a:cubicBezTo>
                <a:cubicBezTo>
                  <a:pt x="112027" y="247650"/>
                  <a:pt x="133350" y="268972"/>
                  <a:pt x="133350" y="295275"/>
                </a:cubicBezTo>
                <a:cubicBezTo>
                  <a:pt x="133350" y="321577"/>
                  <a:pt x="112027" y="342900"/>
                  <a:pt x="85725" y="342900"/>
                </a:cubicBezTo>
                <a:cubicBezTo>
                  <a:pt x="59422" y="342900"/>
                  <a:pt x="38100" y="321577"/>
                  <a:pt x="38100" y="295275"/>
                </a:cubicBezTo>
                <a:moveTo>
                  <a:pt x="171450" y="95250"/>
                </a:moveTo>
                <a:cubicBezTo>
                  <a:pt x="171450" y="105771"/>
                  <a:pt x="162921" y="114300"/>
                  <a:pt x="152400" y="114300"/>
                </a:cubicBezTo>
                <a:lnTo>
                  <a:pt x="114300" y="114300"/>
                </a:lnTo>
                <a:lnTo>
                  <a:pt x="114300" y="152400"/>
                </a:lnTo>
                <a:cubicBezTo>
                  <a:pt x="114300" y="162921"/>
                  <a:pt x="105771" y="171450"/>
                  <a:pt x="95250" y="171450"/>
                </a:cubicBezTo>
                <a:lnTo>
                  <a:pt x="76200" y="171450"/>
                </a:lnTo>
                <a:cubicBezTo>
                  <a:pt x="65678" y="171450"/>
                  <a:pt x="57150" y="162921"/>
                  <a:pt x="57150" y="152400"/>
                </a:cubicBezTo>
                <a:lnTo>
                  <a:pt x="57150" y="114300"/>
                </a:lnTo>
                <a:lnTo>
                  <a:pt x="19050" y="114300"/>
                </a:lnTo>
                <a:cubicBezTo>
                  <a:pt x="8528" y="114300"/>
                  <a:pt x="0" y="105771"/>
                  <a:pt x="0" y="95250"/>
                </a:cubicBezTo>
                <a:lnTo>
                  <a:pt x="0" y="76200"/>
                </a:lnTo>
                <a:cubicBezTo>
                  <a:pt x="0" y="65678"/>
                  <a:pt x="8528" y="57150"/>
                  <a:pt x="19050" y="57150"/>
                </a:cubicBezTo>
                <a:lnTo>
                  <a:pt x="57150" y="57150"/>
                </a:lnTo>
                <a:lnTo>
                  <a:pt x="57150" y="19050"/>
                </a:lnTo>
                <a:cubicBezTo>
                  <a:pt x="57150" y="8528"/>
                  <a:pt x="65678" y="0"/>
                  <a:pt x="76200" y="0"/>
                </a:cubicBezTo>
                <a:lnTo>
                  <a:pt x="95250" y="0"/>
                </a:lnTo>
                <a:cubicBezTo>
                  <a:pt x="105771" y="0"/>
                  <a:pt x="114300" y="8528"/>
                  <a:pt x="114300" y="19050"/>
                </a:cubicBezTo>
                <a:lnTo>
                  <a:pt x="114300" y="57150"/>
                </a:lnTo>
                <a:lnTo>
                  <a:pt x="152400" y="57150"/>
                </a:lnTo>
                <a:cubicBezTo>
                  <a:pt x="162921" y="57150"/>
                  <a:pt x="171450" y="65678"/>
                  <a:pt x="171450" y="76200"/>
                </a:cubicBezTo>
                <a:close/>
                <a:moveTo>
                  <a:pt x="0" y="438150"/>
                </a:moveTo>
                <a:lnTo>
                  <a:pt x="0" y="247650"/>
                </a:lnTo>
                <a:moveTo>
                  <a:pt x="438150" y="438150"/>
                </a:moveTo>
                <a:lnTo>
                  <a:pt x="438150" y="295275"/>
                </a:lnTo>
                <a:moveTo>
                  <a:pt x="0" y="342900"/>
                </a:moveTo>
                <a:lnTo>
                  <a:pt x="438150" y="342900"/>
                </a:lnTo>
                <a:lnTo>
                  <a:pt x="438150" y="400050"/>
                </a:lnTo>
                <a:lnTo>
                  <a:pt x="0" y="400050"/>
                </a:lnTo>
                <a:close/>
                <a:moveTo>
                  <a:pt x="171450" y="257175"/>
                </a:moveTo>
                <a:cubicBezTo>
                  <a:pt x="171450" y="251914"/>
                  <a:pt x="175714" y="247650"/>
                  <a:pt x="180975" y="247650"/>
                </a:cubicBezTo>
                <a:lnTo>
                  <a:pt x="361950" y="247650"/>
                </a:lnTo>
                <a:cubicBezTo>
                  <a:pt x="382992" y="247650"/>
                  <a:pt x="400050" y="264707"/>
                  <a:pt x="400050" y="285750"/>
                </a:cubicBezTo>
                <a:lnTo>
                  <a:pt x="400050" y="342900"/>
                </a:lnTo>
                <a:lnTo>
                  <a:pt x="171450" y="342900"/>
                </a:lnTo>
                <a:close/>
                <a:moveTo>
                  <a:pt x="304800" y="47625"/>
                </a:moveTo>
                <a:cubicBezTo>
                  <a:pt x="304800" y="21322"/>
                  <a:pt x="326122" y="0"/>
                  <a:pt x="352425" y="0"/>
                </a:cubicBezTo>
                <a:cubicBezTo>
                  <a:pt x="378727" y="0"/>
                  <a:pt x="400050" y="21322"/>
                  <a:pt x="400050" y="47625"/>
                </a:cubicBezTo>
                <a:cubicBezTo>
                  <a:pt x="400050" y="73927"/>
                  <a:pt x="378727" y="95250"/>
                  <a:pt x="352425" y="95250"/>
                </a:cubicBezTo>
                <a:cubicBezTo>
                  <a:pt x="326122" y="95250"/>
                  <a:pt x="304800" y="73927"/>
                  <a:pt x="304800" y="47625"/>
                </a:cubicBezTo>
                <a:moveTo>
                  <a:pt x="267271" y="209550"/>
                </a:moveTo>
                <a:cubicBezTo>
                  <a:pt x="272288" y="166318"/>
                  <a:pt x="308903" y="133707"/>
                  <a:pt x="352425" y="133707"/>
                </a:cubicBezTo>
                <a:cubicBezTo>
                  <a:pt x="395946" y="133707"/>
                  <a:pt x="432561" y="166318"/>
                  <a:pt x="437578" y="209550"/>
                </a:cubicBezTo>
              </a:path>
            </a:pathLst>
          </a:custGeom>
          <a:noFill/>
          <a:ln w="19050">
            <a:solidFill>
              <a:srgbClr val="FF7012"/>
            </a:solidFill>
          </a:ln>
        </p:spPr>
        <p:txBody>
          <a:bodyPr rtlCol="0" anchor="ctr"/>
          <a:lstStyle/>
          <a:p>
            <a:pPr algn="ctr"/>
            <a:endParaRPr/>
          </a:p>
        </p:txBody>
      </p:sp>
      <p:sp>
        <p:nvSpPr>
          <p:cNvPr id="32" name="Rounded Rectangle 18">
            <a:extLst>
              <a:ext uri="{FF2B5EF4-FFF2-40B4-BE49-F238E27FC236}">
                <a16:creationId xmlns:a16="http://schemas.microsoft.com/office/drawing/2014/main" id="{AD27B867-BCC9-BF46-2904-8DB50C0CB103}"/>
              </a:ext>
            </a:extLst>
          </p:cNvPr>
          <p:cNvSpPr/>
          <p:nvPr/>
        </p:nvSpPr>
        <p:spPr>
          <a:xfrm>
            <a:off x="6962799" y="1858534"/>
            <a:ext cx="506016" cy="567160"/>
          </a:xfrm>
          <a:custGeom>
            <a:avLst/>
            <a:gdLst/>
            <a:ahLst/>
            <a:cxnLst/>
            <a:rect l="0" t="0" r="0" b="0"/>
            <a:pathLst>
              <a:path w="382704" h="428948">
                <a:moveTo>
                  <a:pt x="377599" y="428948"/>
                </a:moveTo>
                <a:cubicBezTo>
                  <a:pt x="377599" y="314953"/>
                  <a:pt x="338775" y="302742"/>
                  <a:pt x="331498" y="227552"/>
                </a:cubicBezTo>
                <a:cubicBezTo>
                  <a:pt x="328296" y="198844"/>
                  <a:pt x="330808" y="169787"/>
                  <a:pt x="338889" y="142055"/>
                </a:cubicBezTo>
                <a:moveTo>
                  <a:pt x="164810" y="386086"/>
                </a:moveTo>
                <a:cubicBezTo>
                  <a:pt x="94925" y="386081"/>
                  <a:pt x="33999" y="338543"/>
                  <a:pt x="16999" y="270757"/>
                </a:cubicBezTo>
                <a:cubicBezTo>
                  <a:pt x="0" y="202970"/>
                  <a:pt x="31284" y="132309"/>
                  <a:pt x="92896" y="99326"/>
                </a:cubicBezTo>
                <a:cubicBezTo>
                  <a:pt x="56168" y="85782"/>
                  <a:pt x="20697" y="41852"/>
                  <a:pt x="45119" y="19316"/>
                </a:cubicBezTo>
                <a:cubicBezTo>
                  <a:pt x="55725" y="12423"/>
                  <a:pt x="66831" y="6329"/>
                  <a:pt x="78342" y="1085"/>
                </a:cubicBezTo>
                <a:moveTo>
                  <a:pt x="107146" y="428891"/>
                </a:moveTo>
                <a:lnTo>
                  <a:pt x="107146" y="374732"/>
                </a:lnTo>
                <a:moveTo>
                  <a:pt x="382704" y="0"/>
                </a:moveTo>
                <a:cubicBezTo>
                  <a:pt x="335079" y="256089"/>
                  <a:pt x="200643" y="285845"/>
                  <a:pt x="152199" y="307771"/>
                </a:cubicBezTo>
                <a:cubicBezTo>
                  <a:pt x="117318" y="296341"/>
                  <a:pt x="84381" y="285388"/>
                  <a:pt x="88858" y="256336"/>
                </a:cubicBezTo>
                <a:lnTo>
                  <a:pt x="138559" y="235153"/>
                </a:lnTo>
                <a:lnTo>
                  <a:pt x="128215" y="238144"/>
                </a:lnTo>
                <a:cubicBezTo>
                  <a:pt x="128215" y="238144"/>
                  <a:pt x="109165" y="239325"/>
                  <a:pt x="105050" y="227590"/>
                </a:cubicBezTo>
                <a:cubicBezTo>
                  <a:pt x="100935" y="215855"/>
                  <a:pt x="104631" y="203816"/>
                  <a:pt x="126367" y="200920"/>
                </a:cubicBezTo>
                <a:cubicBezTo>
                  <a:pt x="226018" y="187585"/>
                  <a:pt x="265794" y="52196"/>
                  <a:pt x="272138" y="2381"/>
                </a:cubicBezTo>
                <a:moveTo>
                  <a:pt x="241505" y="262070"/>
                </a:moveTo>
                <a:cubicBezTo>
                  <a:pt x="261984" y="329698"/>
                  <a:pt x="226818" y="381190"/>
                  <a:pt x="164734" y="386067"/>
                </a:cubicBezTo>
                <a:moveTo>
                  <a:pt x="185727" y="174440"/>
                </a:moveTo>
                <a:cubicBezTo>
                  <a:pt x="135187" y="128720"/>
                  <a:pt x="70513" y="126187"/>
                  <a:pt x="23402" y="176650"/>
                </a:cubicBezTo>
              </a:path>
            </a:pathLst>
          </a:custGeom>
          <a:noFill/>
          <a:ln w="19050">
            <a:solidFill>
              <a:srgbClr val="EF3663"/>
            </a:solidFill>
          </a:ln>
        </p:spPr>
        <p:txBody>
          <a:bodyPr rtlCol="0" anchor="ctr"/>
          <a:lstStyle/>
          <a:p>
            <a:pPr algn="ctr"/>
            <a:endParaRPr/>
          </a:p>
        </p:txBody>
      </p:sp>
      <p:sp>
        <p:nvSpPr>
          <p:cNvPr id="33" name="Rounded Rectangle 19">
            <a:extLst>
              <a:ext uri="{FF2B5EF4-FFF2-40B4-BE49-F238E27FC236}">
                <a16:creationId xmlns:a16="http://schemas.microsoft.com/office/drawing/2014/main" id="{71E09340-8A96-F41D-8ED0-92F17A70CB1F}"/>
              </a:ext>
            </a:extLst>
          </p:cNvPr>
          <p:cNvSpPr/>
          <p:nvPr/>
        </p:nvSpPr>
        <p:spPr>
          <a:xfrm>
            <a:off x="4970312" y="3665959"/>
            <a:ext cx="577951" cy="579328"/>
          </a:xfrm>
          <a:custGeom>
            <a:avLst/>
            <a:gdLst/>
            <a:ahLst/>
            <a:cxnLst/>
            <a:rect l="0" t="0" r="0" b="0"/>
            <a:pathLst>
              <a:path w="437109" h="438151">
                <a:moveTo>
                  <a:pt x="178553" y="381000"/>
                </a:moveTo>
                <a:lnTo>
                  <a:pt x="38099" y="381000"/>
                </a:lnTo>
                <a:cubicBezTo>
                  <a:pt x="27995" y="381000"/>
                  <a:pt x="18304" y="376986"/>
                  <a:pt x="11159" y="369840"/>
                </a:cubicBezTo>
                <a:cubicBezTo>
                  <a:pt x="4014" y="362694"/>
                  <a:pt x="0" y="353004"/>
                  <a:pt x="0" y="342900"/>
                </a:cubicBezTo>
                <a:lnTo>
                  <a:pt x="0" y="95250"/>
                </a:lnTo>
                <a:cubicBezTo>
                  <a:pt x="0" y="85145"/>
                  <a:pt x="4014" y="75454"/>
                  <a:pt x="11159" y="68309"/>
                </a:cubicBezTo>
                <a:cubicBezTo>
                  <a:pt x="18304" y="61164"/>
                  <a:pt x="27995" y="57150"/>
                  <a:pt x="38099" y="57150"/>
                </a:cubicBezTo>
                <a:lnTo>
                  <a:pt x="285749" y="57150"/>
                </a:lnTo>
                <a:cubicBezTo>
                  <a:pt x="295855" y="57150"/>
                  <a:pt x="305545" y="61164"/>
                  <a:pt x="312691" y="68309"/>
                </a:cubicBezTo>
                <a:cubicBezTo>
                  <a:pt x="319835" y="75454"/>
                  <a:pt x="323849" y="85145"/>
                  <a:pt x="323849" y="95250"/>
                </a:cubicBezTo>
                <a:lnTo>
                  <a:pt x="323849" y="231486"/>
                </a:lnTo>
                <a:moveTo>
                  <a:pt x="247649" y="57150"/>
                </a:moveTo>
                <a:lnTo>
                  <a:pt x="76199" y="57150"/>
                </a:lnTo>
                <a:lnTo>
                  <a:pt x="95249" y="0"/>
                </a:lnTo>
                <a:lnTo>
                  <a:pt x="228599" y="0"/>
                </a:lnTo>
                <a:close/>
                <a:moveTo>
                  <a:pt x="177540" y="438150"/>
                </a:moveTo>
                <a:lnTo>
                  <a:pt x="95249" y="438150"/>
                </a:lnTo>
                <a:lnTo>
                  <a:pt x="76199" y="381000"/>
                </a:lnTo>
                <a:lnTo>
                  <a:pt x="157162" y="381000"/>
                </a:lnTo>
                <a:moveTo>
                  <a:pt x="419826" y="438151"/>
                </a:moveTo>
                <a:lnTo>
                  <a:pt x="247007" y="438151"/>
                </a:lnTo>
                <a:cubicBezTo>
                  <a:pt x="237463" y="438151"/>
                  <a:pt x="229724" y="430415"/>
                  <a:pt x="229724" y="420869"/>
                </a:cubicBezTo>
                <a:lnTo>
                  <a:pt x="229724" y="299896"/>
                </a:lnTo>
                <a:cubicBezTo>
                  <a:pt x="229724" y="290352"/>
                  <a:pt x="237463" y="282614"/>
                  <a:pt x="247007" y="282614"/>
                </a:cubicBezTo>
                <a:lnTo>
                  <a:pt x="419826" y="282614"/>
                </a:lnTo>
                <a:cubicBezTo>
                  <a:pt x="429370" y="282614"/>
                  <a:pt x="437109" y="290352"/>
                  <a:pt x="437109" y="299896"/>
                </a:cubicBezTo>
                <a:lnTo>
                  <a:pt x="437109" y="420869"/>
                </a:lnTo>
                <a:cubicBezTo>
                  <a:pt x="437109" y="430415"/>
                  <a:pt x="429370" y="438151"/>
                  <a:pt x="419826" y="438151"/>
                </a:cubicBezTo>
                <a:close/>
                <a:moveTo>
                  <a:pt x="229724" y="334458"/>
                </a:moveTo>
                <a:lnTo>
                  <a:pt x="437109" y="334458"/>
                </a:lnTo>
                <a:moveTo>
                  <a:pt x="106488" y="138359"/>
                </a:moveTo>
                <a:lnTo>
                  <a:pt x="106488" y="181596"/>
                </a:lnTo>
                <a:cubicBezTo>
                  <a:pt x="106488" y="187274"/>
                  <a:pt x="107607" y="192896"/>
                  <a:pt x="109780" y="198142"/>
                </a:cubicBezTo>
                <a:cubicBezTo>
                  <a:pt x="111952" y="203389"/>
                  <a:pt x="115137" y="208155"/>
                  <a:pt x="119152" y="212169"/>
                </a:cubicBezTo>
                <a:cubicBezTo>
                  <a:pt x="123167" y="216185"/>
                  <a:pt x="127934" y="219370"/>
                  <a:pt x="133180" y="221541"/>
                </a:cubicBezTo>
                <a:cubicBezTo>
                  <a:pt x="138425" y="223715"/>
                  <a:pt x="144048" y="224833"/>
                  <a:pt x="149726" y="224833"/>
                </a:cubicBezTo>
                <a:cubicBezTo>
                  <a:pt x="155404" y="224833"/>
                  <a:pt x="161026" y="223715"/>
                  <a:pt x="166272" y="221541"/>
                </a:cubicBezTo>
                <a:cubicBezTo>
                  <a:pt x="171518" y="219370"/>
                  <a:pt x="176284" y="216185"/>
                  <a:pt x="180299" y="212169"/>
                </a:cubicBezTo>
                <a:cubicBezTo>
                  <a:pt x="184315" y="208155"/>
                  <a:pt x="187500" y="203389"/>
                  <a:pt x="189672" y="198142"/>
                </a:cubicBezTo>
                <a:cubicBezTo>
                  <a:pt x="191845" y="192896"/>
                  <a:pt x="192964" y="187274"/>
                  <a:pt x="192964" y="181596"/>
                </a:cubicBezTo>
                <a:lnTo>
                  <a:pt x="192964" y="138359"/>
                </a:lnTo>
                <a:moveTo>
                  <a:pt x="149730" y="308592"/>
                </a:moveTo>
                <a:lnTo>
                  <a:pt x="149730" y="224841"/>
                </a:lnTo>
                <a:moveTo>
                  <a:pt x="192964" y="271691"/>
                </a:moveTo>
                <a:lnTo>
                  <a:pt x="106488" y="271691"/>
                </a:lnTo>
              </a:path>
            </a:pathLst>
          </a:custGeom>
          <a:noFill/>
          <a:ln w="19050">
            <a:solidFill>
              <a:srgbClr val="EF3663"/>
            </a:solidFill>
          </a:ln>
        </p:spPr>
        <p:txBody>
          <a:bodyPr rtlCol="0" anchor="ctr"/>
          <a:lstStyle/>
          <a:p>
            <a:pPr algn="ctr"/>
            <a:endParaRPr/>
          </a:p>
        </p:txBody>
      </p:sp>
      <p:sp>
        <p:nvSpPr>
          <p:cNvPr id="34" name="Rounded Rectangle 20">
            <a:extLst>
              <a:ext uri="{FF2B5EF4-FFF2-40B4-BE49-F238E27FC236}">
                <a16:creationId xmlns:a16="http://schemas.microsoft.com/office/drawing/2014/main" id="{F2F19568-3FA9-6D9E-21E2-BCE542326A7A}"/>
              </a:ext>
            </a:extLst>
          </p:cNvPr>
          <p:cNvSpPr/>
          <p:nvPr/>
        </p:nvSpPr>
        <p:spPr>
          <a:xfrm>
            <a:off x="7047645" y="3665959"/>
            <a:ext cx="352632" cy="579730"/>
          </a:xfrm>
          <a:custGeom>
            <a:avLst/>
            <a:gdLst/>
            <a:ahLst/>
            <a:cxnLst/>
            <a:rect l="0" t="0" r="0" b="0"/>
            <a:pathLst>
              <a:path w="266699" h="438455">
                <a:moveTo>
                  <a:pt x="184918" y="320821"/>
                </a:moveTo>
                <a:cubicBezTo>
                  <a:pt x="205191" y="340158"/>
                  <a:pt x="226963" y="357860"/>
                  <a:pt x="250031" y="373761"/>
                </a:cubicBezTo>
                <a:cubicBezTo>
                  <a:pt x="254314" y="376702"/>
                  <a:pt x="255450" y="382533"/>
                  <a:pt x="252583" y="386867"/>
                </a:cubicBezTo>
                <a:lnTo>
                  <a:pt x="221513" y="433863"/>
                </a:lnTo>
                <a:cubicBezTo>
                  <a:pt x="220105" y="435996"/>
                  <a:pt x="217900" y="437474"/>
                  <a:pt x="215393" y="437964"/>
                </a:cubicBezTo>
                <a:cubicBezTo>
                  <a:pt x="212885" y="438455"/>
                  <a:pt x="210285" y="437918"/>
                  <a:pt x="208178" y="436473"/>
                </a:cubicBezTo>
                <a:cubicBezTo>
                  <a:pt x="181666" y="418272"/>
                  <a:pt x="156644" y="397989"/>
                  <a:pt x="133350" y="375818"/>
                </a:cubicBezTo>
                <a:cubicBezTo>
                  <a:pt x="110061" y="397988"/>
                  <a:pt x="85046" y="418271"/>
                  <a:pt x="58540" y="436473"/>
                </a:cubicBezTo>
                <a:cubicBezTo>
                  <a:pt x="56433" y="437918"/>
                  <a:pt x="53833" y="438455"/>
                  <a:pt x="51325" y="437964"/>
                </a:cubicBezTo>
                <a:cubicBezTo>
                  <a:pt x="48818" y="437474"/>
                  <a:pt x="46613" y="435996"/>
                  <a:pt x="45205" y="433863"/>
                </a:cubicBezTo>
                <a:lnTo>
                  <a:pt x="14135" y="386867"/>
                </a:lnTo>
                <a:cubicBezTo>
                  <a:pt x="11268" y="382533"/>
                  <a:pt x="12404" y="376702"/>
                  <a:pt x="16687" y="373761"/>
                </a:cubicBezTo>
                <a:cubicBezTo>
                  <a:pt x="39758" y="357830"/>
                  <a:pt x="61531" y="340096"/>
                  <a:pt x="81800" y="320725"/>
                </a:cubicBezTo>
                <a:cubicBezTo>
                  <a:pt x="35547" y="265671"/>
                  <a:pt x="0" y="215931"/>
                  <a:pt x="0" y="150495"/>
                </a:cubicBezTo>
                <a:cubicBezTo>
                  <a:pt x="0" y="67475"/>
                  <a:pt x="59816" y="0"/>
                  <a:pt x="133350" y="0"/>
                </a:cubicBezTo>
                <a:cubicBezTo>
                  <a:pt x="206883" y="0"/>
                  <a:pt x="266699" y="67475"/>
                  <a:pt x="266699" y="150495"/>
                </a:cubicBezTo>
                <a:cubicBezTo>
                  <a:pt x="266699" y="212940"/>
                  <a:pt x="234581" y="261689"/>
                  <a:pt x="184918" y="320821"/>
                </a:cubicBezTo>
                <a:close/>
                <a:moveTo>
                  <a:pt x="133349" y="266338"/>
                </a:moveTo>
                <a:cubicBezTo>
                  <a:pt x="149427" y="285514"/>
                  <a:pt x="166641" y="303707"/>
                  <a:pt x="184899" y="320821"/>
                </a:cubicBezTo>
                <a:moveTo>
                  <a:pt x="81800" y="320821"/>
                </a:moveTo>
                <a:cubicBezTo>
                  <a:pt x="98317" y="340480"/>
                  <a:pt x="115747" y="358444"/>
                  <a:pt x="133349" y="375818"/>
                </a:cubicBezTo>
                <a:moveTo>
                  <a:pt x="133349" y="75323"/>
                </a:moveTo>
                <a:cubicBezTo>
                  <a:pt x="101784" y="75323"/>
                  <a:pt x="70332" y="113919"/>
                  <a:pt x="76199" y="160896"/>
                </a:cubicBezTo>
                <a:cubicBezTo>
                  <a:pt x="80238" y="193281"/>
                  <a:pt x="103574" y="230943"/>
                  <a:pt x="133349" y="266338"/>
                </a:cubicBezTo>
                <a:cubicBezTo>
                  <a:pt x="163106" y="230943"/>
                  <a:pt x="186461" y="193262"/>
                  <a:pt x="190499" y="160896"/>
                </a:cubicBezTo>
                <a:cubicBezTo>
                  <a:pt x="196367" y="113918"/>
                  <a:pt x="164915" y="75323"/>
                  <a:pt x="133349" y="75323"/>
                </a:cubicBezTo>
                <a:close/>
              </a:path>
            </a:pathLst>
          </a:custGeom>
          <a:noFill/>
          <a:ln w="19050">
            <a:solidFill>
              <a:srgbClr val="FF7012"/>
            </a:solidFill>
          </a:ln>
        </p:spPr>
        <p:txBody>
          <a:bodyPr rtlCol="0" anchor="ctr"/>
          <a:lstStyle/>
          <a:p>
            <a:pPr algn="ctr"/>
            <a:endParaRPr/>
          </a:p>
        </p:txBody>
      </p:sp>
      <p:sp>
        <p:nvSpPr>
          <p:cNvPr id="35" name="Rounded Rectangle 21">
            <a:extLst>
              <a:ext uri="{FF2B5EF4-FFF2-40B4-BE49-F238E27FC236}">
                <a16:creationId xmlns:a16="http://schemas.microsoft.com/office/drawing/2014/main" id="{2A6E0EDC-0075-0278-1344-161C6C72C8DE}"/>
              </a:ext>
            </a:extLst>
          </p:cNvPr>
          <p:cNvSpPr/>
          <p:nvPr/>
        </p:nvSpPr>
        <p:spPr>
          <a:xfrm>
            <a:off x="4957030" y="5466922"/>
            <a:ext cx="573784" cy="571788"/>
          </a:xfrm>
          <a:custGeom>
            <a:avLst/>
            <a:gdLst/>
            <a:ahLst/>
            <a:cxnLst/>
            <a:rect l="0" t="0" r="0" b="0"/>
            <a:pathLst>
              <a:path w="433958" h="432448">
                <a:moveTo>
                  <a:pt x="183823" y="174530"/>
                </a:moveTo>
                <a:cubicBezTo>
                  <a:pt x="210018" y="174530"/>
                  <a:pt x="231255" y="153295"/>
                  <a:pt x="231255" y="127099"/>
                </a:cubicBezTo>
                <a:cubicBezTo>
                  <a:pt x="231255" y="100903"/>
                  <a:pt x="210018" y="79667"/>
                  <a:pt x="183823" y="79667"/>
                </a:cubicBezTo>
                <a:cubicBezTo>
                  <a:pt x="157627" y="79667"/>
                  <a:pt x="136391" y="100903"/>
                  <a:pt x="136391" y="127099"/>
                </a:cubicBezTo>
                <a:cubicBezTo>
                  <a:pt x="136391" y="153295"/>
                  <a:pt x="157627" y="174530"/>
                  <a:pt x="183823" y="174530"/>
                </a:cubicBezTo>
                <a:close/>
                <a:moveTo>
                  <a:pt x="385772" y="201147"/>
                </a:moveTo>
                <a:lnTo>
                  <a:pt x="414684" y="201147"/>
                </a:lnTo>
                <a:cubicBezTo>
                  <a:pt x="419797" y="201147"/>
                  <a:pt x="424698" y="203177"/>
                  <a:pt x="428314" y="206791"/>
                </a:cubicBezTo>
                <a:cubicBezTo>
                  <a:pt x="431928" y="210407"/>
                  <a:pt x="433958" y="215310"/>
                  <a:pt x="433958" y="220421"/>
                </a:cubicBezTo>
                <a:lnTo>
                  <a:pt x="433958" y="413173"/>
                </a:lnTo>
                <a:cubicBezTo>
                  <a:pt x="433958" y="418284"/>
                  <a:pt x="431928" y="423188"/>
                  <a:pt x="428314" y="426803"/>
                </a:cubicBezTo>
                <a:cubicBezTo>
                  <a:pt x="424698" y="430417"/>
                  <a:pt x="419797" y="432448"/>
                  <a:pt x="414684" y="432448"/>
                </a:cubicBezTo>
                <a:lnTo>
                  <a:pt x="260483" y="432448"/>
                </a:lnTo>
                <a:cubicBezTo>
                  <a:pt x="255370" y="432448"/>
                  <a:pt x="250469" y="430417"/>
                  <a:pt x="246853" y="426803"/>
                </a:cubicBezTo>
                <a:cubicBezTo>
                  <a:pt x="243239" y="423188"/>
                  <a:pt x="241209" y="418284"/>
                  <a:pt x="241209" y="413173"/>
                </a:cubicBezTo>
                <a:lnTo>
                  <a:pt x="241209" y="220421"/>
                </a:lnTo>
                <a:cubicBezTo>
                  <a:pt x="241209" y="215310"/>
                  <a:pt x="243239" y="210407"/>
                  <a:pt x="246853" y="206791"/>
                </a:cubicBezTo>
                <a:cubicBezTo>
                  <a:pt x="250469" y="203177"/>
                  <a:pt x="255370" y="201147"/>
                  <a:pt x="260483" y="201147"/>
                </a:cubicBezTo>
                <a:lnTo>
                  <a:pt x="289396" y="201147"/>
                </a:lnTo>
                <a:moveTo>
                  <a:pt x="366506" y="173777"/>
                </a:moveTo>
                <a:lnTo>
                  <a:pt x="308680" y="173777"/>
                </a:lnTo>
                <a:cubicBezTo>
                  <a:pt x="298035" y="173777"/>
                  <a:pt x="289405" y="182407"/>
                  <a:pt x="289405" y="193052"/>
                </a:cubicBezTo>
                <a:lnTo>
                  <a:pt x="289405" y="213036"/>
                </a:lnTo>
                <a:cubicBezTo>
                  <a:pt x="289405" y="223681"/>
                  <a:pt x="298035" y="232311"/>
                  <a:pt x="308680" y="232311"/>
                </a:cubicBezTo>
                <a:lnTo>
                  <a:pt x="366506" y="232311"/>
                </a:lnTo>
                <a:cubicBezTo>
                  <a:pt x="377151" y="232311"/>
                  <a:pt x="385781" y="223681"/>
                  <a:pt x="385781" y="213036"/>
                </a:cubicBezTo>
                <a:lnTo>
                  <a:pt x="385781" y="193052"/>
                </a:lnTo>
                <a:cubicBezTo>
                  <a:pt x="385781" y="182407"/>
                  <a:pt x="377151" y="173777"/>
                  <a:pt x="366506" y="173777"/>
                </a:cubicBezTo>
                <a:close/>
                <a:moveTo>
                  <a:pt x="0" y="0"/>
                </a:moveTo>
                <a:moveTo>
                  <a:pt x="359713" y="273340"/>
                </a:moveTo>
                <a:lnTo>
                  <a:pt x="315479" y="273340"/>
                </a:lnTo>
                <a:lnTo>
                  <a:pt x="315479" y="310907"/>
                </a:lnTo>
                <a:lnTo>
                  <a:pt x="277910" y="310907"/>
                </a:lnTo>
                <a:lnTo>
                  <a:pt x="277910" y="355139"/>
                </a:lnTo>
                <a:lnTo>
                  <a:pt x="315479" y="355139"/>
                </a:lnTo>
                <a:lnTo>
                  <a:pt x="315479" y="392706"/>
                </a:lnTo>
                <a:lnTo>
                  <a:pt x="359713" y="392706"/>
                </a:lnTo>
                <a:lnTo>
                  <a:pt x="359713" y="355139"/>
                </a:lnTo>
                <a:lnTo>
                  <a:pt x="397276" y="355139"/>
                </a:lnTo>
                <a:lnTo>
                  <a:pt x="397276" y="310907"/>
                </a:lnTo>
                <a:lnTo>
                  <a:pt x="359713" y="310907"/>
                </a:lnTo>
                <a:close/>
                <a:moveTo>
                  <a:pt x="204305" y="227847"/>
                </a:moveTo>
                <a:cubicBezTo>
                  <a:pt x="197611" y="228885"/>
                  <a:pt x="190780" y="229447"/>
                  <a:pt x="183835" y="229447"/>
                </a:cubicBezTo>
                <a:cubicBezTo>
                  <a:pt x="114013" y="229447"/>
                  <a:pt x="55828" y="174726"/>
                  <a:pt x="30227" y="144326"/>
                </a:cubicBezTo>
                <a:cubicBezTo>
                  <a:pt x="20917" y="134192"/>
                  <a:pt x="20917" y="120005"/>
                  <a:pt x="30227" y="109872"/>
                </a:cubicBezTo>
                <a:cubicBezTo>
                  <a:pt x="55828" y="81498"/>
                  <a:pt x="114013" y="24751"/>
                  <a:pt x="183835" y="24751"/>
                </a:cubicBezTo>
                <a:cubicBezTo>
                  <a:pt x="253658" y="24751"/>
                  <a:pt x="311842" y="81498"/>
                  <a:pt x="337444" y="109872"/>
                </a:cubicBezTo>
                <a:cubicBezTo>
                  <a:pt x="346753" y="120005"/>
                  <a:pt x="346753" y="134192"/>
                  <a:pt x="337444" y="144326"/>
                </a:cubicBezTo>
              </a:path>
            </a:pathLst>
          </a:custGeom>
          <a:noFill/>
          <a:ln w="19050">
            <a:solidFill>
              <a:srgbClr val="FF7012"/>
            </a:solidFill>
          </a:ln>
        </p:spPr>
        <p:txBody>
          <a:bodyPr rtlCol="0" anchor="ctr"/>
          <a:lstStyle/>
          <a:p>
            <a:pPr algn="ctr"/>
            <a:endParaRPr/>
          </a:p>
        </p:txBody>
      </p:sp>
      <p:pic>
        <p:nvPicPr>
          <p:cNvPr id="2" name="Imagen 1">
            <a:extLst>
              <a:ext uri="{FF2B5EF4-FFF2-40B4-BE49-F238E27FC236}">
                <a16:creationId xmlns:a16="http://schemas.microsoft.com/office/drawing/2014/main" id="{2325A167-FD12-0B36-FC20-BE35D3E13A0E}"/>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2416AF5E-2F47-AB8F-D49C-6A5FA5109000}"/>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94514A62-8602-5E7C-ABD4-91C7E71B2EAD}"/>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901B2180-8936-3FD1-D5E6-8C6FC8C0734D}"/>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25410591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442475FC-B4DB-A35B-97BB-D003B8AD8791}"/>
            </a:ext>
          </a:extLst>
        </p:cNvPr>
        <p:cNvGrpSpPr/>
        <p:nvPr/>
      </p:nvGrpSpPr>
      <p:grpSpPr>
        <a:xfrm>
          <a:off x="0" y="0"/>
          <a:ext cx="0" cy="0"/>
          <a:chOff x="0" y="0"/>
          <a:chExt cx="0" cy="0"/>
        </a:xfrm>
      </p:grpSpPr>
      <p:sp>
        <p:nvSpPr>
          <p:cNvPr id="273" name="Rounded Rectangle 1">
            <a:extLst>
              <a:ext uri="{FF2B5EF4-FFF2-40B4-BE49-F238E27FC236}">
                <a16:creationId xmlns:a16="http://schemas.microsoft.com/office/drawing/2014/main" id="{A9FCBDE2-1C29-3C00-BA96-9DE45E6E84EE}"/>
              </a:ext>
            </a:extLst>
          </p:cNvPr>
          <p:cNvSpPr/>
          <p:nvPr/>
        </p:nvSpPr>
        <p:spPr>
          <a:xfrm>
            <a:off x="6280949" y="2789607"/>
            <a:ext cx="1581580" cy="1581580"/>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solidFill>
            <a:schemeClr val="bg1">
              <a:lumMod val="95000"/>
            </a:schemeClr>
          </a:solidFill>
          <a:ln>
            <a:noFill/>
          </a:ln>
          <a:effectLst>
            <a:outerShdw blurRad="63500" sx="102000" sy="102000" algn="ctr" rotWithShape="0">
              <a:prstClr val="black">
                <a:alpha val="40000"/>
              </a:prstClr>
            </a:outerShdw>
          </a:effectLst>
        </p:spPr>
        <p:txBody>
          <a:bodyPr rtlCol="0" anchor="ctr"/>
          <a:lstStyle/>
          <a:p>
            <a:pPr algn="ctr"/>
            <a:endParaRPr dirty="0"/>
          </a:p>
        </p:txBody>
      </p:sp>
      <p:grpSp>
        <p:nvGrpSpPr>
          <p:cNvPr id="263" name="Google Shape;263;g31dbd23bb8a_0_164">
            <a:extLst>
              <a:ext uri="{FF2B5EF4-FFF2-40B4-BE49-F238E27FC236}">
                <a16:creationId xmlns:a16="http://schemas.microsoft.com/office/drawing/2014/main" id="{31B334FE-922F-FC39-B1DF-D2CF85E0A5BE}"/>
              </a:ext>
            </a:extLst>
          </p:cNvPr>
          <p:cNvGrpSpPr/>
          <p:nvPr/>
        </p:nvGrpSpPr>
        <p:grpSpPr>
          <a:xfrm>
            <a:off x="-9190" y="5982440"/>
            <a:ext cx="2967719" cy="883871"/>
            <a:chOff x="-9190" y="5982440"/>
            <a:chExt cx="2967719" cy="883871"/>
          </a:xfrm>
          <a:solidFill>
            <a:srgbClr val="EF3663"/>
          </a:solidFill>
        </p:grpSpPr>
        <p:sp>
          <p:nvSpPr>
            <p:cNvPr id="264" name="Google Shape;264;g31dbd23bb8a_0_164">
              <a:extLst>
                <a:ext uri="{FF2B5EF4-FFF2-40B4-BE49-F238E27FC236}">
                  <a16:creationId xmlns:a16="http://schemas.microsoft.com/office/drawing/2014/main" id="{58844507-A8EE-5064-9E18-354A88307CBD}"/>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2BE95E2B-010F-1AF0-2F11-9BB9AAAA2B38}"/>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818704C7-432F-AFC6-87BF-199851B168B9}"/>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B7F2335C-0AE0-40AE-A3A6-1642736F97E2}"/>
              </a:ext>
            </a:extLst>
          </p:cNvPr>
          <p:cNvSpPr txBox="1"/>
          <p:nvPr/>
        </p:nvSpPr>
        <p:spPr>
          <a:xfrm>
            <a:off x="559507" y="360620"/>
            <a:ext cx="6236070"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BENEFICIO POR</a:t>
            </a:r>
            <a:r>
              <a:rPr lang="en-US" sz="3000" b="1" dirty="0">
                <a:solidFill>
                  <a:srgbClr val="EA2565"/>
                </a:solidFill>
                <a:latin typeface="Lato"/>
                <a:ea typeface="Lato"/>
                <a:cs typeface="Lato"/>
                <a:sym typeface="Lato"/>
              </a:rPr>
              <a:t> </a:t>
            </a:r>
            <a:r>
              <a:rPr lang="en-US" sz="3000" b="1" i="0" u="none" strike="noStrike" cap="none" dirty="0">
                <a:solidFill>
                  <a:srgbClr val="EA2565"/>
                </a:solidFill>
                <a:latin typeface="Lato"/>
                <a:ea typeface="Lato"/>
                <a:cs typeface="Lato"/>
                <a:sym typeface="Lato"/>
              </a:rPr>
              <a:t>MATERNIDAD</a:t>
            </a:r>
            <a:endParaRPr sz="3000" b="1" i="0" u="none" strike="noStrike" cap="none" dirty="0">
              <a:solidFill>
                <a:srgbClr val="EA2565"/>
              </a:solidFill>
              <a:latin typeface="Lato"/>
              <a:ea typeface="Lato"/>
              <a:cs typeface="Lato"/>
              <a:sym typeface="Lato"/>
            </a:endParaRPr>
          </a:p>
        </p:txBody>
      </p:sp>
      <p:pic>
        <p:nvPicPr>
          <p:cNvPr id="269" name="Google Shape;269;g31dbd23bb8a_0_164">
            <a:extLst>
              <a:ext uri="{FF2B5EF4-FFF2-40B4-BE49-F238E27FC236}">
                <a16:creationId xmlns:a16="http://schemas.microsoft.com/office/drawing/2014/main" id="{2F4F9F7E-3BEF-44D0-A641-55732525C74F}"/>
              </a:ext>
            </a:extLst>
          </p:cNvPr>
          <p:cNvPicPr preferRelativeResize="0"/>
          <p:nvPr/>
        </p:nvPicPr>
        <p:blipFill rotWithShape="1">
          <a:blip r:embed="rId3">
            <a:alphaModFix/>
          </a:blip>
          <a:srcRect/>
          <a:stretch/>
        </p:blipFill>
        <p:spPr>
          <a:xfrm rot="10800000">
            <a:off x="9953401" y="5146420"/>
            <a:ext cx="1711580" cy="1711580"/>
          </a:xfrm>
          <a:prstGeom prst="rect">
            <a:avLst/>
          </a:prstGeom>
          <a:noFill/>
          <a:ln>
            <a:noFill/>
          </a:ln>
        </p:spPr>
      </p:pic>
      <p:sp>
        <p:nvSpPr>
          <p:cNvPr id="29" name="TextBox 22">
            <a:extLst>
              <a:ext uri="{FF2B5EF4-FFF2-40B4-BE49-F238E27FC236}">
                <a16:creationId xmlns:a16="http://schemas.microsoft.com/office/drawing/2014/main" id="{6DAF30E2-4616-90CB-BE27-EB90E7AB0ADC}"/>
              </a:ext>
            </a:extLst>
          </p:cNvPr>
          <p:cNvSpPr txBox="1"/>
          <p:nvPr/>
        </p:nvSpPr>
        <p:spPr>
          <a:xfrm>
            <a:off x="2566100" y="2135827"/>
            <a:ext cx="2256494" cy="738664"/>
          </a:xfrm>
          <a:prstGeom prst="rect">
            <a:avLst/>
          </a:prstGeom>
          <a:noFill/>
          <a:ln>
            <a:noFill/>
          </a:ln>
        </p:spPr>
        <p:txBody>
          <a:bodyPr wrap="square" lIns="0" tIns="0" rIns="0" bIns="0" anchor="t">
            <a:spAutoFit/>
          </a:bodyPr>
          <a:lstStyle/>
          <a:p>
            <a:pPr algn="r"/>
            <a:r>
              <a:rPr lang="es-MX" sz="1600" b="0" noProof="0" dirty="0">
                <a:solidFill>
                  <a:srgbClr val="32444A"/>
                </a:solidFill>
                <a:latin typeface="Lato" panose="020F0502020204030203" pitchFamily="34" charset="0"/>
                <a:ea typeface="Lato" panose="020F0502020204030203" pitchFamily="34" charset="0"/>
                <a:cs typeface="Lato" panose="020F0502020204030203" pitchFamily="34" charset="0"/>
              </a:rPr>
              <a:t>El pago puede comenzar a partir de la semana 29 de gestación.</a:t>
            </a:r>
          </a:p>
        </p:txBody>
      </p:sp>
      <p:sp>
        <p:nvSpPr>
          <p:cNvPr id="30" name="TextBox 23">
            <a:extLst>
              <a:ext uri="{FF2B5EF4-FFF2-40B4-BE49-F238E27FC236}">
                <a16:creationId xmlns:a16="http://schemas.microsoft.com/office/drawing/2014/main" id="{254A7000-4CD5-2940-3255-3B05092A3362}"/>
              </a:ext>
            </a:extLst>
          </p:cNvPr>
          <p:cNvSpPr txBox="1"/>
          <p:nvPr/>
        </p:nvSpPr>
        <p:spPr>
          <a:xfrm>
            <a:off x="9236237" y="2735696"/>
            <a:ext cx="1396216"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PPr>
            <a:lvl1pPr algn="ctr">
              <a:defRPr sz="1200" b="1">
                <a:solidFill>
                  <a:srgbClr val="EA2565"/>
                </a:solidFill>
                <a:latin typeface="Lato Black" panose="020F0502020204030203" pitchFamily="34" charset="0"/>
                <a:ea typeface="Lato Black" panose="020F0502020204030203" pitchFamily="34" charset="0"/>
                <a:cs typeface="Lato Black" panose="020F0502020204030203" pitchFamily="34" charset="0"/>
              </a:defRPr>
            </a:lvl1pPr>
          </a:lstStyle>
          <a:p>
            <a:r>
              <a:rPr sz="1800" dirty="0">
                <a:solidFill>
                  <a:srgbClr val="FF7012"/>
                </a:solidFill>
              </a:rPr>
              <a:t>Tipo de Parto</a:t>
            </a:r>
          </a:p>
        </p:txBody>
      </p:sp>
      <p:sp>
        <p:nvSpPr>
          <p:cNvPr id="31" name="TextBox 24">
            <a:extLst>
              <a:ext uri="{FF2B5EF4-FFF2-40B4-BE49-F238E27FC236}">
                <a16:creationId xmlns:a16="http://schemas.microsoft.com/office/drawing/2014/main" id="{4BD5D0C3-023F-A5F3-1B91-4975457B3FE8}"/>
              </a:ext>
            </a:extLst>
          </p:cNvPr>
          <p:cNvSpPr txBox="1"/>
          <p:nvPr/>
        </p:nvSpPr>
        <p:spPr>
          <a:xfrm>
            <a:off x="3169992" y="1828715"/>
            <a:ext cx="1663917"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800" dirty="0"/>
              <a:t>Tiempo de Pago</a:t>
            </a:r>
          </a:p>
        </p:txBody>
      </p:sp>
      <p:sp>
        <p:nvSpPr>
          <p:cNvPr id="32" name="TextBox 25">
            <a:extLst>
              <a:ext uri="{FF2B5EF4-FFF2-40B4-BE49-F238E27FC236}">
                <a16:creationId xmlns:a16="http://schemas.microsoft.com/office/drawing/2014/main" id="{5AF7C058-0868-59FD-5B4C-8025DE9C095D}"/>
              </a:ext>
            </a:extLst>
          </p:cNvPr>
          <p:cNvSpPr txBox="1"/>
          <p:nvPr/>
        </p:nvSpPr>
        <p:spPr>
          <a:xfrm>
            <a:off x="9269833" y="3080873"/>
            <a:ext cx="2673810" cy="492443"/>
          </a:xfrm>
          <a:prstGeom prst="rect">
            <a:avLst/>
          </a:prstGeom>
          <a:noFill/>
          <a:ln>
            <a:noFill/>
          </a:ln>
        </p:spPr>
        <p:txBody>
          <a:bodyPr wrap="square" lIns="0" tIns="0" rIns="0" bIns="0" anchor="t">
            <a:spAutoFit/>
          </a:bodyPr>
          <a:lstStyle/>
          <a:p>
            <a:pPr algn="l"/>
            <a:r>
              <a:rPr lang="es-MX" sz="1600" b="0" noProof="0" dirty="0">
                <a:solidFill>
                  <a:srgbClr val="424736"/>
                </a:solidFill>
                <a:latin typeface="Lato" panose="020F0502020204030203" pitchFamily="34" charset="0"/>
                <a:ea typeface="Lato" panose="020F0502020204030203" pitchFamily="34" charset="0"/>
                <a:cs typeface="Lato" panose="020F0502020204030203" pitchFamily="34" charset="0"/>
              </a:rPr>
              <a:t>Cubre tanto partos
normales como cesáreas.</a:t>
            </a:r>
          </a:p>
        </p:txBody>
      </p:sp>
      <p:sp>
        <p:nvSpPr>
          <p:cNvPr id="33" name="TextBox 26">
            <a:extLst>
              <a:ext uri="{FF2B5EF4-FFF2-40B4-BE49-F238E27FC236}">
                <a16:creationId xmlns:a16="http://schemas.microsoft.com/office/drawing/2014/main" id="{123575E2-F2E0-807A-2CF9-190DE3B0763C}"/>
              </a:ext>
            </a:extLst>
          </p:cNvPr>
          <p:cNvSpPr txBox="1"/>
          <p:nvPr/>
        </p:nvSpPr>
        <p:spPr>
          <a:xfrm>
            <a:off x="7633647" y="5934584"/>
            <a:ext cx="2447329" cy="492443"/>
          </a:xfrm>
          <a:prstGeom prst="rect">
            <a:avLst/>
          </a:prstGeom>
          <a:noFill/>
          <a:ln>
            <a:noFill/>
          </a:ln>
        </p:spPr>
        <p:txBody>
          <a:bodyPr wrap="square" lIns="0" tIns="0" rIns="0" bIns="0" anchor="t">
            <a:spAutoFit/>
          </a:bodyPr>
          <a:lstStyle/>
          <a:p>
            <a:r>
              <a:rPr lang="es-MX" sz="1600" b="0" noProof="0" dirty="0">
                <a:solidFill>
                  <a:srgbClr val="4C4034"/>
                </a:solidFill>
                <a:latin typeface="Lato" panose="020F0502020204030203" pitchFamily="34" charset="0"/>
                <a:ea typeface="Lato" panose="020F0502020204030203" pitchFamily="34" charset="0"/>
                <a:cs typeface="Lato" panose="020F0502020204030203" pitchFamily="34" charset="0"/>
              </a:rPr>
              <a:t>No se requiere coaseguro para el beneficio.</a:t>
            </a:r>
          </a:p>
        </p:txBody>
      </p:sp>
      <p:sp>
        <p:nvSpPr>
          <p:cNvPr id="34" name="TextBox 27">
            <a:extLst>
              <a:ext uri="{FF2B5EF4-FFF2-40B4-BE49-F238E27FC236}">
                <a16:creationId xmlns:a16="http://schemas.microsoft.com/office/drawing/2014/main" id="{44E4541F-225A-EEA2-2EA7-4E455607311B}"/>
              </a:ext>
            </a:extLst>
          </p:cNvPr>
          <p:cNvSpPr txBox="1"/>
          <p:nvPr/>
        </p:nvSpPr>
        <p:spPr>
          <a:xfrm>
            <a:off x="7662080" y="1132406"/>
            <a:ext cx="2022964" cy="738664"/>
          </a:xfrm>
          <a:prstGeom prst="rect">
            <a:avLst/>
          </a:prstGeom>
          <a:noFill/>
          <a:ln>
            <a:noFill/>
          </a:ln>
        </p:spPr>
        <p:txBody>
          <a:bodyPr wrap="square" lIns="0" tIns="0" rIns="0" bIns="0" anchor="t">
            <a:spAutoFit/>
          </a:bodyPr>
          <a:lstStyle/>
          <a:p>
            <a:r>
              <a:rPr lang="es-MX" sz="1600" b="0" noProof="0" dirty="0">
                <a:solidFill>
                  <a:srgbClr val="374840"/>
                </a:solidFill>
                <a:latin typeface="Lato" panose="020F0502020204030203" pitchFamily="34" charset="0"/>
                <a:ea typeface="Lato" panose="020F0502020204030203" pitchFamily="34" charset="0"/>
                <a:cs typeface="Lato" panose="020F0502020204030203" pitchFamily="34" charset="0"/>
              </a:rPr>
              <a:t>La edad de la solicitante debe estar entre 15 y 50 años.</a:t>
            </a:r>
          </a:p>
        </p:txBody>
      </p:sp>
      <p:sp>
        <p:nvSpPr>
          <p:cNvPr id="35" name="TextBox 28">
            <a:extLst>
              <a:ext uri="{FF2B5EF4-FFF2-40B4-BE49-F238E27FC236}">
                <a16:creationId xmlns:a16="http://schemas.microsoft.com/office/drawing/2014/main" id="{E41F5707-E102-FEAC-C9D9-ED4A8049D789}"/>
              </a:ext>
            </a:extLst>
          </p:cNvPr>
          <p:cNvSpPr txBox="1"/>
          <p:nvPr/>
        </p:nvSpPr>
        <p:spPr>
          <a:xfrm>
            <a:off x="7631480" y="801973"/>
            <a:ext cx="1535678" cy="276999"/>
          </a:xfrm>
          <a:prstGeom prst="rect">
            <a:avLst/>
          </a:prstGeom>
          <a:noFill/>
          <a:ln>
            <a:noFill/>
          </a:ln>
        </p:spPr>
        <p:txBody>
          <a:bodyPr wrap="none" lIns="0" tIns="0" rIns="0" bIns="0" anchor="t">
            <a:spAutoFit/>
          </a:bodyPr>
          <a:lstStyle/>
          <a:p>
            <a:pPr algn="ctr"/>
            <a:r>
              <a:rPr lang="es-MX" sz="1800" b="1" noProof="0" dirty="0">
                <a:solidFill>
                  <a:srgbClr val="EA2565"/>
                </a:solidFill>
                <a:latin typeface="Lato Black" panose="020F0502020204030203" pitchFamily="34" charset="0"/>
                <a:ea typeface="Lato Black" panose="020F0502020204030203" pitchFamily="34" charset="0"/>
                <a:cs typeface="Lato Black" panose="020F0502020204030203" pitchFamily="34" charset="0"/>
              </a:rPr>
              <a:t>Rango de Edad</a:t>
            </a:r>
          </a:p>
        </p:txBody>
      </p:sp>
      <p:sp>
        <p:nvSpPr>
          <p:cNvPr id="36" name="TextBox 29">
            <a:extLst>
              <a:ext uri="{FF2B5EF4-FFF2-40B4-BE49-F238E27FC236}">
                <a16:creationId xmlns:a16="http://schemas.microsoft.com/office/drawing/2014/main" id="{8C1B4A89-7BC5-E483-5E71-1AF6DB7214AF}"/>
              </a:ext>
            </a:extLst>
          </p:cNvPr>
          <p:cNvSpPr txBox="1"/>
          <p:nvPr/>
        </p:nvSpPr>
        <p:spPr>
          <a:xfrm>
            <a:off x="9341352" y="4416811"/>
            <a:ext cx="1532471" cy="276999"/>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ctr">
              <a:defRPr sz="1200" b="1">
                <a:solidFill>
                  <a:srgbClr val="EA2565"/>
                </a:solidFill>
                <a:latin typeface="Lato Black" panose="020F0502020204030203" pitchFamily="34" charset="0"/>
                <a:ea typeface="Lato Black" panose="020F0502020204030203" pitchFamily="34" charset="0"/>
                <a:cs typeface="Lato Black" panose="020F0502020204030203" pitchFamily="34" charset="0"/>
              </a:defRPr>
            </a:lvl1pPr>
          </a:lstStyle>
          <a:p>
            <a:pPr algn="l"/>
            <a:r>
              <a:rPr sz="1800" dirty="0"/>
              <a:t>Deducible</a:t>
            </a:r>
          </a:p>
        </p:txBody>
      </p:sp>
      <p:sp>
        <p:nvSpPr>
          <p:cNvPr id="37" name="TextBox 30">
            <a:extLst>
              <a:ext uri="{FF2B5EF4-FFF2-40B4-BE49-F238E27FC236}">
                <a16:creationId xmlns:a16="http://schemas.microsoft.com/office/drawing/2014/main" id="{1B0F8B05-EFD3-5455-241F-A655A582D7BD}"/>
              </a:ext>
            </a:extLst>
          </p:cNvPr>
          <p:cNvSpPr txBox="1"/>
          <p:nvPr/>
        </p:nvSpPr>
        <p:spPr>
          <a:xfrm>
            <a:off x="2664209" y="5279939"/>
            <a:ext cx="2172144" cy="492443"/>
          </a:xfrm>
          <a:prstGeom prst="rect">
            <a:avLst/>
          </a:prstGeom>
          <a:noFill/>
          <a:ln>
            <a:noFill/>
          </a:ln>
        </p:spPr>
        <p:txBody>
          <a:bodyPr wrap="square" lIns="0" tIns="0" rIns="0" bIns="0" anchor="t">
            <a:spAutoFit/>
          </a:bodyPr>
          <a:lstStyle/>
          <a:p>
            <a:pPr algn="r"/>
            <a:r>
              <a:rPr lang="es-MX" sz="1600" b="0" noProof="0" dirty="0">
                <a:solidFill>
                  <a:srgbClr val="46432D"/>
                </a:solidFill>
                <a:latin typeface="Lato" panose="020F0502020204030203" pitchFamily="34" charset="0"/>
                <a:ea typeface="Lato" panose="020F0502020204030203" pitchFamily="34" charset="0"/>
                <a:cs typeface="Lato" panose="020F0502020204030203" pitchFamily="34" charset="0"/>
              </a:rPr>
              <a:t>Se requiere un período de espera de 10 meses.</a:t>
            </a:r>
          </a:p>
        </p:txBody>
      </p:sp>
      <p:sp>
        <p:nvSpPr>
          <p:cNvPr id="38" name="TextBox 31">
            <a:extLst>
              <a:ext uri="{FF2B5EF4-FFF2-40B4-BE49-F238E27FC236}">
                <a16:creationId xmlns:a16="http://schemas.microsoft.com/office/drawing/2014/main" id="{D8285B49-5956-AEA1-BB3E-AEF03ADC89B4}"/>
              </a:ext>
            </a:extLst>
          </p:cNvPr>
          <p:cNvSpPr txBox="1"/>
          <p:nvPr/>
        </p:nvSpPr>
        <p:spPr>
          <a:xfrm>
            <a:off x="9345028" y="4730686"/>
            <a:ext cx="2274797" cy="492443"/>
          </a:xfrm>
          <a:prstGeom prst="rect">
            <a:avLst/>
          </a:prstGeom>
          <a:noFill/>
          <a:ln>
            <a:noFill/>
          </a:ln>
        </p:spPr>
        <p:txBody>
          <a:bodyPr wrap="square" lIns="0" tIns="0" rIns="0" bIns="0" anchor="t">
            <a:spAutoFit/>
          </a:bodyPr>
          <a:lstStyle/>
          <a:p>
            <a:pPr algn="l"/>
            <a:r>
              <a:rPr sz="1600" b="0" dirty="0">
                <a:solidFill>
                  <a:srgbClr val="543A3A"/>
                </a:solidFill>
                <a:latin typeface="Lato" panose="020F0502020204030203" pitchFamily="34" charset="0"/>
                <a:ea typeface="Lato" panose="020F0502020204030203" pitchFamily="34" charset="0"/>
                <a:cs typeface="Lato" panose="020F0502020204030203" pitchFamily="34" charset="0"/>
              </a:rPr>
              <a:t>No se </a:t>
            </a:r>
            <a:r>
              <a:rPr sz="1600" b="0" dirty="0" err="1">
                <a:solidFill>
                  <a:srgbClr val="543A3A"/>
                </a:solidFill>
                <a:latin typeface="Lato" panose="020F0502020204030203" pitchFamily="34" charset="0"/>
                <a:ea typeface="Lato" panose="020F0502020204030203" pitchFamily="34" charset="0"/>
                <a:cs typeface="Lato" panose="020F0502020204030203" pitchFamily="34" charset="0"/>
              </a:rPr>
              <a:t>requiere</a:t>
            </a:r>
            <a:r>
              <a:rPr lang="es-MX" sz="1600" dirty="0">
                <a:solidFill>
                  <a:srgbClr val="543A3A"/>
                </a:solidFill>
                <a:latin typeface="Lato" panose="020F0502020204030203" pitchFamily="34" charset="0"/>
                <a:ea typeface="Lato" panose="020F0502020204030203" pitchFamily="34" charset="0"/>
                <a:cs typeface="Lato" panose="020F0502020204030203" pitchFamily="34" charset="0"/>
              </a:rPr>
              <a:t> </a:t>
            </a:r>
            <a:r>
              <a:rPr sz="1600" b="0" dirty="0">
                <a:solidFill>
                  <a:srgbClr val="543A3A"/>
                </a:solidFill>
                <a:latin typeface="Lato" panose="020F0502020204030203" pitchFamily="34" charset="0"/>
                <a:ea typeface="Lato" panose="020F0502020204030203" pitchFamily="34" charset="0"/>
                <a:cs typeface="Lato" panose="020F0502020204030203" pitchFamily="34" charset="0"/>
              </a:rPr>
              <a:t>deducible para </a:t>
            </a:r>
            <a:r>
              <a:rPr sz="1600" b="0" dirty="0" err="1">
                <a:solidFill>
                  <a:srgbClr val="543A3A"/>
                </a:solidFill>
                <a:latin typeface="Lato" panose="020F0502020204030203" pitchFamily="34" charset="0"/>
                <a:ea typeface="Lato" panose="020F0502020204030203" pitchFamily="34" charset="0"/>
                <a:cs typeface="Lato" panose="020F0502020204030203" pitchFamily="34" charset="0"/>
              </a:rPr>
              <a:t>el</a:t>
            </a:r>
            <a:r>
              <a:rPr lang="es-MX" sz="1600" dirty="0">
                <a:solidFill>
                  <a:srgbClr val="543A3A"/>
                </a:solidFill>
                <a:latin typeface="Lato" panose="020F0502020204030203" pitchFamily="34" charset="0"/>
                <a:ea typeface="Lato" panose="020F0502020204030203" pitchFamily="34" charset="0"/>
                <a:cs typeface="Lato" panose="020F0502020204030203" pitchFamily="34" charset="0"/>
              </a:rPr>
              <a:t> </a:t>
            </a:r>
            <a:r>
              <a:rPr sz="1600" b="0" dirty="0" err="1">
                <a:solidFill>
                  <a:srgbClr val="543A3A"/>
                </a:solidFill>
                <a:latin typeface="Lato" panose="020F0502020204030203" pitchFamily="34" charset="0"/>
                <a:ea typeface="Lato" panose="020F0502020204030203" pitchFamily="34" charset="0"/>
                <a:cs typeface="Lato" panose="020F0502020204030203" pitchFamily="34" charset="0"/>
              </a:rPr>
              <a:t>beneficio</a:t>
            </a:r>
            <a:r>
              <a:rPr sz="1600" b="0" dirty="0">
                <a:solidFill>
                  <a:srgbClr val="543A3A"/>
                </a:solidFill>
                <a:latin typeface="Lato" panose="020F0502020204030203" pitchFamily="34" charset="0"/>
                <a:ea typeface="Lato" panose="020F0502020204030203" pitchFamily="34" charset="0"/>
                <a:cs typeface="Lato" panose="020F0502020204030203" pitchFamily="34" charset="0"/>
              </a:rPr>
              <a:t>.</a:t>
            </a:r>
          </a:p>
        </p:txBody>
      </p:sp>
      <p:sp>
        <p:nvSpPr>
          <p:cNvPr id="40" name="TextBox 33">
            <a:extLst>
              <a:ext uri="{FF2B5EF4-FFF2-40B4-BE49-F238E27FC236}">
                <a16:creationId xmlns:a16="http://schemas.microsoft.com/office/drawing/2014/main" id="{E6DE16A9-85E1-DFE7-549D-546EA4741B58}"/>
              </a:ext>
            </a:extLst>
          </p:cNvPr>
          <p:cNvSpPr txBox="1"/>
          <p:nvPr/>
        </p:nvSpPr>
        <p:spPr>
          <a:xfrm>
            <a:off x="7623444" y="5604983"/>
            <a:ext cx="1224694" cy="307777"/>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2000" noProof="0" dirty="0"/>
              <a:t>Coaseguro</a:t>
            </a:r>
            <a:endParaRPr lang="es-MX" sz="1600" noProof="0" dirty="0"/>
          </a:p>
        </p:txBody>
      </p:sp>
      <p:sp>
        <p:nvSpPr>
          <p:cNvPr id="41" name="TextBox 34">
            <a:extLst>
              <a:ext uri="{FF2B5EF4-FFF2-40B4-BE49-F238E27FC236}">
                <a16:creationId xmlns:a16="http://schemas.microsoft.com/office/drawing/2014/main" id="{48616EAF-4A58-971C-8C66-CC846B5FE071}"/>
              </a:ext>
            </a:extLst>
          </p:cNvPr>
          <p:cNvSpPr txBox="1"/>
          <p:nvPr/>
        </p:nvSpPr>
        <p:spPr>
          <a:xfrm>
            <a:off x="2932147" y="4975358"/>
            <a:ext cx="1872308"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EA2565"/>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800" noProof="0" dirty="0"/>
              <a:t>Período de Espera</a:t>
            </a:r>
          </a:p>
        </p:txBody>
      </p:sp>
      <p:grpSp>
        <p:nvGrpSpPr>
          <p:cNvPr id="52" name="Grupo 51">
            <a:extLst>
              <a:ext uri="{FF2B5EF4-FFF2-40B4-BE49-F238E27FC236}">
                <a16:creationId xmlns:a16="http://schemas.microsoft.com/office/drawing/2014/main" id="{44A3B5D8-8302-3996-9205-A55AA12DA9AD}"/>
              </a:ext>
            </a:extLst>
          </p:cNvPr>
          <p:cNvGrpSpPr/>
          <p:nvPr/>
        </p:nvGrpSpPr>
        <p:grpSpPr>
          <a:xfrm rot="2640495">
            <a:off x="6425174" y="1185779"/>
            <a:ext cx="1353141" cy="1191085"/>
            <a:chOff x="3700816" y="1386340"/>
            <a:chExt cx="1353141" cy="1191085"/>
          </a:xfrm>
        </p:grpSpPr>
        <p:sp>
          <p:nvSpPr>
            <p:cNvPr id="50" name="Google Shape;196;g31dbd23bb8a_0_92">
              <a:extLst>
                <a:ext uri="{FF2B5EF4-FFF2-40B4-BE49-F238E27FC236}">
                  <a16:creationId xmlns:a16="http://schemas.microsoft.com/office/drawing/2014/main" id="{3672D6D6-1290-6E30-F370-FB5E9819831C}"/>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51" name="Flecha: hacia arriba 50">
              <a:extLst>
                <a:ext uri="{FF2B5EF4-FFF2-40B4-BE49-F238E27FC236}">
                  <a16:creationId xmlns:a16="http://schemas.microsoft.com/office/drawing/2014/main" id="{6B87E3FE-3EB5-8792-3F02-B623EDF64BC0}"/>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grpSp>
        <p:nvGrpSpPr>
          <p:cNvPr id="53" name="Grupo 52">
            <a:extLst>
              <a:ext uri="{FF2B5EF4-FFF2-40B4-BE49-F238E27FC236}">
                <a16:creationId xmlns:a16="http://schemas.microsoft.com/office/drawing/2014/main" id="{B36E39C9-6659-B05E-E1E2-6DB28828EB17}"/>
              </a:ext>
            </a:extLst>
          </p:cNvPr>
          <p:cNvGrpSpPr/>
          <p:nvPr/>
        </p:nvGrpSpPr>
        <p:grpSpPr>
          <a:xfrm rot="13540536">
            <a:off x="6346399" y="4751494"/>
            <a:ext cx="1353141" cy="1191085"/>
            <a:chOff x="3700816" y="1386340"/>
            <a:chExt cx="1353141" cy="1191085"/>
          </a:xfrm>
        </p:grpSpPr>
        <p:sp>
          <p:nvSpPr>
            <p:cNvPr id="54" name="Google Shape;196;g31dbd23bb8a_0_92">
              <a:extLst>
                <a:ext uri="{FF2B5EF4-FFF2-40B4-BE49-F238E27FC236}">
                  <a16:creationId xmlns:a16="http://schemas.microsoft.com/office/drawing/2014/main" id="{CF137F10-8EBE-C5BA-B744-7BBC62C2D8A7}"/>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55" name="Flecha: hacia arriba 54">
              <a:extLst>
                <a:ext uri="{FF2B5EF4-FFF2-40B4-BE49-F238E27FC236}">
                  <a16:creationId xmlns:a16="http://schemas.microsoft.com/office/drawing/2014/main" id="{6ECC7F2D-A169-3875-4615-C38A6FF8FB28}"/>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grpSp>
        <p:nvGrpSpPr>
          <p:cNvPr id="57" name="Grupo 56">
            <a:extLst>
              <a:ext uri="{FF2B5EF4-FFF2-40B4-BE49-F238E27FC236}">
                <a16:creationId xmlns:a16="http://schemas.microsoft.com/office/drawing/2014/main" id="{C53358D4-C2BF-FFB9-5467-C3F5B11799FB}"/>
              </a:ext>
            </a:extLst>
          </p:cNvPr>
          <p:cNvGrpSpPr/>
          <p:nvPr/>
        </p:nvGrpSpPr>
        <p:grpSpPr>
          <a:xfrm rot="6071272">
            <a:off x="7930774" y="2024485"/>
            <a:ext cx="1353141" cy="1191085"/>
            <a:chOff x="3700816" y="1386340"/>
            <a:chExt cx="1353141" cy="1191085"/>
          </a:xfrm>
        </p:grpSpPr>
        <p:sp>
          <p:nvSpPr>
            <p:cNvPr id="58" name="Google Shape;196;g31dbd23bb8a_0_92">
              <a:extLst>
                <a:ext uri="{FF2B5EF4-FFF2-40B4-BE49-F238E27FC236}">
                  <a16:creationId xmlns:a16="http://schemas.microsoft.com/office/drawing/2014/main" id="{BF3D7533-CBB6-1F09-BC49-C946F34597A6}"/>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59" name="Flecha: hacia arriba 58">
              <a:extLst>
                <a:ext uri="{FF2B5EF4-FFF2-40B4-BE49-F238E27FC236}">
                  <a16:creationId xmlns:a16="http://schemas.microsoft.com/office/drawing/2014/main" id="{17436D4D-7F3D-C5EF-DD57-3E2DDF129976}"/>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grpSp>
        <p:nvGrpSpPr>
          <p:cNvPr id="60" name="Grupo 59">
            <a:extLst>
              <a:ext uri="{FF2B5EF4-FFF2-40B4-BE49-F238E27FC236}">
                <a16:creationId xmlns:a16="http://schemas.microsoft.com/office/drawing/2014/main" id="{44F3C1AD-FFF3-238C-DCD4-92302F26F965}"/>
              </a:ext>
            </a:extLst>
          </p:cNvPr>
          <p:cNvGrpSpPr/>
          <p:nvPr/>
        </p:nvGrpSpPr>
        <p:grpSpPr>
          <a:xfrm rot="20999470">
            <a:off x="4949797" y="1903401"/>
            <a:ext cx="1353141" cy="1191085"/>
            <a:chOff x="3700816" y="1386340"/>
            <a:chExt cx="1353141" cy="1191085"/>
          </a:xfrm>
        </p:grpSpPr>
        <p:sp>
          <p:nvSpPr>
            <p:cNvPr id="61" name="Google Shape;196;g31dbd23bb8a_0_92">
              <a:extLst>
                <a:ext uri="{FF2B5EF4-FFF2-40B4-BE49-F238E27FC236}">
                  <a16:creationId xmlns:a16="http://schemas.microsoft.com/office/drawing/2014/main" id="{53E79B3D-C008-4CF3-CBD5-B29AF0EFB49D}"/>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dirty="0"/>
            </a:p>
          </p:txBody>
        </p:sp>
        <p:sp>
          <p:nvSpPr>
            <p:cNvPr id="62" name="Flecha: hacia arriba 61">
              <a:extLst>
                <a:ext uri="{FF2B5EF4-FFF2-40B4-BE49-F238E27FC236}">
                  <a16:creationId xmlns:a16="http://schemas.microsoft.com/office/drawing/2014/main" id="{56CFEBA5-63F1-221F-EC6F-266D379E9510}"/>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grpSp>
        <p:nvGrpSpPr>
          <p:cNvPr id="63" name="Grupo 62">
            <a:extLst>
              <a:ext uri="{FF2B5EF4-FFF2-40B4-BE49-F238E27FC236}">
                <a16:creationId xmlns:a16="http://schemas.microsoft.com/office/drawing/2014/main" id="{040C5448-AB82-E6E8-09D4-37EECC2957CB}"/>
              </a:ext>
            </a:extLst>
          </p:cNvPr>
          <p:cNvGrpSpPr/>
          <p:nvPr/>
        </p:nvGrpSpPr>
        <p:grpSpPr>
          <a:xfrm rot="17252957">
            <a:off x="4804476" y="3780143"/>
            <a:ext cx="1353141" cy="1191085"/>
            <a:chOff x="3700816" y="1386340"/>
            <a:chExt cx="1353141" cy="1191085"/>
          </a:xfrm>
        </p:grpSpPr>
        <p:sp>
          <p:nvSpPr>
            <p:cNvPr id="256" name="Google Shape;196;g31dbd23bb8a_0_92">
              <a:extLst>
                <a:ext uri="{FF2B5EF4-FFF2-40B4-BE49-F238E27FC236}">
                  <a16:creationId xmlns:a16="http://schemas.microsoft.com/office/drawing/2014/main" id="{B4903657-0523-C55D-1C56-4484FACAB137}"/>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257" name="Flecha: hacia arriba 256">
              <a:extLst>
                <a:ext uri="{FF2B5EF4-FFF2-40B4-BE49-F238E27FC236}">
                  <a16:creationId xmlns:a16="http://schemas.microsoft.com/office/drawing/2014/main" id="{5D9BA54D-88BC-CE21-06B4-BFFD937CCE32}"/>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grpSp>
        <p:nvGrpSpPr>
          <p:cNvPr id="258" name="Grupo 257">
            <a:extLst>
              <a:ext uri="{FF2B5EF4-FFF2-40B4-BE49-F238E27FC236}">
                <a16:creationId xmlns:a16="http://schemas.microsoft.com/office/drawing/2014/main" id="{1294C9D0-8F55-F68D-7292-14388714CB50}"/>
              </a:ext>
            </a:extLst>
          </p:cNvPr>
          <p:cNvGrpSpPr/>
          <p:nvPr/>
        </p:nvGrpSpPr>
        <p:grpSpPr>
          <a:xfrm rot="10282020">
            <a:off x="7890344" y="3924522"/>
            <a:ext cx="1353141" cy="1191085"/>
            <a:chOff x="3700816" y="1386340"/>
            <a:chExt cx="1353141" cy="1191085"/>
          </a:xfrm>
        </p:grpSpPr>
        <p:sp>
          <p:nvSpPr>
            <p:cNvPr id="270" name="Google Shape;196;g31dbd23bb8a_0_92">
              <a:extLst>
                <a:ext uri="{FF2B5EF4-FFF2-40B4-BE49-F238E27FC236}">
                  <a16:creationId xmlns:a16="http://schemas.microsoft.com/office/drawing/2014/main" id="{ABF19EC5-61AD-7B44-028A-CA788A8B3F8D}"/>
                </a:ext>
              </a:extLst>
            </p:cNvPr>
            <p:cNvSpPr/>
            <p:nvPr/>
          </p:nvSpPr>
          <p:spPr>
            <a:xfrm rot="13411817">
              <a:off x="3700816" y="1386340"/>
              <a:ext cx="959692" cy="95969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271" name="Flecha: hacia arriba 270">
              <a:extLst>
                <a:ext uri="{FF2B5EF4-FFF2-40B4-BE49-F238E27FC236}">
                  <a16:creationId xmlns:a16="http://schemas.microsoft.com/office/drawing/2014/main" id="{429A254C-3A27-2196-293C-7AC4546C78BF}"/>
                </a:ext>
              </a:extLst>
            </p:cNvPr>
            <p:cNvSpPr/>
            <p:nvPr/>
          </p:nvSpPr>
          <p:spPr>
            <a:xfrm rot="8047193">
              <a:off x="4531146" y="2054614"/>
              <a:ext cx="375062" cy="670560"/>
            </a:xfrm>
            <a:prstGeom prst="upArrow">
              <a:avLst/>
            </a:prstGeom>
            <a:gradFill flip="none" rotWithShape="1">
              <a:gsLst>
                <a:gs pos="0">
                  <a:srgbClr val="EF3663"/>
                </a:gs>
                <a:gs pos="100000">
                  <a:srgbClr val="FF7012"/>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sp>
        <p:nvSpPr>
          <p:cNvPr id="46" name="Rounded Rectangle 39">
            <a:extLst>
              <a:ext uri="{FF2B5EF4-FFF2-40B4-BE49-F238E27FC236}">
                <a16:creationId xmlns:a16="http://schemas.microsoft.com/office/drawing/2014/main" id="{0909C828-5309-1A1F-8680-EC7CAFF80046}"/>
              </a:ext>
            </a:extLst>
          </p:cNvPr>
          <p:cNvSpPr/>
          <p:nvPr/>
        </p:nvSpPr>
        <p:spPr>
          <a:xfrm>
            <a:off x="5108600" y="4283107"/>
            <a:ext cx="362544" cy="490524"/>
          </a:xfrm>
          <a:custGeom>
            <a:avLst/>
            <a:gdLst/>
            <a:ahLst/>
            <a:cxnLst/>
            <a:rect l="0" t="0" r="0" b="0"/>
            <a:pathLst>
              <a:path w="205368" h="277863">
                <a:moveTo>
                  <a:pt x="181207" y="60402"/>
                </a:moveTo>
                <a:cubicBezTo>
                  <a:pt x="181207" y="103769"/>
                  <a:pt x="146051" y="138925"/>
                  <a:pt x="102684" y="138925"/>
                </a:cubicBezTo>
                <a:cubicBezTo>
                  <a:pt x="59316" y="138925"/>
                  <a:pt x="24160" y="103769"/>
                  <a:pt x="24160" y="60402"/>
                </a:cubicBezTo>
                <a:lnTo>
                  <a:pt x="24160" y="0"/>
                </a:lnTo>
                <a:lnTo>
                  <a:pt x="181207" y="0"/>
                </a:lnTo>
                <a:close/>
                <a:moveTo>
                  <a:pt x="181207" y="277851"/>
                </a:moveTo>
                <a:lnTo>
                  <a:pt x="24160" y="277851"/>
                </a:lnTo>
                <a:lnTo>
                  <a:pt x="24160" y="217448"/>
                </a:lnTo>
                <a:cubicBezTo>
                  <a:pt x="24160" y="174081"/>
                  <a:pt x="59316" y="138925"/>
                  <a:pt x="102684" y="138925"/>
                </a:cubicBezTo>
                <a:cubicBezTo>
                  <a:pt x="146051" y="138925"/>
                  <a:pt x="181207" y="174081"/>
                  <a:pt x="181207" y="217448"/>
                </a:cubicBezTo>
                <a:close/>
                <a:moveTo>
                  <a:pt x="205368" y="12"/>
                </a:moveTo>
                <a:lnTo>
                  <a:pt x="0" y="12"/>
                </a:lnTo>
                <a:moveTo>
                  <a:pt x="0" y="277863"/>
                </a:moveTo>
                <a:lnTo>
                  <a:pt x="205368" y="277863"/>
                </a:lnTo>
                <a:moveTo>
                  <a:pt x="181207" y="229541"/>
                </a:moveTo>
                <a:lnTo>
                  <a:pt x="138925" y="229541"/>
                </a:lnTo>
                <a:lnTo>
                  <a:pt x="102684" y="193299"/>
                </a:lnTo>
                <a:lnTo>
                  <a:pt x="66442" y="229541"/>
                </a:lnTo>
                <a:lnTo>
                  <a:pt x="24160" y="229541"/>
                </a:lnTo>
                <a:moveTo>
                  <a:pt x="164342" y="108736"/>
                </a:moveTo>
                <a:lnTo>
                  <a:pt x="41025" y="108736"/>
                </a:lnTo>
              </a:path>
            </a:pathLst>
          </a:custGeom>
          <a:noFill/>
          <a:ln w="12080">
            <a:solidFill>
              <a:srgbClr val="FFFFFF"/>
            </a:solidFill>
          </a:ln>
        </p:spPr>
        <p:txBody>
          <a:bodyPr rtlCol="0" anchor="ctr"/>
          <a:lstStyle/>
          <a:p>
            <a:pPr algn="ctr"/>
            <a:endParaRPr/>
          </a:p>
        </p:txBody>
      </p:sp>
      <p:sp>
        <p:nvSpPr>
          <p:cNvPr id="47" name="Rounded Rectangle 40">
            <a:extLst>
              <a:ext uri="{FF2B5EF4-FFF2-40B4-BE49-F238E27FC236}">
                <a16:creationId xmlns:a16="http://schemas.microsoft.com/office/drawing/2014/main" id="{09F91DBB-FA6B-A378-6558-C0E5ABB644EE}"/>
              </a:ext>
            </a:extLst>
          </p:cNvPr>
          <p:cNvSpPr/>
          <p:nvPr/>
        </p:nvSpPr>
        <p:spPr>
          <a:xfrm>
            <a:off x="8538857" y="4365003"/>
            <a:ext cx="479840" cy="479836"/>
          </a:xfrm>
          <a:custGeom>
            <a:avLst/>
            <a:gdLst/>
            <a:ahLst/>
            <a:cxnLst/>
            <a:rect l="0" t="0" r="0" b="0"/>
            <a:pathLst>
              <a:path w="271812" h="271810">
                <a:moveTo>
                  <a:pt x="0" y="135905"/>
                </a:moveTo>
                <a:cubicBezTo>
                  <a:pt x="0" y="60846"/>
                  <a:pt x="60846" y="0"/>
                  <a:pt x="135905" y="0"/>
                </a:cubicBezTo>
                <a:cubicBezTo>
                  <a:pt x="210965" y="0"/>
                  <a:pt x="271812" y="60846"/>
                  <a:pt x="271812" y="135905"/>
                </a:cubicBezTo>
                <a:cubicBezTo>
                  <a:pt x="271812" y="210963"/>
                  <a:pt x="210965" y="271810"/>
                  <a:pt x="135905" y="271810"/>
                </a:cubicBezTo>
                <a:cubicBezTo>
                  <a:pt x="60847" y="271810"/>
                  <a:pt x="0" y="210963"/>
                  <a:pt x="0" y="135905"/>
                </a:cubicBezTo>
                <a:close/>
                <a:moveTo>
                  <a:pt x="67650" y="111142"/>
                </a:moveTo>
                <a:lnTo>
                  <a:pt x="202952" y="111142"/>
                </a:lnTo>
                <a:moveTo>
                  <a:pt x="202952" y="158255"/>
                </a:moveTo>
                <a:lnTo>
                  <a:pt x="67650" y="158255"/>
                </a:lnTo>
                <a:moveTo>
                  <a:pt x="188455" y="57983"/>
                </a:moveTo>
                <a:lnTo>
                  <a:pt x="80938" y="212615"/>
                </a:lnTo>
              </a:path>
            </a:pathLst>
          </a:custGeom>
          <a:noFill/>
          <a:ln w="12080">
            <a:solidFill>
              <a:srgbClr val="FFFFFF"/>
            </a:solidFill>
          </a:ln>
        </p:spPr>
        <p:txBody>
          <a:bodyPr rtlCol="0" anchor="ctr"/>
          <a:lstStyle/>
          <a:p>
            <a:pPr algn="ctr"/>
            <a:endParaRPr/>
          </a:p>
        </p:txBody>
      </p:sp>
      <p:sp>
        <p:nvSpPr>
          <p:cNvPr id="49" name="Rounded Rectangle 34">
            <a:extLst>
              <a:ext uri="{FF2B5EF4-FFF2-40B4-BE49-F238E27FC236}">
                <a16:creationId xmlns:a16="http://schemas.microsoft.com/office/drawing/2014/main" id="{000DC33D-B0AA-BB1F-CBF9-251508C8E652}"/>
              </a:ext>
            </a:extLst>
          </p:cNvPr>
          <p:cNvSpPr/>
          <p:nvPr/>
        </p:nvSpPr>
        <p:spPr>
          <a:xfrm>
            <a:off x="6788363" y="1297023"/>
            <a:ext cx="545608" cy="546440"/>
          </a:xfrm>
          <a:custGeom>
            <a:avLst/>
            <a:gdLst/>
            <a:ahLst/>
            <a:cxnLst/>
            <a:rect l="0" t="0" r="0" b="0"/>
            <a:pathLst>
              <a:path w="545608" h="546440">
                <a:moveTo>
                  <a:pt x="0" y="0"/>
                </a:moveTo>
                <a:moveTo>
                  <a:pt x="406300" y="313432"/>
                </a:moveTo>
                <a:lnTo>
                  <a:pt x="406300" y="452735"/>
                </a:lnTo>
                <a:moveTo>
                  <a:pt x="0" y="0"/>
                </a:moveTo>
                <a:moveTo>
                  <a:pt x="475952" y="383083"/>
                </a:moveTo>
                <a:lnTo>
                  <a:pt x="336649" y="383083"/>
                </a:lnTo>
                <a:moveTo>
                  <a:pt x="0" y="0"/>
                </a:moveTo>
                <a:moveTo>
                  <a:pt x="392858" y="543212"/>
                </a:moveTo>
                <a:lnTo>
                  <a:pt x="380018" y="538336"/>
                </a:lnTo>
                <a:cubicBezTo>
                  <a:pt x="318957" y="515073"/>
                  <a:pt x="266997" y="456519"/>
                  <a:pt x="266997" y="391186"/>
                </a:cubicBezTo>
                <a:lnTo>
                  <a:pt x="266997" y="312410"/>
                </a:lnTo>
                <a:cubicBezTo>
                  <a:pt x="266993" y="302754"/>
                  <a:pt x="272721" y="294016"/>
                  <a:pt x="281578" y="290168"/>
                </a:cubicBezTo>
                <a:cubicBezTo>
                  <a:pt x="321291" y="275173"/>
                  <a:pt x="363341" y="267313"/>
                  <a:pt x="405790" y="266951"/>
                </a:cubicBezTo>
                <a:cubicBezTo>
                  <a:pt x="448568" y="267335"/>
                  <a:pt x="490950" y="275192"/>
                  <a:pt x="531023" y="290168"/>
                </a:cubicBezTo>
                <a:cubicBezTo>
                  <a:pt x="539880" y="294016"/>
                  <a:pt x="545608" y="302754"/>
                  <a:pt x="545603" y="312410"/>
                </a:cubicBezTo>
                <a:lnTo>
                  <a:pt x="545603" y="391256"/>
                </a:lnTo>
                <a:cubicBezTo>
                  <a:pt x="545603" y="456589"/>
                  <a:pt x="492622" y="515189"/>
                  <a:pt x="431561" y="538406"/>
                </a:cubicBezTo>
                <a:lnTo>
                  <a:pt x="418721" y="543282"/>
                </a:lnTo>
                <a:cubicBezTo>
                  <a:pt x="410385" y="546440"/>
                  <a:pt x="401177" y="546416"/>
                  <a:pt x="392857" y="543212"/>
                </a:cubicBezTo>
                <a:close/>
                <a:moveTo>
                  <a:pt x="55721" y="211276"/>
                </a:moveTo>
                <a:cubicBezTo>
                  <a:pt x="68694" y="189949"/>
                  <a:pt x="75150" y="165295"/>
                  <a:pt x="74294" y="140347"/>
                </a:cubicBezTo>
                <a:lnTo>
                  <a:pt x="74294" y="111442"/>
                </a:lnTo>
                <a:cubicBezTo>
                  <a:pt x="74294" y="56305"/>
                  <a:pt x="118992" y="11608"/>
                  <a:pt x="174128" y="11608"/>
                </a:cubicBezTo>
                <a:cubicBezTo>
                  <a:pt x="229265" y="11608"/>
                  <a:pt x="273962" y="56305"/>
                  <a:pt x="273962" y="111442"/>
                </a:cubicBezTo>
                <a:lnTo>
                  <a:pt x="273962" y="140371"/>
                </a:lnTo>
                <a:cubicBezTo>
                  <a:pt x="273112" y="165311"/>
                  <a:pt x="279568" y="189956"/>
                  <a:pt x="292536" y="211276"/>
                </a:cubicBezTo>
                <a:moveTo>
                  <a:pt x="273962" y="127833"/>
                </a:moveTo>
                <a:cubicBezTo>
                  <a:pt x="235621" y="127811"/>
                  <a:pt x="199184" y="111118"/>
                  <a:pt x="174128" y="82095"/>
                </a:cubicBezTo>
                <a:cubicBezTo>
                  <a:pt x="149066" y="111108"/>
                  <a:pt x="112633" y="127799"/>
                  <a:pt x="74295" y="127833"/>
                </a:cubicBezTo>
                <a:moveTo>
                  <a:pt x="86228" y="127299"/>
                </a:moveTo>
                <a:cubicBezTo>
                  <a:pt x="88515" y="174187"/>
                  <a:pt x="127196" y="211028"/>
                  <a:pt x="174140" y="211028"/>
                </a:cubicBezTo>
                <a:cubicBezTo>
                  <a:pt x="221083" y="211028"/>
                  <a:pt x="259765" y="174187"/>
                  <a:pt x="262052" y="127299"/>
                </a:cubicBezTo>
                <a:moveTo>
                  <a:pt x="197346" y="406300"/>
                </a:moveTo>
                <a:lnTo>
                  <a:pt x="11608" y="406300"/>
                </a:lnTo>
                <a:cubicBezTo>
                  <a:pt x="11642" y="359156"/>
                  <a:pt x="32131" y="314346"/>
                  <a:pt x="67767" y="283480"/>
                </a:cubicBezTo>
                <a:cubicBezTo>
                  <a:pt x="103403" y="252615"/>
                  <a:pt x="150679" y="238732"/>
                  <a:pt x="197346" y="245428"/>
                </a:cubicBezTo>
              </a:path>
            </a:pathLst>
          </a:custGeom>
          <a:noFill/>
          <a:ln w="11608">
            <a:solidFill>
              <a:srgbClr val="FFFFFF"/>
            </a:solidFill>
          </a:ln>
        </p:spPr>
        <p:txBody>
          <a:bodyPr rtlCol="0" anchor="ctr"/>
          <a:lstStyle/>
          <a:p>
            <a:pPr algn="ctr"/>
            <a:endParaRPr/>
          </a:p>
        </p:txBody>
      </p:sp>
      <p:sp>
        <p:nvSpPr>
          <p:cNvPr id="274" name="Rounded Rectangle 30">
            <a:extLst>
              <a:ext uri="{FF2B5EF4-FFF2-40B4-BE49-F238E27FC236}">
                <a16:creationId xmlns:a16="http://schemas.microsoft.com/office/drawing/2014/main" id="{2FCF181A-D890-87F8-737C-4C9E8D9C26A4}"/>
              </a:ext>
            </a:extLst>
          </p:cNvPr>
          <p:cNvSpPr/>
          <p:nvPr/>
        </p:nvSpPr>
        <p:spPr>
          <a:xfrm>
            <a:off x="8435241" y="2164485"/>
            <a:ext cx="545820" cy="570010"/>
          </a:xfrm>
          <a:custGeom>
            <a:avLst/>
            <a:gdLst/>
            <a:ahLst/>
            <a:cxnLst/>
            <a:rect l="0" t="0" r="0" b="0"/>
            <a:pathLst>
              <a:path w="440904" h="460444">
                <a:moveTo>
                  <a:pt x="133558" y="324912"/>
                </a:moveTo>
                <a:cubicBezTo>
                  <a:pt x="141603" y="321866"/>
                  <a:pt x="149039" y="317211"/>
                  <a:pt x="153038" y="308337"/>
                </a:cubicBezTo>
                <a:cubicBezTo>
                  <a:pt x="157037" y="299466"/>
                  <a:pt x="157209" y="290201"/>
                  <a:pt x="152554" y="282766"/>
                </a:cubicBezTo>
                <a:moveTo>
                  <a:pt x="0" y="0"/>
                </a:moveTo>
                <a:moveTo>
                  <a:pt x="333308" y="322870"/>
                </a:moveTo>
                <a:lnTo>
                  <a:pt x="175766" y="426672"/>
                </a:lnTo>
                <a:moveTo>
                  <a:pt x="0" y="0"/>
                </a:moveTo>
                <a:moveTo>
                  <a:pt x="156321" y="200394"/>
                </a:moveTo>
                <a:lnTo>
                  <a:pt x="276104" y="254384"/>
                </a:lnTo>
                <a:cubicBezTo>
                  <a:pt x="334996" y="283595"/>
                  <a:pt x="345446" y="340349"/>
                  <a:pt x="327059" y="384103"/>
                </a:cubicBezTo>
                <a:cubicBezTo>
                  <a:pt x="307063" y="428468"/>
                  <a:pt x="256622" y="460444"/>
                  <a:pt x="195731" y="435667"/>
                </a:cubicBezTo>
                <a:lnTo>
                  <a:pt x="75946" y="381680"/>
                </a:lnTo>
                <a:moveTo>
                  <a:pt x="23615" y="326067"/>
                </a:moveTo>
                <a:cubicBezTo>
                  <a:pt x="4101" y="274527"/>
                  <a:pt x="29703" y="217061"/>
                  <a:pt x="80799" y="197716"/>
                </a:cubicBezTo>
                <a:cubicBezTo>
                  <a:pt x="131895" y="178369"/>
                  <a:pt x="189136" y="204467"/>
                  <a:pt x="208650" y="256009"/>
                </a:cubicBezTo>
                <a:cubicBezTo>
                  <a:pt x="228165" y="307548"/>
                  <a:pt x="202564" y="365013"/>
                  <a:pt x="151468" y="384360"/>
                </a:cubicBezTo>
                <a:cubicBezTo>
                  <a:pt x="100371" y="403705"/>
                  <a:pt x="43130" y="377607"/>
                  <a:pt x="23615" y="326067"/>
                </a:cubicBezTo>
                <a:close/>
                <a:moveTo>
                  <a:pt x="78368" y="320053"/>
                </a:moveTo>
                <a:cubicBezTo>
                  <a:pt x="76591" y="320725"/>
                  <a:pt x="75696" y="322712"/>
                  <a:pt x="76368" y="324490"/>
                </a:cubicBezTo>
                <a:cubicBezTo>
                  <a:pt x="77042" y="326267"/>
                  <a:pt x="79028" y="327162"/>
                  <a:pt x="80805" y="326490"/>
                </a:cubicBezTo>
                <a:moveTo>
                  <a:pt x="80805" y="326488"/>
                </a:moveTo>
                <a:cubicBezTo>
                  <a:pt x="82583" y="325815"/>
                  <a:pt x="83478" y="323829"/>
                  <a:pt x="82805" y="322051"/>
                </a:cubicBezTo>
                <a:cubicBezTo>
                  <a:pt x="82132" y="320274"/>
                  <a:pt x="80146" y="319378"/>
                  <a:pt x="78369" y="320053"/>
                </a:cubicBezTo>
                <a:moveTo>
                  <a:pt x="115361" y="237980"/>
                </a:moveTo>
                <a:cubicBezTo>
                  <a:pt x="113584" y="238652"/>
                  <a:pt x="112688" y="240639"/>
                  <a:pt x="113361" y="242416"/>
                </a:cubicBezTo>
                <a:cubicBezTo>
                  <a:pt x="114034" y="244194"/>
                  <a:pt x="116020" y="245087"/>
                  <a:pt x="117798" y="244415"/>
                </a:cubicBezTo>
                <a:moveTo>
                  <a:pt x="117798" y="244415"/>
                </a:moveTo>
                <a:cubicBezTo>
                  <a:pt x="119575" y="243742"/>
                  <a:pt x="120471" y="241755"/>
                  <a:pt x="119798" y="239978"/>
                </a:cubicBezTo>
                <a:cubicBezTo>
                  <a:pt x="119125" y="238201"/>
                  <a:pt x="117139" y="237305"/>
                  <a:pt x="115361" y="237980"/>
                </a:cubicBezTo>
                <a:moveTo>
                  <a:pt x="0" y="0"/>
                </a:moveTo>
                <a:moveTo>
                  <a:pt x="274430" y="361717"/>
                </a:moveTo>
                <a:lnTo>
                  <a:pt x="260577" y="247385"/>
                </a:lnTo>
                <a:moveTo>
                  <a:pt x="252888" y="113680"/>
                </a:moveTo>
                <a:lnTo>
                  <a:pt x="180789" y="155307"/>
                </a:lnTo>
                <a:cubicBezTo>
                  <a:pt x="164309" y="164822"/>
                  <a:pt x="141564" y="158727"/>
                  <a:pt x="132050" y="142247"/>
                </a:cubicBezTo>
                <a:cubicBezTo>
                  <a:pt x="122535" y="125767"/>
                  <a:pt x="128629" y="103022"/>
                  <a:pt x="145109" y="93507"/>
                </a:cubicBezTo>
                <a:lnTo>
                  <a:pt x="243988" y="36419"/>
                </a:lnTo>
                <a:cubicBezTo>
                  <a:pt x="264589" y="24526"/>
                  <a:pt x="289946" y="20872"/>
                  <a:pt x="313563" y="23718"/>
                </a:cubicBezTo>
                <a:lnTo>
                  <a:pt x="386789" y="36373"/>
                </a:lnTo>
                <a:lnTo>
                  <a:pt x="440531" y="36373"/>
                </a:lnTo>
                <a:moveTo>
                  <a:pt x="0" y="0"/>
                </a:moveTo>
                <a:moveTo>
                  <a:pt x="440904" y="130102"/>
                </a:moveTo>
                <a:lnTo>
                  <a:pt x="379104" y="165783"/>
                </a:lnTo>
                <a:cubicBezTo>
                  <a:pt x="360565" y="176487"/>
                  <a:pt x="338455" y="181010"/>
                  <a:pt x="318089" y="179036"/>
                </a:cubicBezTo>
                <a:lnTo>
                  <a:pt x="269986" y="176594"/>
                </a:lnTo>
                <a:cubicBezTo>
                  <a:pt x="250810" y="176680"/>
                  <a:pt x="235985" y="160518"/>
                  <a:pt x="237961" y="140152"/>
                </a:cubicBezTo>
                <a:cubicBezTo>
                  <a:pt x="239064" y="123034"/>
                  <a:pt x="253164" y="109400"/>
                  <a:pt x="269092" y="108444"/>
                </a:cubicBezTo>
                <a:lnTo>
                  <a:pt x="331064" y="111119"/>
                </a:lnTo>
              </a:path>
            </a:pathLst>
          </a:custGeom>
          <a:noFill/>
          <a:ln w="14287">
            <a:solidFill>
              <a:srgbClr val="FFFFFF"/>
            </a:solidFill>
          </a:ln>
        </p:spPr>
        <p:txBody>
          <a:bodyPr rtlCol="0" anchor="ctr"/>
          <a:lstStyle/>
          <a:p>
            <a:pPr algn="ctr"/>
            <a:endParaRPr/>
          </a:p>
        </p:txBody>
      </p:sp>
      <p:sp>
        <p:nvSpPr>
          <p:cNvPr id="275" name="Rounded Rectangle 35">
            <a:extLst>
              <a:ext uri="{FF2B5EF4-FFF2-40B4-BE49-F238E27FC236}">
                <a16:creationId xmlns:a16="http://schemas.microsoft.com/office/drawing/2014/main" id="{793C9506-4C8B-7392-DEF9-BCA15010DBAC}"/>
              </a:ext>
            </a:extLst>
          </p:cNvPr>
          <p:cNvSpPr/>
          <p:nvPr/>
        </p:nvSpPr>
        <p:spPr>
          <a:xfrm>
            <a:off x="5202361" y="2164485"/>
            <a:ext cx="438150" cy="438169"/>
          </a:xfrm>
          <a:custGeom>
            <a:avLst/>
            <a:gdLst/>
            <a:ahLst/>
            <a:cxnLst/>
            <a:rect l="0" t="0" r="0" b="0"/>
            <a:pathLst>
              <a:path w="438150" h="438169">
                <a:moveTo>
                  <a:pt x="190500" y="438150"/>
                </a:moveTo>
                <a:lnTo>
                  <a:pt x="19050" y="438150"/>
                </a:lnTo>
                <a:cubicBezTo>
                  <a:pt x="8528" y="438150"/>
                  <a:pt x="0" y="429621"/>
                  <a:pt x="0" y="419100"/>
                </a:cubicBezTo>
                <a:lnTo>
                  <a:pt x="0" y="19050"/>
                </a:lnTo>
                <a:cubicBezTo>
                  <a:pt x="0" y="8528"/>
                  <a:pt x="8528" y="0"/>
                  <a:pt x="19050" y="0"/>
                </a:cubicBezTo>
                <a:lnTo>
                  <a:pt x="272281" y="0"/>
                </a:lnTo>
                <a:cubicBezTo>
                  <a:pt x="277336" y="6"/>
                  <a:pt x="282181" y="2020"/>
                  <a:pt x="285750" y="5600"/>
                </a:cubicBezTo>
                <a:lnTo>
                  <a:pt x="356368" y="76200"/>
                </a:lnTo>
                <a:cubicBezTo>
                  <a:pt x="359941" y="79771"/>
                  <a:pt x="361948" y="84616"/>
                  <a:pt x="361950" y="89668"/>
                </a:cubicBezTo>
                <a:lnTo>
                  <a:pt x="361950" y="152400"/>
                </a:lnTo>
                <a:moveTo>
                  <a:pt x="264795" y="171126"/>
                </a:moveTo>
                <a:cubicBezTo>
                  <a:pt x="254595" y="122034"/>
                  <a:pt x="208084" y="89254"/>
                  <a:pt x="158421" y="96158"/>
                </a:cubicBezTo>
                <a:cubicBezTo>
                  <a:pt x="108758" y="103061"/>
                  <a:pt x="72951" y="147284"/>
                  <a:pt x="76529" y="197296"/>
                </a:cubicBezTo>
                <a:cubicBezTo>
                  <a:pt x="80106" y="247309"/>
                  <a:pt x="121843" y="285985"/>
                  <a:pt x="171983" y="285750"/>
                </a:cubicBezTo>
                <a:moveTo>
                  <a:pt x="209550" y="190519"/>
                </a:moveTo>
                <a:lnTo>
                  <a:pt x="171450" y="190519"/>
                </a:lnTo>
                <a:lnTo>
                  <a:pt x="171450" y="133369"/>
                </a:lnTo>
                <a:moveTo>
                  <a:pt x="295275" y="381000"/>
                </a:moveTo>
                <a:lnTo>
                  <a:pt x="333965" y="381000"/>
                </a:lnTo>
                <a:cubicBezTo>
                  <a:pt x="346226" y="381014"/>
                  <a:pt x="356770" y="372322"/>
                  <a:pt x="359096" y="360284"/>
                </a:cubicBezTo>
                <a:cubicBezTo>
                  <a:pt x="361421" y="348246"/>
                  <a:pt x="354873" y="336252"/>
                  <a:pt x="343490" y="331698"/>
                </a:cubicBezTo>
                <a:lnTo>
                  <a:pt x="304171" y="315982"/>
                </a:lnTo>
                <a:cubicBezTo>
                  <a:pt x="292814" y="311412"/>
                  <a:pt x="286290" y="299433"/>
                  <a:pt x="288613" y="287413"/>
                </a:cubicBezTo>
                <a:cubicBezTo>
                  <a:pt x="290936" y="275394"/>
                  <a:pt x="301454" y="266708"/>
                  <a:pt x="313696" y="266700"/>
                </a:cubicBezTo>
                <a:lnTo>
                  <a:pt x="352425" y="266700"/>
                </a:lnTo>
                <a:moveTo>
                  <a:pt x="323850" y="381019"/>
                </a:moveTo>
                <a:lnTo>
                  <a:pt x="323850" y="400069"/>
                </a:lnTo>
                <a:moveTo>
                  <a:pt x="323850" y="247669"/>
                </a:moveTo>
                <a:lnTo>
                  <a:pt x="323850" y="266719"/>
                </a:lnTo>
                <a:moveTo>
                  <a:pt x="209550" y="323869"/>
                </a:moveTo>
                <a:cubicBezTo>
                  <a:pt x="209550" y="260742"/>
                  <a:pt x="260723" y="209569"/>
                  <a:pt x="323850" y="209569"/>
                </a:cubicBezTo>
                <a:cubicBezTo>
                  <a:pt x="386976" y="209569"/>
                  <a:pt x="438150" y="260742"/>
                  <a:pt x="438150" y="323869"/>
                </a:cubicBezTo>
                <a:cubicBezTo>
                  <a:pt x="438150" y="386995"/>
                  <a:pt x="386976" y="438169"/>
                  <a:pt x="323850" y="438169"/>
                </a:cubicBezTo>
                <a:cubicBezTo>
                  <a:pt x="260723" y="438169"/>
                  <a:pt x="209550" y="386995"/>
                  <a:pt x="209550" y="323869"/>
                </a:cubicBezTo>
                <a:close/>
              </a:path>
            </a:pathLst>
          </a:custGeom>
          <a:noFill/>
          <a:ln w="14287">
            <a:solidFill>
              <a:srgbClr val="FFFFFF"/>
            </a:solidFill>
          </a:ln>
        </p:spPr>
        <p:txBody>
          <a:bodyPr rtlCol="0" anchor="ctr"/>
          <a:lstStyle/>
          <a:p>
            <a:pPr algn="ctr"/>
            <a:endParaRPr/>
          </a:p>
        </p:txBody>
      </p:sp>
      <p:sp>
        <p:nvSpPr>
          <p:cNvPr id="276" name="Rounded Rectangle 33">
            <a:extLst>
              <a:ext uri="{FF2B5EF4-FFF2-40B4-BE49-F238E27FC236}">
                <a16:creationId xmlns:a16="http://schemas.microsoft.com/office/drawing/2014/main" id="{A6C88BFB-5916-FB33-07A1-F76E0C170BA1}"/>
              </a:ext>
            </a:extLst>
          </p:cNvPr>
          <p:cNvSpPr/>
          <p:nvPr/>
        </p:nvSpPr>
        <p:spPr>
          <a:xfrm>
            <a:off x="6762238" y="5408439"/>
            <a:ext cx="666282" cy="357564"/>
          </a:xfrm>
          <a:custGeom>
            <a:avLst/>
            <a:gdLst/>
            <a:ahLst/>
            <a:cxnLst/>
            <a:rect l="0" t="0" r="0" b="0"/>
            <a:pathLst>
              <a:path w="438150" h="235136">
                <a:moveTo>
                  <a:pt x="266700" y="65228"/>
                </a:moveTo>
                <a:lnTo>
                  <a:pt x="188290" y="91003"/>
                </a:lnTo>
                <a:cubicBezTo>
                  <a:pt x="181586" y="93224"/>
                  <a:pt x="174252" y="90346"/>
                  <a:pt x="170847" y="84159"/>
                </a:cubicBezTo>
                <a:cubicBezTo>
                  <a:pt x="167443" y="77971"/>
                  <a:pt x="168938" y="70235"/>
                  <a:pt x="174402" y="65762"/>
                </a:cubicBezTo>
                <a:lnTo>
                  <a:pt x="244221" y="8326"/>
                </a:lnTo>
                <a:cubicBezTo>
                  <a:pt x="252216" y="1741"/>
                  <a:pt x="263149" y="0"/>
                  <a:pt x="272796" y="3773"/>
                </a:cubicBezTo>
                <a:lnTo>
                  <a:pt x="368903" y="41435"/>
                </a:lnTo>
                <a:cubicBezTo>
                  <a:pt x="376199" y="44296"/>
                  <a:pt x="380999" y="51333"/>
                  <a:pt x="381000" y="59170"/>
                </a:cubicBezTo>
                <a:lnTo>
                  <a:pt x="381000" y="162688"/>
                </a:lnTo>
                <a:cubicBezTo>
                  <a:pt x="381003" y="171889"/>
                  <a:pt x="374429" y="179777"/>
                  <a:pt x="365379" y="181433"/>
                </a:cubicBezTo>
                <a:lnTo>
                  <a:pt x="323850" y="189053"/>
                </a:lnTo>
                <a:cubicBezTo>
                  <a:pt x="322954" y="189187"/>
                  <a:pt x="257175" y="189053"/>
                  <a:pt x="257175" y="189053"/>
                </a:cubicBezTo>
                <a:lnTo>
                  <a:pt x="253117" y="189053"/>
                </a:lnTo>
                <a:moveTo>
                  <a:pt x="246868" y="71724"/>
                </a:moveTo>
                <a:lnTo>
                  <a:pt x="296398" y="121254"/>
                </a:lnTo>
                <a:lnTo>
                  <a:pt x="290798" y="153811"/>
                </a:lnTo>
                <a:lnTo>
                  <a:pt x="258241" y="159431"/>
                </a:lnTo>
                <a:lnTo>
                  <a:pt x="252622" y="191968"/>
                </a:lnTo>
                <a:lnTo>
                  <a:pt x="220065" y="197588"/>
                </a:lnTo>
                <a:lnTo>
                  <a:pt x="216750" y="216885"/>
                </a:lnTo>
                <a:cubicBezTo>
                  <a:pt x="215383" y="224836"/>
                  <a:pt x="209156" y="231063"/>
                  <a:pt x="201206" y="232430"/>
                </a:cubicBezTo>
                <a:lnTo>
                  <a:pt x="191681" y="234088"/>
                </a:lnTo>
                <a:cubicBezTo>
                  <a:pt x="185579" y="235136"/>
                  <a:pt x="179348" y="233154"/>
                  <a:pt x="174974" y="228773"/>
                </a:cubicBezTo>
                <a:lnTo>
                  <a:pt x="106679" y="160478"/>
                </a:lnTo>
                <a:lnTo>
                  <a:pt x="57149" y="150953"/>
                </a:lnTo>
                <a:moveTo>
                  <a:pt x="57150" y="36653"/>
                </a:moveTo>
                <a:lnTo>
                  <a:pt x="104775" y="27128"/>
                </a:lnTo>
                <a:lnTo>
                  <a:pt x="161925" y="3430"/>
                </a:lnTo>
                <a:cubicBezTo>
                  <a:pt x="169054" y="477"/>
                  <a:pt x="177261" y="2117"/>
                  <a:pt x="182708" y="7583"/>
                </a:cubicBezTo>
                <a:lnTo>
                  <a:pt x="210883" y="35739"/>
                </a:lnTo>
                <a:moveTo>
                  <a:pt x="0" y="8078"/>
                </a:moveTo>
                <a:lnTo>
                  <a:pt x="38100" y="8078"/>
                </a:lnTo>
                <a:cubicBezTo>
                  <a:pt x="48621" y="8078"/>
                  <a:pt x="57150" y="16607"/>
                  <a:pt x="57150" y="27128"/>
                </a:cubicBezTo>
                <a:lnTo>
                  <a:pt x="57150" y="160478"/>
                </a:lnTo>
                <a:cubicBezTo>
                  <a:pt x="57150" y="170999"/>
                  <a:pt x="48621" y="179528"/>
                  <a:pt x="38100" y="179528"/>
                </a:cubicBezTo>
                <a:lnTo>
                  <a:pt x="0" y="179528"/>
                </a:lnTo>
                <a:lnTo>
                  <a:pt x="0" y="179528"/>
                </a:lnTo>
                <a:lnTo>
                  <a:pt x="0" y="8078"/>
                </a:lnTo>
                <a:close/>
                <a:moveTo>
                  <a:pt x="400050" y="27128"/>
                </a:moveTo>
                <a:lnTo>
                  <a:pt x="438150" y="27128"/>
                </a:lnTo>
                <a:lnTo>
                  <a:pt x="438150" y="27128"/>
                </a:lnTo>
                <a:lnTo>
                  <a:pt x="438150" y="198578"/>
                </a:lnTo>
                <a:lnTo>
                  <a:pt x="438150" y="198578"/>
                </a:lnTo>
                <a:lnTo>
                  <a:pt x="400050" y="198578"/>
                </a:lnTo>
                <a:cubicBezTo>
                  <a:pt x="389528" y="198578"/>
                  <a:pt x="381000" y="190049"/>
                  <a:pt x="381000" y="179528"/>
                </a:cubicBezTo>
                <a:lnTo>
                  <a:pt x="381000" y="46178"/>
                </a:lnTo>
                <a:cubicBezTo>
                  <a:pt x="381000" y="35657"/>
                  <a:pt x="389528" y="27128"/>
                  <a:pt x="400050" y="27128"/>
                </a:cubicBezTo>
                <a:close/>
              </a:path>
            </a:pathLst>
          </a:custGeom>
          <a:noFill/>
          <a:ln w="14287">
            <a:solidFill>
              <a:srgbClr val="FFFFFF"/>
            </a:solidFill>
          </a:ln>
        </p:spPr>
        <p:txBody>
          <a:bodyPr rtlCol="0" anchor="ctr"/>
          <a:lstStyle/>
          <a:p>
            <a:pPr algn="ctr"/>
            <a:endParaRPr/>
          </a:p>
        </p:txBody>
      </p:sp>
      <p:sp>
        <p:nvSpPr>
          <p:cNvPr id="277" name="Rounded Rectangle 32">
            <a:extLst>
              <a:ext uri="{FF2B5EF4-FFF2-40B4-BE49-F238E27FC236}">
                <a16:creationId xmlns:a16="http://schemas.microsoft.com/office/drawing/2014/main" id="{E6591FF9-0759-584F-9B56-404100596E9B}"/>
              </a:ext>
            </a:extLst>
          </p:cNvPr>
          <p:cNvSpPr/>
          <p:nvPr/>
        </p:nvSpPr>
        <p:spPr>
          <a:xfrm>
            <a:off x="6704032" y="3193645"/>
            <a:ext cx="764872" cy="772758"/>
          </a:xfrm>
          <a:custGeom>
            <a:avLst/>
            <a:gdLst/>
            <a:ahLst/>
            <a:cxnLst/>
            <a:rect l="0" t="0" r="0" b="0"/>
            <a:pathLst>
              <a:path w="652735" h="659465">
                <a:moveTo>
                  <a:pt x="95483" y="656204"/>
                </a:moveTo>
                <a:cubicBezTo>
                  <a:pt x="95483" y="656204"/>
                  <a:pt x="97379" y="608953"/>
                  <a:pt x="91951" y="600743"/>
                </a:cubicBezTo>
                <a:cubicBezTo>
                  <a:pt x="8942" y="475227"/>
                  <a:pt x="27658" y="346897"/>
                  <a:pt x="63376" y="232766"/>
                </a:cubicBezTo>
                <a:moveTo>
                  <a:pt x="587742" y="232766"/>
                </a:moveTo>
                <a:cubicBezTo>
                  <a:pt x="627304" y="272327"/>
                  <a:pt x="652735" y="328843"/>
                  <a:pt x="652735" y="388185"/>
                </a:cubicBezTo>
                <a:cubicBezTo>
                  <a:pt x="652735" y="489915"/>
                  <a:pt x="584915" y="577517"/>
                  <a:pt x="486012" y="602949"/>
                </a:cubicBezTo>
                <a:lnTo>
                  <a:pt x="469058" y="605775"/>
                </a:lnTo>
                <a:cubicBezTo>
                  <a:pt x="443624" y="611427"/>
                  <a:pt x="426670" y="634033"/>
                  <a:pt x="426670" y="659465"/>
                </a:cubicBezTo>
                <a:moveTo>
                  <a:pt x="0" y="0"/>
                </a:moveTo>
                <a:moveTo>
                  <a:pt x="427490" y="540604"/>
                </a:moveTo>
                <a:lnTo>
                  <a:pt x="315713" y="425101"/>
                </a:lnTo>
                <a:cubicBezTo>
                  <a:pt x="297082" y="406473"/>
                  <a:pt x="289630" y="372938"/>
                  <a:pt x="304535" y="350583"/>
                </a:cubicBezTo>
                <a:cubicBezTo>
                  <a:pt x="323166" y="309598"/>
                  <a:pt x="379053" y="302146"/>
                  <a:pt x="408859" y="331952"/>
                </a:cubicBezTo>
                <a:lnTo>
                  <a:pt x="427490" y="350583"/>
                </a:lnTo>
                <a:lnTo>
                  <a:pt x="446118" y="331952"/>
                </a:lnTo>
                <a:cubicBezTo>
                  <a:pt x="479651" y="298420"/>
                  <a:pt x="531815" y="309598"/>
                  <a:pt x="550445" y="350583"/>
                </a:cubicBezTo>
                <a:cubicBezTo>
                  <a:pt x="561621" y="376664"/>
                  <a:pt x="557895" y="406473"/>
                  <a:pt x="539267" y="425101"/>
                </a:cubicBezTo>
                <a:close/>
                <a:moveTo>
                  <a:pt x="0" y="0"/>
                </a:moveTo>
                <a:moveTo>
                  <a:pt x="435600" y="93761"/>
                </a:moveTo>
                <a:lnTo>
                  <a:pt x="435600" y="26334"/>
                </a:lnTo>
                <a:moveTo>
                  <a:pt x="168517" y="26334"/>
                </a:moveTo>
                <a:lnTo>
                  <a:pt x="168517" y="92167"/>
                </a:lnTo>
                <a:cubicBezTo>
                  <a:pt x="168517" y="125453"/>
                  <a:pt x="189285" y="159386"/>
                  <a:pt x="233040" y="148670"/>
                </a:cubicBezTo>
                <a:lnTo>
                  <a:pt x="449656" y="89973"/>
                </a:lnTo>
                <a:cubicBezTo>
                  <a:pt x="481611" y="81314"/>
                  <a:pt x="514681" y="99533"/>
                  <a:pt x="524434" y="131171"/>
                </a:cubicBezTo>
                <a:cubicBezTo>
                  <a:pt x="533858" y="161743"/>
                  <a:pt x="518084" y="193856"/>
                  <a:pt x="487589" y="203520"/>
                </a:cubicBezTo>
                <a:cubicBezTo>
                  <a:pt x="409748" y="228190"/>
                  <a:pt x="279797" y="265293"/>
                  <a:pt x="213395" y="282615"/>
                </a:cubicBezTo>
                <a:cubicBezTo>
                  <a:pt x="126661" y="305241"/>
                  <a:pt x="34801" y="246956"/>
                  <a:pt x="34801" y="138834"/>
                </a:cubicBezTo>
                <a:lnTo>
                  <a:pt x="34801" y="26334"/>
                </a:lnTo>
              </a:path>
            </a:pathLst>
          </a:custGeom>
          <a:noFill/>
          <a:ln w="19050">
            <a:solidFill>
              <a:srgbClr val="EF3663"/>
            </a:solidFill>
          </a:ln>
        </p:spPr>
        <p:txBody>
          <a:bodyPr rtlCol="0" anchor="ctr"/>
          <a:lstStyle/>
          <a:p>
            <a:pPr algn="ctr"/>
            <a:endParaRPr/>
          </a:p>
        </p:txBody>
      </p:sp>
      <p:grpSp>
        <p:nvGrpSpPr>
          <p:cNvPr id="2" name="Google Shape;702;g31dbd23bb8a_0_563">
            <a:extLst>
              <a:ext uri="{FF2B5EF4-FFF2-40B4-BE49-F238E27FC236}">
                <a16:creationId xmlns:a16="http://schemas.microsoft.com/office/drawing/2014/main" id="{85B05087-C553-CF07-6DC1-EC2D24D7FA77}"/>
              </a:ext>
            </a:extLst>
          </p:cNvPr>
          <p:cNvGrpSpPr/>
          <p:nvPr/>
        </p:nvGrpSpPr>
        <p:grpSpPr>
          <a:xfrm>
            <a:off x="1034566" y="2995400"/>
            <a:ext cx="2086463" cy="1707448"/>
            <a:chOff x="5420600" y="260350"/>
            <a:chExt cx="5932500" cy="1309296"/>
          </a:xfrm>
          <a:scene3d>
            <a:camera prst="orthographicFront">
              <a:rot lat="0" lon="0" rev="0"/>
            </a:camera>
            <a:lightRig rig="balanced" dir="t">
              <a:rot lat="0" lon="0" rev="8700000"/>
            </a:lightRig>
          </a:scene3d>
        </p:grpSpPr>
        <p:sp>
          <p:nvSpPr>
            <p:cNvPr id="3" name="Google Shape;703;g31dbd23bb8a_0_563">
              <a:extLst>
                <a:ext uri="{FF2B5EF4-FFF2-40B4-BE49-F238E27FC236}">
                  <a16:creationId xmlns:a16="http://schemas.microsoft.com/office/drawing/2014/main" id="{8959B904-D21F-8C6F-522F-024D107BA479}"/>
                </a:ext>
              </a:extLst>
            </p:cNvPr>
            <p:cNvSpPr/>
            <p:nvPr/>
          </p:nvSpPr>
          <p:spPr>
            <a:xfrm>
              <a:off x="5420600" y="420577"/>
              <a:ext cx="5932500" cy="999402"/>
            </a:xfrm>
            <a:prstGeom prst="roundRect">
              <a:avLst>
                <a:gd name="adj" fmla="val 16667"/>
              </a:avLst>
            </a:prstGeom>
            <a:solidFill>
              <a:srgbClr val="C30269"/>
            </a:solid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s-MX" sz="2000" b="0" i="0" u="none" strike="noStrike" cap="none" noProof="0" dirty="0">
                <a:solidFill>
                  <a:schemeClr val="lt1"/>
                </a:solidFill>
                <a:latin typeface="Open Sans"/>
                <a:ea typeface="Open Sans"/>
                <a:cs typeface="Open Sans"/>
                <a:sym typeface="Open Sans"/>
              </a:endParaRPr>
            </a:p>
          </p:txBody>
        </p:sp>
        <p:sp>
          <p:nvSpPr>
            <p:cNvPr id="4" name="Google Shape;706;g31dbd23bb8a_0_563">
              <a:extLst>
                <a:ext uri="{FF2B5EF4-FFF2-40B4-BE49-F238E27FC236}">
                  <a16:creationId xmlns:a16="http://schemas.microsoft.com/office/drawing/2014/main" id="{69879D77-2D41-9F04-EB3D-60052FB2C6A2}"/>
                </a:ext>
              </a:extLst>
            </p:cNvPr>
            <p:cNvSpPr txBox="1"/>
            <p:nvPr/>
          </p:nvSpPr>
          <p:spPr>
            <a:xfrm>
              <a:off x="5420600" y="260350"/>
              <a:ext cx="5932500" cy="1309296"/>
            </a:xfrm>
            <a:prstGeom prst="rect">
              <a:avLst/>
            </a:prstGeom>
            <a:noFill/>
            <a:ln>
              <a:noFill/>
            </a:ln>
            <a:effectLst>
              <a:outerShdw blurRad="44450" dist="27940" dir="5400000" algn="ctr">
                <a:srgbClr val="000000">
                  <a:alpha val="32000"/>
                </a:srgbClr>
              </a:outerShdw>
            </a:effectLst>
            <a:sp3d>
              <a:bevelT w="190500" h="38100"/>
            </a:sp3d>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s-MX" sz="1800" dirty="0">
                  <a:solidFill>
                    <a:schemeClr val="lt1"/>
                  </a:solidFill>
                  <a:latin typeface="Lato"/>
                  <a:ea typeface="Lato"/>
                  <a:cs typeface="Lato"/>
                  <a:sym typeface="Lato"/>
                </a:rPr>
                <a:t>Sumas Aseguradas</a:t>
              </a:r>
            </a:p>
            <a:p>
              <a:pPr marL="0" marR="0" lvl="0" indent="0" algn="ctr" rtl="0">
                <a:lnSpc>
                  <a:spcPct val="100000"/>
                </a:lnSpc>
                <a:spcBef>
                  <a:spcPts val="0"/>
                </a:spcBef>
                <a:spcAft>
                  <a:spcPts val="0"/>
                </a:spcAft>
                <a:buClr>
                  <a:srgbClr val="000000"/>
                </a:buClr>
                <a:buSzPts val="1400"/>
                <a:buFont typeface="Arial"/>
                <a:buNone/>
              </a:pPr>
              <a:r>
                <a:rPr lang="es-MX" sz="1800" b="1" noProof="0" dirty="0">
                  <a:solidFill>
                    <a:schemeClr val="lt1"/>
                  </a:solidFill>
                  <a:latin typeface="Lato"/>
                  <a:ea typeface="Lato"/>
                  <a:cs typeface="Lato"/>
                  <a:sym typeface="Lato"/>
                </a:rPr>
                <a:t>30,000</a:t>
              </a:r>
            </a:p>
            <a:p>
              <a:pPr marL="0" marR="0" lvl="0" indent="0" algn="ctr" rtl="0">
                <a:lnSpc>
                  <a:spcPct val="100000"/>
                </a:lnSpc>
                <a:spcBef>
                  <a:spcPts val="0"/>
                </a:spcBef>
                <a:spcAft>
                  <a:spcPts val="0"/>
                </a:spcAft>
                <a:buClr>
                  <a:srgbClr val="000000"/>
                </a:buClr>
                <a:buSzPts val="1400"/>
                <a:buFont typeface="Arial"/>
                <a:buNone/>
              </a:pPr>
              <a:r>
                <a:rPr lang="es-MX" sz="1800" b="1" dirty="0">
                  <a:solidFill>
                    <a:schemeClr val="lt1"/>
                  </a:solidFill>
                  <a:latin typeface="Lato"/>
                  <a:ea typeface="Lato"/>
                  <a:cs typeface="Lato"/>
                  <a:sym typeface="Lato"/>
                </a:rPr>
                <a:t>40,000</a:t>
              </a:r>
            </a:p>
            <a:p>
              <a:pPr marL="0" marR="0" lvl="0" indent="0" algn="ctr" rtl="0">
                <a:lnSpc>
                  <a:spcPct val="100000"/>
                </a:lnSpc>
                <a:spcBef>
                  <a:spcPts val="0"/>
                </a:spcBef>
                <a:spcAft>
                  <a:spcPts val="0"/>
                </a:spcAft>
                <a:buClr>
                  <a:srgbClr val="000000"/>
                </a:buClr>
                <a:buSzPts val="1400"/>
                <a:buFont typeface="Arial"/>
                <a:buNone/>
              </a:pPr>
              <a:r>
                <a:rPr lang="es-MX" sz="1800" b="1" noProof="0" dirty="0">
                  <a:solidFill>
                    <a:schemeClr val="lt1"/>
                  </a:solidFill>
                  <a:latin typeface="Lato"/>
                  <a:ea typeface="Lato"/>
                  <a:cs typeface="Lato"/>
                  <a:sym typeface="Lato"/>
                </a:rPr>
                <a:t>60,000</a:t>
              </a:r>
            </a:p>
          </p:txBody>
        </p:sp>
      </p:grpSp>
      <p:pic>
        <p:nvPicPr>
          <p:cNvPr id="5" name="Imagen 4">
            <a:extLst>
              <a:ext uri="{FF2B5EF4-FFF2-40B4-BE49-F238E27FC236}">
                <a16:creationId xmlns:a16="http://schemas.microsoft.com/office/drawing/2014/main" id="{A03C815A-B8BA-B006-09D2-93CC32E6DA54}"/>
              </a:ext>
            </a:extLst>
          </p:cNvPr>
          <p:cNvPicPr>
            <a:picLocks noChangeAspect="1"/>
          </p:cNvPicPr>
          <p:nvPr/>
        </p:nvPicPr>
        <p:blipFill>
          <a:blip r:embed="rId4"/>
          <a:stretch>
            <a:fillRect/>
          </a:stretch>
        </p:blipFill>
        <p:spPr>
          <a:xfrm>
            <a:off x="10458542" y="280915"/>
            <a:ext cx="1462112" cy="1188778"/>
          </a:xfrm>
          <a:prstGeom prst="rect">
            <a:avLst/>
          </a:prstGeom>
        </p:spPr>
      </p:pic>
      <p:grpSp>
        <p:nvGrpSpPr>
          <p:cNvPr id="6" name="Grupo 5">
            <a:extLst>
              <a:ext uri="{FF2B5EF4-FFF2-40B4-BE49-F238E27FC236}">
                <a16:creationId xmlns:a16="http://schemas.microsoft.com/office/drawing/2014/main" id="{24AE1CB9-DFC0-3F94-EA91-0DB8A0162CCB}"/>
              </a:ext>
            </a:extLst>
          </p:cNvPr>
          <p:cNvGrpSpPr/>
          <p:nvPr/>
        </p:nvGrpSpPr>
        <p:grpSpPr>
          <a:xfrm>
            <a:off x="620624" y="1005789"/>
            <a:ext cx="2706068" cy="77400"/>
            <a:chOff x="620624" y="1005789"/>
            <a:chExt cx="2706068" cy="77400"/>
          </a:xfrm>
        </p:grpSpPr>
        <p:cxnSp>
          <p:nvCxnSpPr>
            <p:cNvPr id="7" name="Google Shape;215;g31dbd23bb8a_0_92">
              <a:extLst>
                <a:ext uri="{FF2B5EF4-FFF2-40B4-BE49-F238E27FC236}">
                  <a16:creationId xmlns:a16="http://schemas.microsoft.com/office/drawing/2014/main" id="{DD6D1494-6466-DA3F-986B-C992EBEE69F1}"/>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8" name="Google Shape;215;g31dbd23bb8a_0_92">
              <a:extLst>
                <a:ext uri="{FF2B5EF4-FFF2-40B4-BE49-F238E27FC236}">
                  <a16:creationId xmlns:a16="http://schemas.microsoft.com/office/drawing/2014/main" id="{71B03E83-D2F2-C13C-E0ED-1AFA7B07A939}"/>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9" name="Rectángulo: esquinas superiores redondeadas 8">
            <a:extLst>
              <a:ext uri="{FF2B5EF4-FFF2-40B4-BE49-F238E27FC236}">
                <a16:creationId xmlns:a16="http://schemas.microsoft.com/office/drawing/2014/main" id="{46FE105E-D2C2-7A68-450A-5AAF15EB04ED}"/>
              </a:ext>
            </a:extLst>
          </p:cNvPr>
          <p:cNvSpPr/>
          <p:nvPr/>
        </p:nvSpPr>
        <p:spPr>
          <a:xfrm rot="5400000">
            <a:off x="-1334100" y="3225821"/>
            <a:ext cx="3181503" cy="513304"/>
          </a:xfrm>
          <a:prstGeom prst="round2SameRect">
            <a:avLst>
              <a:gd name="adj1" fmla="val 50000"/>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TextBox 24">
            <a:extLst>
              <a:ext uri="{FF2B5EF4-FFF2-40B4-BE49-F238E27FC236}">
                <a16:creationId xmlns:a16="http://schemas.microsoft.com/office/drawing/2014/main" id="{40B6B259-6C4B-EF6B-FA1E-56CA0C3536BC}"/>
              </a:ext>
            </a:extLst>
          </p:cNvPr>
          <p:cNvSpPr txBox="1"/>
          <p:nvPr/>
        </p:nvSpPr>
        <p:spPr>
          <a:xfrm rot="16200000">
            <a:off x="-968599" y="3334414"/>
            <a:ext cx="2399696"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800" dirty="0">
                <a:solidFill>
                  <a:schemeClr val="bg1"/>
                </a:solidFill>
              </a:rPr>
              <a:t>Coberturas Adicionales</a:t>
            </a:r>
          </a:p>
        </p:txBody>
      </p:sp>
    </p:spTree>
    <p:extLst>
      <p:ext uri="{BB962C8B-B14F-4D97-AF65-F5344CB8AC3E}">
        <p14:creationId xmlns:p14="http://schemas.microsoft.com/office/powerpoint/2010/main" val="42187264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442475FC-B4DB-A35B-97BB-D003B8AD8791}"/>
            </a:ext>
          </a:extLst>
        </p:cNvPr>
        <p:cNvGrpSpPr/>
        <p:nvPr/>
      </p:nvGrpSpPr>
      <p:grpSpPr>
        <a:xfrm>
          <a:off x="0" y="0"/>
          <a:ext cx="0" cy="0"/>
          <a:chOff x="0" y="0"/>
          <a:chExt cx="0" cy="0"/>
        </a:xfrm>
      </p:grpSpPr>
      <p:grpSp>
        <p:nvGrpSpPr>
          <p:cNvPr id="263" name="Google Shape;263;g31dbd23bb8a_0_164">
            <a:extLst>
              <a:ext uri="{FF2B5EF4-FFF2-40B4-BE49-F238E27FC236}">
                <a16:creationId xmlns:a16="http://schemas.microsoft.com/office/drawing/2014/main" id="{31B334FE-922F-FC39-B1DF-D2CF85E0A5BE}"/>
              </a:ext>
            </a:extLst>
          </p:cNvPr>
          <p:cNvGrpSpPr/>
          <p:nvPr/>
        </p:nvGrpSpPr>
        <p:grpSpPr>
          <a:xfrm>
            <a:off x="-9190" y="5982440"/>
            <a:ext cx="2967719" cy="883871"/>
            <a:chOff x="-9190" y="5982440"/>
            <a:chExt cx="2967719" cy="883871"/>
          </a:xfrm>
          <a:solidFill>
            <a:srgbClr val="EF3663"/>
          </a:solidFill>
        </p:grpSpPr>
        <p:sp>
          <p:nvSpPr>
            <p:cNvPr id="264" name="Google Shape;264;g31dbd23bb8a_0_164">
              <a:extLst>
                <a:ext uri="{FF2B5EF4-FFF2-40B4-BE49-F238E27FC236}">
                  <a16:creationId xmlns:a16="http://schemas.microsoft.com/office/drawing/2014/main" id="{58844507-A8EE-5064-9E18-354A88307CBD}"/>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2BE95E2B-010F-1AF0-2F11-9BB9AAAA2B38}"/>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818704C7-432F-AFC6-87BF-199851B168B9}"/>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B7F2335C-0AE0-40AE-A3A6-1642736F97E2}"/>
              </a:ext>
            </a:extLst>
          </p:cNvPr>
          <p:cNvSpPr txBox="1"/>
          <p:nvPr/>
        </p:nvSpPr>
        <p:spPr>
          <a:xfrm>
            <a:off x="559506" y="360620"/>
            <a:ext cx="8155515"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INDEMNIZACIÓN </a:t>
            </a:r>
            <a:r>
              <a:rPr lang="en-US" sz="3000" b="1" dirty="0">
                <a:solidFill>
                  <a:srgbClr val="EA2565"/>
                </a:solidFill>
                <a:latin typeface="Lato"/>
                <a:ea typeface="Lato"/>
                <a:cs typeface="Lato"/>
                <a:sym typeface="Lato"/>
              </a:rPr>
              <a:t>POR HOSPITALIZACIÓN</a:t>
            </a:r>
            <a:endParaRPr sz="3000" b="1" i="0" u="none" strike="noStrike" cap="none" dirty="0">
              <a:solidFill>
                <a:srgbClr val="EA2565"/>
              </a:solidFill>
              <a:latin typeface="Lato"/>
              <a:ea typeface="Lato"/>
              <a:cs typeface="Lato"/>
              <a:sym typeface="Lato"/>
            </a:endParaRPr>
          </a:p>
        </p:txBody>
      </p:sp>
      <p:pic>
        <p:nvPicPr>
          <p:cNvPr id="5" name="Imagen 4">
            <a:extLst>
              <a:ext uri="{FF2B5EF4-FFF2-40B4-BE49-F238E27FC236}">
                <a16:creationId xmlns:a16="http://schemas.microsoft.com/office/drawing/2014/main" id="{A03C815A-B8BA-B006-09D2-93CC32E6DA54}"/>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6" name="Grupo 5">
            <a:extLst>
              <a:ext uri="{FF2B5EF4-FFF2-40B4-BE49-F238E27FC236}">
                <a16:creationId xmlns:a16="http://schemas.microsoft.com/office/drawing/2014/main" id="{24AE1CB9-DFC0-3F94-EA91-0DB8A0162CCB}"/>
              </a:ext>
            </a:extLst>
          </p:cNvPr>
          <p:cNvGrpSpPr/>
          <p:nvPr/>
        </p:nvGrpSpPr>
        <p:grpSpPr>
          <a:xfrm>
            <a:off x="620624" y="1005789"/>
            <a:ext cx="2706068" cy="77400"/>
            <a:chOff x="620624" y="1005789"/>
            <a:chExt cx="2706068" cy="77400"/>
          </a:xfrm>
        </p:grpSpPr>
        <p:cxnSp>
          <p:nvCxnSpPr>
            <p:cNvPr id="7" name="Google Shape;215;g31dbd23bb8a_0_92">
              <a:extLst>
                <a:ext uri="{FF2B5EF4-FFF2-40B4-BE49-F238E27FC236}">
                  <a16:creationId xmlns:a16="http://schemas.microsoft.com/office/drawing/2014/main" id="{DD6D1494-6466-DA3F-986B-C992EBEE69F1}"/>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8" name="Google Shape;215;g31dbd23bb8a_0_92">
              <a:extLst>
                <a:ext uri="{FF2B5EF4-FFF2-40B4-BE49-F238E27FC236}">
                  <a16:creationId xmlns:a16="http://schemas.microsoft.com/office/drawing/2014/main" id="{71B03E83-D2F2-C13C-E0ED-1AFA7B07A939}"/>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9" name="Rectángulo: esquinas superiores redondeadas 8">
            <a:extLst>
              <a:ext uri="{FF2B5EF4-FFF2-40B4-BE49-F238E27FC236}">
                <a16:creationId xmlns:a16="http://schemas.microsoft.com/office/drawing/2014/main" id="{46FE105E-D2C2-7A68-450A-5AAF15EB04ED}"/>
              </a:ext>
            </a:extLst>
          </p:cNvPr>
          <p:cNvSpPr/>
          <p:nvPr/>
        </p:nvSpPr>
        <p:spPr>
          <a:xfrm rot="5400000">
            <a:off x="-1334100" y="3225821"/>
            <a:ext cx="3181503" cy="513304"/>
          </a:xfrm>
          <a:prstGeom prst="round2SameRect">
            <a:avLst>
              <a:gd name="adj1" fmla="val 50000"/>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TextBox 24">
            <a:extLst>
              <a:ext uri="{FF2B5EF4-FFF2-40B4-BE49-F238E27FC236}">
                <a16:creationId xmlns:a16="http://schemas.microsoft.com/office/drawing/2014/main" id="{40B6B259-6C4B-EF6B-FA1E-56CA0C3536BC}"/>
              </a:ext>
            </a:extLst>
          </p:cNvPr>
          <p:cNvSpPr txBox="1"/>
          <p:nvPr/>
        </p:nvSpPr>
        <p:spPr>
          <a:xfrm rot="16200000">
            <a:off x="-968599" y="3334414"/>
            <a:ext cx="2399696"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800" dirty="0">
                <a:solidFill>
                  <a:schemeClr val="bg1"/>
                </a:solidFill>
              </a:rPr>
              <a:t>Coberturas Adicionales</a:t>
            </a:r>
          </a:p>
        </p:txBody>
      </p:sp>
      <p:sp>
        <p:nvSpPr>
          <p:cNvPr id="11" name="TextBox 20">
            <a:extLst>
              <a:ext uri="{FF2B5EF4-FFF2-40B4-BE49-F238E27FC236}">
                <a16:creationId xmlns:a16="http://schemas.microsoft.com/office/drawing/2014/main" id="{9E57781D-7C56-FEFE-8D56-C7B2F5180FEA}"/>
              </a:ext>
            </a:extLst>
          </p:cNvPr>
          <p:cNvSpPr txBox="1"/>
          <p:nvPr/>
        </p:nvSpPr>
        <p:spPr>
          <a:xfrm>
            <a:off x="761344" y="3358636"/>
            <a:ext cx="2962365" cy="984885"/>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Si a consecuencia de un Accidente o Enfermedad, el asegurado se hospitaliza en un </a:t>
            </a:r>
            <a:r>
              <a:rPr lang="es-MX" sz="1600" b="1" dirty="0">
                <a:solidFill>
                  <a:srgbClr val="EA2565"/>
                </a:solidFill>
              </a:rPr>
              <a:t>Hospital, Clínica o Sanatorio</a:t>
            </a:r>
          </a:p>
        </p:txBody>
      </p:sp>
      <p:sp>
        <p:nvSpPr>
          <p:cNvPr id="12" name="TextBox 24">
            <a:extLst>
              <a:ext uri="{FF2B5EF4-FFF2-40B4-BE49-F238E27FC236}">
                <a16:creationId xmlns:a16="http://schemas.microsoft.com/office/drawing/2014/main" id="{A8B5D075-441B-3E60-1C96-C9DF6F51BB76}"/>
              </a:ext>
            </a:extLst>
          </p:cNvPr>
          <p:cNvSpPr txBox="1"/>
          <p:nvPr/>
        </p:nvSpPr>
        <p:spPr>
          <a:xfrm>
            <a:off x="8730257" y="3094656"/>
            <a:ext cx="2833832"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l"/>
            <a:r>
              <a:rPr lang="es-MX" sz="1600" noProof="0" dirty="0"/>
              <a:t>Tiempo de Hospitalización</a:t>
            </a:r>
          </a:p>
        </p:txBody>
      </p:sp>
      <p:sp>
        <p:nvSpPr>
          <p:cNvPr id="13" name="TextBox 25">
            <a:extLst>
              <a:ext uri="{FF2B5EF4-FFF2-40B4-BE49-F238E27FC236}">
                <a16:creationId xmlns:a16="http://schemas.microsoft.com/office/drawing/2014/main" id="{8ADD88C0-28BB-351D-8EB9-25FF2DB29DF0}"/>
              </a:ext>
            </a:extLst>
          </p:cNvPr>
          <p:cNvSpPr txBox="1"/>
          <p:nvPr/>
        </p:nvSpPr>
        <p:spPr>
          <a:xfrm>
            <a:off x="1928079" y="3109117"/>
            <a:ext cx="1795630"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Hospitalización</a:t>
            </a:r>
          </a:p>
        </p:txBody>
      </p:sp>
      <p:sp>
        <p:nvSpPr>
          <p:cNvPr id="14" name="TextBox 30">
            <a:extLst>
              <a:ext uri="{FF2B5EF4-FFF2-40B4-BE49-F238E27FC236}">
                <a16:creationId xmlns:a16="http://schemas.microsoft.com/office/drawing/2014/main" id="{912B213A-AC60-3B02-D666-5B0CD263B93E}"/>
              </a:ext>
            </a:extLst>
          </p:cNvPr>
          <p:cNvSpPr txBox="1"/>
          <p:nvPr/>
        </p:nvSpPr>
        <p:spPr>
          <a:xfrm>
            <a:off x="8730256" y="3344175"/>
            <a:ext cx="2833833" cy="984885"/>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pPr algn="l"/>
            <a:r>
              <a:rPr lang="es-MX" sz="1600" dirty="0"/>
              <a:t>El asegurado deberá encontrarse hospitalizado por prescripción médica al menos 48 horas</a:t>
            </a:r>
            <a:endParaRPr lang="es-MX" sz="1600" b="1" dirty="0">
              <a:solidFill>
                <a:srgbClr val="EA2565"/>
              </a:solidFill>
            </a:endParaRPr>
          </a:p>
        </p:txBody>
      </p:sp>
      <p:sp>
        <p:nvSpPr>
          <p:cNvPr id="15" name="Rounded Rectangle 1">
            <a:extLst>
              <a:ext uri="{FF2B5EF4-FFF2-40B4-BE49-F238E27FC236}">
                <a16:creationId xmlns:a16="http://schemas.microsoft.com/office/drawing/2014/main" id="{A2EE569D-710D-C45A-FFCB-D36E9A9F00A6}"/>
              </a:ext>
            </a:extLst>
          </p:cNvPr>
          <p:cNvSpPr/>
          <p:nvPr/>
        </p:nvSpPr>
        <p:spPr>
          <a:xfrm>
            <a:off x="5291195" y="2598824"/>
            <a:ext cx="1871576" cy="1871576"/>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solidFill>
            <a:schemeClr val="bg1">
              <a:lumMod val="95000"/>
            </a:schemeClr>
          </a:solidFill>
          <a:ln>
            <a:noFill/>
          </a:ln>
          <a:effectLst>
            <a:outerShdw blurRad="63500" sx="102000" sy="102000" algn="ctr" rotWithShape="0">
              <a:prstClr val="black">
                <a:alpha val="40000"/>
              </a:prstClr>
            </a:outerShdw>
          </a:effectLst>
        </p:spPr>
        <p:txBody>
          <a:bodyPr rtlCol="0" anchor="ctr"/>
          <a:lstStyle/>
          <a:p>
            <a:pPr algn="ctr"/>
            <a:endParaRPr dirty="0"/>
          </a:p>
        </p:txBody>
      </p:sp>
      <p:sp>
        <p:nvSpPr>
          <p:cNvPr id="16" name="Google Shape;196;g31dbd23bb8a_0_92">
            <a:extLst>
              <a:ext uri="{FF2B5EF4-FFF2-40B4-BE49-F238E27FC236}">
                <a16:creationId xmlns:a16="http://schemas.microsoft.com/office/drawing/2014/main" id="{2FD00F9C-5877-0718-A885-683755B49C6E}"/>
              </a:ext>
            </a:extLst>
          </p:cNvPr>
          <p:cNvSpPr/>
          <p:nvPr/>
        </p:nvSpPr>
        <p:spPr>
          <a:xfrm>
            <a:off x="4091993" y="3099204"/>
            <a:ext cx="967268" cy="96726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TextBox 19">
            <a:extLst>
              <a:ext uri="{FF2B5EF4-FFF2-40B4-BE49-F238E27FC236}">
                <a16:creationId xmlns:a16="http://schemas.microsoft.com/office/drawing/2014/main" id="{A4A5F398-6828-EE7F-51C0-CBD1F99C54DC}"/>
              </a:ext>
            </a:extLst>
          </p:cNvPr>
          <p:cNvSpPr txBox="1"/>
          <p:nvPr/>
        </p:nvSpPr>
        <p:spPr>
          <a:xfrm>
            <a:off x="4757029" y="5208842"/>
            <a:ext cx="2939908" cy="615553"/>
          </a:xfrm>
          <a:prstGeom prst="rect">
            <a:avLst/>
          </a:prstGeom>
          <a:noFill/>
          <a:ln>
            <a:noFill/>
          </a:ln>
        </p:spPr>
        <p:txBody>
          <a:bodyPr wrap="none" lIns="0" tIns="0" rIns="0" bIns="0" anchor="t">
            <a:spAutoFit/>
          </a:bodyPr>
          <a:lstStyle/>
          <a:p>
            <a:pPr algn="ctr"/>
            <a:r>
              <a:rPr lang="es-MX" sz="2000" b="1" dirty="0">
                <a:solidFill>
                  <a:schemeClr val="tx1"/>
                </a:solidFill>
                <a:latin typeface="Lato Black" panose="020F0502020204030203" pitchFamily="34" charset="0"/>
                <a:ea typeface="Lato Black" panose="020F0502020204030203" pitchFamily="34" charset="0"/>
                <a:cs typeface="Lato Black" panose="020F0502020204030203" pitchFamily="34" charset="0"/>
              </a:rPr>
              <a:t>Sumas Aseguradas</a:t>
            </a:r>
          </a:p>
          <a:p>
            <a:pPr algn="ctr"/>
            <a:r>
              <a:rPr lang="es-MX" sz="2000" dirty="0">
                <a:solidFill>
                  <a:srgbClr val="C30269"/>
                </a:solidFill>
                <a:latin typeface="Lato" panose="020F0502020204030203" pitchFamily="34" charset="0"/>
                <a:ea typeface="Lato" panose="020F0502020204030203" pitchFamily="34" charset="0"/>
                <a:cs typeface="Lato" panose="020F0502020204030203" pitchFamily="34" charset="0"/>
              </a:rPr>
              <a:t>Hasta 1,500 pesos diarios</a:t>
            </a:r>
            <a:endParaRPr sz="2000" dirty="0">
              <a:solidFill>
                <a:srgbClr val="C30269"/>
              </a:solidFill>
              <a:latin typeface="Lato" panose="020F0502020204030203" pitchFamily="34" charset="0"/>
              <a:ea typeface="Lato" panose="020F0502020204030203" pitchFamily="34" charset="0"/>
              <a:cs typeface="Lato" panose="020F0502020204030203" pitchFamily="34" charset="0"/>
            </a:endParaRPr>
          </a:p>
        </p:txBody>
      </p:sp>
      <p:sp>
        <p:nvSpPr>
          <p:cNvPr id="18" name="Google Shape;196;g31dbd23bb8a_0_92">
            <a:extLst>
              <a:ext uri="{FF2B5EF4-FFF2-40B4-BE49-F238E27FC236}">
                <a16:creationId xmlns:a16="http://schemas.microsoft.com/office/drawing/2014/main" id="{9EA37718-8991-9860-E2E2-1C0F11AF74E7}"/>
              </a:ext>
            </a:extLst>
          </p:cNvPr>
          <p:cNvSpPr/>
          <p:nvPr/>
        </p:nvSpPr>
        <p:spPr>
          <a:xfrm>
            <a:off x="7394705" y="3099204"/>
            <a:ext cx="967268" cy="96726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19" name="Rounded Rectangle 15">
            <a:extLst>
              <a:ext uri="{FF2B5EF4-FFF2-40B4-BE49-F238E27FC236}">
                <a16:creationId xmlns:a16="http://schemas.microsoft.com/office/drawing/2014/main" id="{781226C6-7236-0830-CF63-849FE1F7B0AA}"/>
              </a:ext>
            </a:extLst>
          </p:cNvPr>
          <p:cNvSpPr/>
          <p:nvPr/>
        </p:nvSpPr>
        <p:spPr>
          <a:xfrm>
            <a:off x="5789275" y="3097850"/>
            <a:ext cx="781592" cy="781656"/>
          </a:xfrm>
          <a:custGeom>
            <a:avLst/>
            <a:gdLst/>
            <a:ahLst/>
            <a:cxnLst/>
            <a:rect l="0" t="0" r="0" b="0"/>
            <a:pathLst>
              <a:path w="642942" h="642994">
                <a:moveTo>
                  <a:pt x="408141" y="257232"/>
                </a:moveTo>
                <a:lnTo>
                  <a:pt x="500067" y="257232"/>
                </a:lnTo>
                <a:cubicBezTo>
                  <a:pt x="515849" y="257232"/>
                  <a:pt x="528642" y="270025"/>
                  <a:pt x="528642" y="285807"/>
                </a:cubicBezTo>
                <a:lnTo>
                  <a:pt x="528642" y="642994"/>
                </a:lnTo>
                <a:lnTo>
                  <a:pt x="314330" y="642994"/>
                </a:lnTo>
                <a:lnTo>
                  <a:pt x="314330" y="407822"/>
                </a:lnTo>
                <a:moveTo>
                  <a:pt x="228605" y="442969"/>
                </a:moveTo>
                <a:lnTo>
                  <a:pt x="314330" y="442969"/>
                </a:lnTo>
                <a:lnTo>
                  <a:pt x="314330" y="442969"/>
                </a:lnTo>
                <a:lnTo>
                  <a:pt x="314330" y="642994"/>
                </a:lnTo>
                <a:lnTo>
                  <a:pt x="314330" y="642994"/>
                </a:lnTo>
                <a:lnTo>
                  <a:pt x="200030" y="642994"/>
                </a:lnTo>
                <a:lnTo>
                  <a:pt x="200030" y="642994"/>
                </a:lnTo>
                <a:lnTo>
                  <a:pt x="200030" y="471544"/>
                </a:lnTo>
                <a:cubicBezTo>
                  <a:pt x="200030" y="455763"/>
                  <a:pt x="212823" y="442969"/>
                  <a:pt x="228605" y="442969"/>
                </a:cubicBezTo>
                <a:close/>
                <a:moveTo>
                  <a:pt x="528642" y="442969"/>
                </a:moveTo>
                <a:lnTo>
                  <a:pt x="614367" y="442969"/>
                </a:lnTo>
                <a:cubicBezTo>
                  <a:pt x="630149" y="442969"/>
                  <a:pt x="642942" y="455763"/>
                  <a:pt x="642942" y="471544"/>
                </a:cubicBezTo>
                <a:lnTo>
                  <a:pt x="642942" y="642994"/>
                </a:lnTo>
                <a:lnTo>
                  <a:pt x="642942" y="642994"/>
                </a:lnTo>
                <a:lnTo>
                  <a:pt x="528642" y="642994"/>
                </a:lnTo>
                <a:lnTo>
                  <a:pt x="528642" y="642994"/>
                </a:lnTo>
                <a:lnTo>
                  <a:pt x="528642" y="442969"/>
                </a:lnTo>
                <a:close/>
                <a:moveTo>
                  <a:pt x="154910" y="340042"/>
                </a:moveTo>
                <a:lnTo>
                  <a:pt x="139108" y="334041"/>
                </a:lnTo>
                <a:cubicBezTo>
                  <a:pt x="63956" y="305409"/>
                  <a:pt x="5" y="233343"/>
                  <a:pt x="5" y="152933"/>
                </a:cubicBezTo>
                <a:lnTo>
                  <a:pt x="5" y="55949"/>
                </a:lnTo>
                <a:cubicBezTo>
                  <a:pt x="0" y="44065"/>
                  <a:pt x="7049" y="33310"/>
                  <a:pt x="17950" y="28575"/>
                </a:cubicBezTo>
                <a:cubicBezTo>
                  <a:pt x="66828" y="10119"/>
                  <a:pt x="118582" y="446"/>
                  <a:pt x="170826" y="0"/>
                </a:cubicBezTo>
                <a:cubicBezTo>
                  <a:pt x="223476" y="472"/>
                  <a:pt x="275639" y="10143"/>
                  <a:pt x="324960" y="28575"/>
                </a:cubicBezTo>
                <a:cubicBezTo>
                  <a:pt x="335860" y="33310"/>
                  <a:pt x="342910" y="44065"/>
                  <a:pt x="342905" y="55949"/>
                </a:cubicBezTo>
                <a:lnTo>
                  <a:pt x="342905" y="152904"/>
                </a:lnTo>
                <a:cubicBezTo>
                  <a:pt x="342905" y="233314"/>
                  <a:pt x="277697" y="305438"/>
                  <a:pt x="202544" y="334013"/>
                </a:cubicBezTo>
                <a:lnTo>
                  <a:pt x="186742" y="340013"/>
                </a:lnTo>
                <a:cubicBezTo>
                  <a:pt x="176496" y="343938"/>
                  <a:pt x="165163" y="343948"/>
                  <a:pt x="154910" y="340042"/>
                </a:cubicBezTo>
                <a:close/>
                <a:moveTo>
                  <a:pt x="107161" y="189366"/>
                </a:moveTo>
                <a:lnTo>
                  <a:pt x="141880" y="215398"/>
                </a:lnTo>
                <a:cubicBezTo>
                  <a:pt x="146439" y="218834"/>
                  <a:pt x="152895" y="218079"/>
                  <a:pt x="156539" y="213683"/>
                </a:cubicBezTo>
                <a:lnTo>
                  <a:pt x="257180" y="92925"/>
                </a:lnTo>
                <a:moveTo>
                  <a:pt x="444546" y="442969"/>
                </a:moveTo>
                <a:lnTo>
                  <a:pt x="398426" y="442969"/>
                </a:lnTo>
                <a:moveTo>
                  <a:pt x="444546" y="342957"/>
                </a:moveTo>
                <a:lnTo>
                  <a:pt x="398426" y="342957"/>
                </a:lnTo>
                <a:moveTo>
                  <a:pt x="444546" y="542982"/>
                </a:moveTo>
                <a:lnTo>
                  <a:pt x="398426" y="542982"/>
                </a:lnTo>
                <a:moveTo>
                  <a:pt x="574791" y="512435"/>
                </a:moveTo>
                <a:lnTo>
                  <a:pt x="528642" y="512435"/>
                </a:lnTo>
                <a:moveTo>
                  <a:pt x="303328" y="512435"/>
                </a:moveTo>
                <a:lnTo>
                  <a:pt x="257180" y="512435"/>
                </a:lnTo>
                <a:moveTo>
                  <a:pt x="528642" y="577386"/>
                </a:moveTo>
                <a:lnTo>
                  <a:pt x="574791" y="577386"/>
                </a:lnTo>
                <a:moveTo>
                  <a:pt x="314330" y="577386"/>
                </a:moveTo>
                <a:lnTo>
                  <a:pt x="268181" y="577386"/>
                </a:lnTo>
              </a:path>
            </a:pathLst>
          </a:custGeom>
          <a:noFill/>
          <a:ln w="19050">
            <a:solidFill>
              <a:srgbClr val="EF3663"/>
            </a:solidFill>
          </a:ln>
        </p:spPr>
        <p:txBody>
          <a:bodyPr rtlCol="0" anchor="ctr"/>
          <a:lstStyle/>
          <a:p>
            <a:pPr algn="ctr"/>
            <a:endParaRPr/>
          </a:p>
        </p:txBody>
      </p:sp>
      <p:sp>
        <p:nvSpPr>
          <p:cNvPr id="20" name="Rounded Rectangle 16">
            <a:extLst>
              <a:ext uri="{FF2B5EF4-FFF2-40B4-BE49-F238E27FC236}">
                <a16:creationId xmlns:a16="http://schemas.microsoft.com/office/drawing/2014/main" id="{4B12D404-BB7D-79AB-8CC3-3E59C7763251}"/>
              </a:ext>
            </a:extLst>
          </p:cNvPr>
          <p:cNvSpPr/>
          <p:nvPr/>
        </p:nvSpPr>
        <p:spPr>
          <a:xfrm>
            <a:off x="4365213" y="3353910"/>
            <a:ext cx="420828" cy="420530"/>
          </a:xfrm>
          <a:custGeom>
            <a:avLst/>
            <a:gdLst/>
            <a:ahLst/>
            <a:cxnLst/>
            <a:rect l="0" t="0" r="0" b="0"/>
            <a:pathLst>
              <a:path w="327818" h="327586">
                <a:moveTo>
                  <a:pt x="161874" y="327586"/>
                </a:moveTo>
                <a:lnTo>
                  <a:pt x="42996" y="327586"/>
                </a:lnTo>
                <a:cubicBezTo>
                  <a:pt x="36625" y="327586"/>
                  <a:pt x="30515" y="325056"/>
                  <a:pt x="26011" y="320551"/>
                </a:cubicBezTo>
                <a:cubicBezTo>
                  <a:pt x="21506" y="316046"/>
                  <a:pt x="18975" y="309935"/>
                  <a:pt x="18975" y="303565"/>
                </a:cubicBezTo>
                <a:lnTo>
                  <a:pt x="18975" y="63355"/>
                </a:lnTo>
                <a:cubicBezTo>
                  <a:pt x="18975" y="56984"/>
                  <a:pt x="21506" y="50875"/>
                  <a:pt x="26011" y="46370"/>
                </a:cubicBezTo>
                <a:cubicBezTo>
                  <a:pt x="30516" y="41865"/>
                  <a:pt x="36625" y="39334"/>
                  <a:pt x="42996" y="39334"/>
                </a:cubicBezTo>
                <a:lnTo>
                  <a:pt x="79028" y="39334"/>
                </a:lnTo>
                <a:moveTo>
                  <a:pt x="199134" y="39334"/>
                </a:moveTo>
                <a:lnTo>
                  <a:pt x="199134" y="51344"/>
                </a:lnTo>
                <a:cubicBezTo>
                  <a:pt x="199134" y="64611"/>
                  <a:pt x="188379" y="75365"/>
                  <a:pt x="175113" y="75365"/>
                </a:cubicBezTo>
                <a:lnTo>
                  <a:pt x="103050" y="75365"/>
                </a:lnTo>
                <a:cubicBezTo>
                  <a:pt x="89784" y="75365"/>
                  <a:pt x="79029" y="64611"/>
                  <a:pt x="79029" y="51344"/>
                </a:cubicBezTo>
                <a:lnTo>
                  <a:pt x="79029" y="39334"/>
                </a:lnTo>
                <a:cubicBezTo>
                  <a:pt x="79029" y="26068"/>
                  <a:pt x="89784" y="15313"/>
                  <a:pt x="103050" y="15313"/>
                </a:cubicBezTo>
                <a:lnTo>
                  <a:pt x="175113" y="15313"/>
                </a:lnTo>
                <a:cubicBezTo>
                  <a:pt x="188379" y="15313"/>
                  <a:pt x="199134" y="26068"/>
                  <a:pt x="199134" y="39334"/>
                </a:cubicBezTo>
                <a:close/>
                <a:moveTo>
                  <a:pt x="222502" y="171450"/>
                </a:moveTo>
                <a:cubicBezTo>
                  <a:pt x="222502" y="171450"/>
                  <a:pt x="180792" y="223586"/>
                  <a:pt x="139082" y="223586"/>
                </a:cubicBezTo>
                <a:cubicBezTo>
                  <a:pt x="97373" y="223586"/>
                  <a:pt x="55664" y="171450"/>
                  <a:pt x="55664" y="171450"/>
                </a:cubicBezTo>
                <a:cubicBezTo>
                  <a:pt x="55664" y="171450"/>
                  <a:pt x="97373" y="119313"/>
                  <a:pt x="139082" y="119313"/>
                </a:cubicBezTo>
                <a:cubicBezTo>
                  <a:pt x="180792" y="119313"/>
                  <a:pt x="222502" y="171450"/>
                  <a:pt x="222502" y="171450"/>
                </a:cubicBezTo>
                <a:close/>
                <a:moveTo>
                  <a:pt x="0" y="0"/>
                </a:moveTo>
                <a:moveTo>
                  <a:pt x="290624" y="246596"/>
                </a:moveTo>
                <a:lnTo>
                  <a:pt x="327818" y="246596"/>
                </a:lnTo>
                <a:lnTo>
                  <a:pt x="327818" y="290392"/>
                </a:lnTo>
                <a:lnTo>
                  <a:pt x="290624" y="290392"/>
                </a:lnTo>
                <a:lnTo>
                  <a:pt x="290624" y="327586"/>
                </a:lnTo>
                <a:lnTo>
                  <a:pt x="246829" y="327586"/>
                </a:lnTo>
                <a:lnTo>
                  <a:pt x="246829" y="290392"/>
                </a:lnTo>
                <a:lnTo>
                  <a:pt x="209634" y="290392"/>
                </a:lnTo>
                <a:lnTo>
                  <a:pt x="209634" y="246596"/>
                </a:lnTo>
                <a:lnTo>
                  <a:pt x="246829" y="246596"/>
                </a:lnTo>
                <a:lnTo>
                  <a:pt x="246829" y="209401"/>
                </a:lnTo>
                <a:lnTo>
                  <a:pt x="290624" y="209401"/>
                </a:lnTo>
                <a:close/>
                <a:moveTo>
                  <a:pt x="139082" y="193421"/>
                </a:moveTo>
                <a:cubicBezTo>
                  <a:pt x="151216" y="193421"/>
                  <a:pt x="161052" y="183584"/>
                  <a:pt x="161052" y="171450"/>
                </a:cubicBezTo>
                <a:cubicBezTo>
                  <a:pt x="161052" y="159315"/>
                  <a:pt x="151216" y="149478"/>
                  <a:pt x="139082" y="149478"/>
                </a:cubicBezTo>
                <a:cubicBezTo>
                  <a:pt x="126948" y="149478"/>
                  <a:pt x="117111" y="159315"/>
                  <a:pt x="117111" y="171450"/>
                </a:cubicBezTo>
                <a:cubicBezTo>
                  <a:pt x="117111" y="183584"/>
                  <a:pt x="126948" y="193421"/>
                  <a:pt x="139082" y="193421"/>
                </a:cubicBezTo>
                <a:close/>
                <a:moveTo>
                  <a:pt x="199133" y="39334"/>
                </a:moveTo>
                <a:lnTo>
                  <a:pt x="235165" y="39334"/>
                </a:lnTo>
                <a:cubicBezTo>
                  <a:pt x="241535" y="39334"/>
                  <a:pt x="247645" y="41865"/>
                  <a:pt x="252150" y="46370"/>
                </a:cubicBezTo>
                <a:cubicBezTo>
                  <a:pt x="256654" y="50875"/>
                  <a:pt x="259186" y="56984"/>
                  <a:pt x="259186" y="63355"/>
                </a:cubicBezTo>
                <a:lnTo>
                  <a:pt x="259186" y="154942"/>
                </a:lnTo>
              </a:path>
            </a:pathLst>
          </a:custGeom>
          <a:noFill/>
          <a:ln w="28575">
            <a:solidFill>
              <a:srgbClr val="FFFFFF"/>
            </a:solidFill>
          </a:ln>
        </p:spPr>
        <p:txBody>
          <a:bodyPr rtlCol="0" anchor="ctr"/>
          <a:lstStyle/>
          <a:p>
            <a:pPr algn="ctr"/>
            <a:endParaRPr/>
          </a:p>
        </p:txBody>
      </p:sp>
      <p:sp>
        <p:nvSpPr>
          <p:cNvPr id="21" name="Rounded Rectangle 17">
            <a:extLst>
              <a:ext uri="{FF2B5EF4-FFF2-40B4-BE49-F238E27FC236}">
                <a16:creationId xmlns:a16="http://schemas.microsoft.com/office/drawing/2014/main" id="{672D813B-2A13-D4BA-70B8-6E7F32B64CD8}"/>
              </a:ext>
            </a:extLst>
          </p:cNvPr>
          <p:cNvSpPr/>
          <p:nvPr/>
        </p:nvSpPr>
        <p:spPr>
          <a:xfrm>
            <a:off x="7683551" y="3354936"/>
            <a:ext cx="419504" cy="419504"/>
          </a:xfrm>
          <a:custGeom>
            <a:avLst/>
            <a:gdLst/>
            <a:ahLst/>
            <a:cxnLst/>
            <a:rect l="0" t="0" r="0" b="0"/>
            <a:pathLst>
              <a:path w="328612" h="328612">
                <a:moveTo>
                  <a:pt x="157162" y="242887"/>
                </a:moveTo>
                <a:cubicBezTo>
                  <a:pt x="157162" y="195542"/>
                  <a:pt x="195542" y="157162"/>
                  <a:pt x="242887" y="157162"/>
                </a:cubicBezTo>
                <a:cubicBezTo>
                  <a:pt x="290232" y="157162"/>
                  <a:pt x="328612" y="195542"/>
                  <a:pt x="328612" y="242887"/>
                </a:cubicBezTo>
                <a:cubicBezTo>
                  <a:pt x="328612" y="290232"/>
                  <a:pt x="290232" y="328612"/>
                  <a:pt x="242887" y="328612"/>
                </a:cubicBezTo>
                <a:cubicBezTo>
                  <a:pt x="195542" y="328612"/>
                  <a:pt x="157162" y="290232"/>
                  <a:pt x="157162" y="242887"/>
                </a:cubicBezTo>
                <a:close/>
                <a:moveTo>
                  <a:pt x="201996" y="253017"/>
                </a:moveTo>
                <a:lnTo>
                  <a:pt x="223427" y="274448"/>
                </a:lnTo>
                <a:cubicBezTo>
                  <a:pt x="225626" y="276644"/>
                  <a:pt x="228668" y="277779"/>
                  <a:pt x="231768" y="277560"/>
                </a:cubicBezTo>
                <a:cubicBezTo>
                  <a:pt x="234867" y="277341"/>
                  <a:pt x="237719" y="275789"/>
                  <a:pt x="239587" y="273305"/>
                </a:cubicBezTo>
                <a:lnTo>
                  <a:pt x="281092" y="217955"/>
                </a:lnTo>
                <a:moveTo>
                  <a:pt x="128587" y="257160"/>
                </a:moveTo>
                <a:lnTo>
                  <a:pt x="14287" y="257160"/>
                </a:lnTo>
                <a:cubicBezTo>
                  <a:pt x="6396" y="257160"/>
                  <a:pt x="0" y="250764"/>
                  <a:pt x="0" y="242873"/>
                </a:cubicBezTo>
                <a:lnTo>
                  <a:pt x="0" y="42848"/>
                </a:lnTo>
                <a:cubicBezTo>
                  <a:pt x="0" y="34957"/>
                  <a:pt x="6396" y="28560"/>
                  <a:pt x="14287" y="28560"/>
                </a:cubicBezTo>
                <a:lnTo>
                  <a:pt x="271462" y="28560"/>
                </a:lnTo>
                <a:cubicBezTo>
                  <a:pt x="279353" y="28560"/>
                  <a:pt x="285750" y="34957"/>
                  <a:pt x="285750" y="42848"/>
                </a:cubicBezTo>
                <a:lnTo>
                  <a:pt x="285750" y="135716"/>
                </a:lnTo>
                <a:moveTo>
                  <a:pt x="71437" y="0"/>
                </a:moveTo>
                <a:lnTo>
                  <a:pt x="71437" y="71437"/>
                </a:lnTo>
                <a:moveTo>
                  <a:pt x="214312" y="71437"/>
                </a:moveTo>
                <a:lnTo>
                  <a:pt x="214312" y="0"/>
                </a:lnTo>
                <a:moveTo>
                  <a:pt x="285750" y="100012"/>
                </a:moveTo>
                <a:lnTo>
                  <a:pt x="0" y="100012"/>
                </a:lnTo>
              </a:path>
            </a:pathLst>
          </a:custGeom>
          <a:noFill/>
          <a:ln w="28575">
            <a:solidFill>
              <a:srgbClr val="FFFFFF"/>
            </a:solidFill>
          </a:ln>
        </p:spPr>
        <p:txBody>
          <a:bodyPr rtlCol="0" anchor="ctr"/>
          <a:lstStyle/>
          <a:p>
            <a:pPr algn="ctr"/>
            <a:endParaRPr/>
          </a:p>
        </p:txBody>
      </p:sp>
    </p:spTree>
    <p:extLst>
      <p:ext uri="{BB962C8B-B14F-4D97-AF65-F5344CB8AC3E}">
        <p14:creationId xmlns:p14="http://schemas.microsoft.com/office/powerpoint/2010/main" val="1691165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141">
          <a:extLst>
            <a:ext uri="{FF2B5EF4-FFF2-40B4-BE49-F238E27FC236}">
              <a16:creationId xmlns:a16="http://schemas.microsoft.com/office/drawing/2014/main" id="{828B93F3-A490-05FD-AB9A-4477E96712CB}"/>
            </a:ext>
          </a:extLst>
        </p:cNvPr>
        <p:cNvGrpSpPr/>
        <p:nvPr/>
      </p:nvGrpSpPr>
      <p:grpSpPr>
        <a:xfrm>
          <a:off x="0" y="0"/>
          <a:ext cx="0" cy="0"/>
          <a:chOff x="0" y="0"/>
          <a:chExt cx="0" cy="0"/>
        </a:xfrm>
      </p:grpSpPr>
      <p:sp>
        <p:nvSpPr>
          <p:cNvPr id="27" name="Google Shape;147;g31dbd23bb8a_0_50">
            <a:extLst>
              <a:ext uri="{FF2B5EF4-FFF2-40B4-BE49-F238E27FC236}">
                <a16:creationId xmlns:a16="http://schemas.microsoft.com/office/drawing/2014/main" id="{1B9B93C1-8B7C-8655-BDA5-317D575F84C3}"/>
              </a:ext>
            </a:extLst>
          </p:cNvPr>
          <p:cNvSpPr/>
          <p:nvPr/>
        </p:nvSpPr>
        <p:spPr>
          <a:xfrm>
            <a:off x="1154384" y="3025330"/>
            <a:ext cx="8578896" cy="1425828"/>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sp>
        <p:nvSpPr>
          <p:cNvPr id="3" name="Google Shape;214;g31dbd23bb8a_0_92">
            <a:extLst>
              <a:ext uri="{FF2B5EF4-FFF2-40B4-BE49-F238E27FC236}">
                <a16:creationId xmlns:a16="http://schemas.microsoft.com/office/drawing/2014/main" id="{84DC8DCC-2493-0828-4207-AC98C7C65525}"/>
              </a:ext>
            </a:extLst>
          </p:cNvPr>
          <p:cNvSpPr txBox="1"/>
          <p:nvPr/>
        </p:nvSpPr>
        <p:spPr>
          <a:xfrm>
            <a:off x="620624" y="402750"/>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TUS</a:t>
            </a:r>
            <a:r>
              <a:rPr lang="en-US" sz="3000" b="1" i="0" u="none" strike="noStrike" cap="none" dirty="0">
                <a:solidFill>
                  <a:srgbClr val="EA2565"/>
                </a:solidFill>
                <a:latin typeface="Lato"/>
                <a:ea typeface="Lato"/>
                <a:cs typeface="Lato"/>
                <a:sym typeface="Lato"/>
              </a:rPr>
              <a:t> HERRAMIENTAS</a:t>
            </a:r>
            <a:endParaRPr sz="3000" b="1" i="0" u="none" strike="noStrike" cap="none" dirty="0">
              <a:solidFill>
                <a:srgbClr val="EA2565"/>
              </a:solidFill>
              <a:latin typeface="Lato"/>
              <a:ea typeface="Lato"/>
              <a:cs typeface="Lato"/>
              <a:sym typeface="Lato"/>
            </a:endParaRPr>
          </a:p>
        </p:txBody>
      </p:sp>
      <p:sp>
        <p:nvSpPr>
          <p:cNvPr id="46" name="TextBox 16">
            <a:extLst>
              <a:ext uri="{FF2B5EF4-FFF2-40B4-BE49-F238E27FC236}">
                <a16:creationId xmlns:a16="http://schemas.microsoft.com/office/drawing/2014/main" id="{BC485F80-69A3-6456-1CBD-753151A04B06}"/>
              </a:ext>
            </a:extLst>
          </p:cNvPr>
          <p:cNvSpPr txBox="1"/>
          <p:nvPr/>
        </p:nvSpPr>
        <p:spPr>
          <a:xfrm>
            <a:off x="1904260" y="3293649"/>
            <a:ext cx="2943615" cy="861774"/>
          </a:xfrm>
          <a:prstGeom prst="rect">
            <a:avLst/>
          </a:prstGeom>
          <a:noFill/>
          <a:ln>
            <a:noFill/>
          </a:ln>
        </p:spPr>
        <p:txBody>
          <a:bodyPr wrap="square" lIns="0" tIns="0" rIns="0" bIns="0" anchor="t">
            <a:spAutoFit/>
          </a:bodyPr>
          <a:lstStyle/>
          <a:p>
            <a:pPr algn="ctr"/>
            <a:r>
              <a:rPr lang="es-MX" sz="28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Atención al Cliente y Soporte</a:t>
            </a:r>
            <a:endParaRPr sz="28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grpSp>
        <p:nvGrpSpPr>
          <p:cNvPr id="9" name="Group 9">
            <a:extLst>
              <a:ext uri="{FF2B5EF4-FFF2-40B4-BE49-F238E27FC236}">
                <a16:creationId xmlns:a16="http://schemas.microsoft.com/office/drawing/2014/main" id="{DAD92EFE-96A5-CF75-4FCD-23B344D0ADE7}"/>
              </a:ext>
            </a:extLst>
          </p:cNvPr>
          <p:cNvGrpSpPr/>
          <p:nvPr/>
        </p:nvGrpSpPr>
        <p:grpSpPr>
          <a:xfrm>
            <a:off x="5299166" y="1894086"/>
            <a:ext cx="2224634" cy="3654754"/>
            <a:chOff x="1886857" y="1226457"/>
            <a:chExt cx="1320800" cy="2169885"/>
          </a:xfrm>
          <a:solidFill>
            <a:srgbClr val="C30269"/>
          </a:solidFill>
          <a:effectLst>
            <a:outerShdw blurRad="63500" sx="102000" sy="102000" algn="ctr" rotWithShape="0">
              <a:prstClr val="black">
                <a:alpha val="40000"/>
              </a:prstClr>
            </a:outerShdw>
          </a:effectLst>
        </p:grpSpPr>
        <p:sp>
          <p:nvSpPr>
            <p:cNvPr id="10" name="Rounded Rectangle 7">
              <a:extLst>
                <a:ext uri="{FF2B5EF4-FFF2-40B4-BE49-F238E27FC236}">
                  <a16:creationId xmlns:a16="http://schemas.microsoft.com/office/drawing/2014/main" id="{1BE0A50D-6816-8E2F-7BBF-93A54D043B4B}"/>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a:noFill/>
            </a:ln>
          </p:spPr>
          <p:txBody>
            <a:bodyPr rtlCol="0" anchor="ctr"/>
            <a:lstStyle/>
            <a:p>
              <a:pPr algn="ctr"/>
              <a:endParaRPr/>
            </a:p>
          </p:txBody>
        </p:sp>
        <p:sp>
          <p:nvSpPr>
            <p:cNvPr id="11" name="Rounded Rectangle 8">
              <a:extLst>
                <a:ext uri="{FF2B5EF4-FFF2-40B4-BE49-F238E27FC236}">
                  <a16:creationId xmlns:a16="http://schemas.microsoft.com/office/drawing/2014/main" id="{014A291D-26A6-D111-8B3C-3C0F81A81CC3}"/>
                </a:ext>
              </a:extLst>
            </p:cNvPr>
            <p:cNvSpPr/>
            <p:nvPr/>
          </p:nvSpPr>
          <p:spPr>
            <a:xfrm>
              <a:off x="1886857" y="1226457"/>
              <a:ext cx="1320800" cy="2169885"/>
            </a:xfrm>
            <a:custGeom>
              <a:avLst/>
              <a:gdLst/>
              <a:ahLst/>
              <a:cxnLst/>
              <a:rect l="0" t="0" r="0" b="0"/>
              <a:pathLst>
                <a:path w="1320800" h="2169885">
                  <a:moveTo>
                    <a:pt x="0" y="0"/>
                  </a:moveTo>
                  <a:lnTo>
                    <a:pt x="1320800" y="0"/>
                  </a:lnTo>
                  <a:lnTo>
                    <a:pt x="1320800" y="2169885"/>
                  </a:lnTo>
                  <a:lnTo>
                    <a:pt x="0" y="2169885"/>
                  </a:lnTo>
                  <a:close/>
                </a:path>
              </a:pathLst>
            </a:custGeom>
            <a:grpFill/>
            <a:ln w="11792">
              <a:noFill/>
            </a:ln>
          </p:spPr>
          <p:txBody>
            <a:bodyPr rtlCol="0" anchor="ctr"/>
            <a:lstStyle/>
            <a:p>
              <a:pPr algn="ctr"/>
              <a:endParaRPr/>
            </a:p>
          </p:txBody>
        </p:sp>
      </p:grpSp>
      <p:grpSp>
        <p:nvGrpSpPr>
          <p:cNvPr id="12" name="Group 15">
            <a:extLst>
              <a:ext uri="{FF2B5EF4-FFF2-40B4-BE49-F238E27FC236}">
                <a16:creationId xmlns:a16="http://schemas.microsoft.com/office/drawing/2014/main" id="{07CCE2A2-2F6D-6184-BF4A-B887C333AFA7}"/>
              </a:ext>
            </a:extLst>
          </p:cNvPr>
          <p:cNvGrpSpPr/>
          <p:nvPr/>
        </p:nvGrpSpPr>
        <p:grpSpPr>
          <a:xfrm>
            <a:off x="8426382" y="2707878"/>
            <a:ext cx="2224634" cy="3495850"/>
            <a:chOff x="3396342" y="1886857"/>
            <a:chExt cx="1320800" cy="2075542"/>
          </a:xfrm>
          <a:solidFill>
            <a:srgbClr val="FF6F1C"/>
          </a:solidFill>
          <a:effectLst>
            <a:outerShdw blurRad="63500" sx="102000" sy="102000" algn="ctr" rotWithShape="0">
              <a:prstClr val="black">
                <a:alpha val="40000"/>
              </a:prstClr>
            </a:outerShdw>
          </a:effectLst>
        </p:grpSpPr>
        <p:sp>
          <p:nvSpPr>
            <p:cNvPr id="13" name="Rounded Rectangle 13">
              <a:extLst>
                <a:ext uri="{FF2B5EF4-FFF2-40B4-BE49-F238E27FC236}">
                  <a16:creationId xmlns:a16="http://schemas.microsoft.com/office/drawing/2014/main" id="{A3CE82BF-914C-C204-62CD-2FC84EC20D6B}"/>
                </a:ext>
              </a:extLst>
            </p:cNvPr>
            <p:cNvSpPr/>
            <p:nvPr/>
          </p:nvSpPr>
          <p:spPr>
            <a:xfrm>
              <a:off x="3396342" y="1886857"/>
              <a:ext cx="1320800" cy="2075542"/>
            </a:xfrm>
            <a:custGeom>
              <a:avLst/>
              <a:gdLst/>
              <a:ahLst/>
              <a:cxnLst/>
              <a:rect l="0" t="0" r="0" b="0"/>
              <a:pathLst>
                <a:path w="1320800" h="2075542">
                  <a:moveTo>
                    <a:pt x="0" y="0"/>
                  </a:moveTo>
                  <a:lnTo>
                    <a:pt x="1320800" y="0"/>
                  </a:lnTo>
                  <a:lnTo>
                    <a:pt x="1320800" y="2075542"/>
                  </a:lnTo>
                  <a:lnTo>
                    <a:pt x="0" y="2075542"/>
                  </a:lnTo>
                  <a:close/>
                </a:path>
              </a:pathLst>
            </a:custGeom>
            <a:grpFill/>
            <a:ln>
              <a:noFill/>
            </a:ln>
          </p:spPr>
          <p:txBody>
            <a:bodyPr rtlCol="0" anchor="ctr"/>
            <a:lstStyle/>
            <a:p>
              <a:pPr algn="ctr"/>
              <a:endParaRPr/>
            </a:p>
          </p:txBody>
        </p:sp>
        <p:sp>
          <p:nvSpPr>
            <p:cNvPr id="14" name="Rounded Rectangle 14">
              <a:extLst>
                <a:ext uri="{FF2B5EF4-FFF2-40B4-BE49-F238E27FC236}">
                  <a16:creationId xmlns:a16="http://schemas.microsoft.com/office/drawing/2014/main" id="{984FDB49-18FB-6C57-724A-A7A35E73B8A2}"/>
                </a:ext>
              </a:extLst>
            </p:cNvPr>
            <p:cNvSpPr/>
            <p:nvPr/>
          </p:nvSpPr>
          <p:spPr>
            <a:xfrm>
              <a:off x="3396342" y="1886857"/>
              <a:ext cx="1320800" cy="2075542"/>
            </a:xfrm>
            <a:custGeom>
              <a:avLst/>
              <a:gdLst/>
              <a:ahLst/>
              <a:cxnLst/>
              <a:rect l="0" t="0" r="0" b="0"/>
              <a:pathLst>
                <a:path w="1320800" h="2075542">
                  <a:moveTo>
                    <a:pt x="0" y="0"/>
                  </a:moveTo>
                  <a:lnTo>
                    <a:pt x="1320800" y="0"/>
                  </a:lnTo>
                  <a:lnTo>
                    <a:pt x="1320800" y="2075542"/>
                  </a:lnTo>
                  <a:lnTo>
                    <a:pt x="0" y="2075542"/>
                  </a:lnTo>
                  <a:close/>
                </a:path>
              </a:pathLst>
            </a:custGeom>
            <a:grpFill/>
            <a:ln w="11792">
              <a:noFill/>
            </a:ln>
          </p:spPr>
          <p:txBody>
            <a:bodyPr rtlCol="0" anchor="ctr"/>
            <a:lstStyle/>
            <a:p>
              <a:pPr algn="ctr"/>
              <a:endParaRPr/>
            </a:p>
          </p:txBody>
        </p:sp>
      </p:grpSp>
      <p:sp>
        <p:nvSpPr>
          <p:cNvPr id="15" name="TextBox 20">
            <a:extLst>
              <a:ext uri="{FF2B5EF4-FFF2-40B4-BE49-F238E27FC236}">
                <a16:creationId xmlns:a16="http://schemas.microsoft.com/office/drawing/2014/main" id="{03ECCF0B-8FEC-3A01-5FEB-2BC29B9AFAFB}"/>
              </a:ext>
            </a:extLst>
          </p:cNvPr>
          <p:cNvSpPr txBox="1"/>
          <p:nvPr/>
        </p:nvSpPr>
        <p:spPr>
          <a:xfrm>
            <a:off x="5597751" y="3369028"/>
            <a:ext cx="1767840" cy="246221"/>
          </a:xfrm>
          <a:prstGeom prst="rect">
            <a:avLst/>
          </a:prstGeom>
          <a:noFill/>
          <a:ln>
            <a:noFill/>
          </a:ln>
        </p:spPr>
        <p:txBody>
          <a:bodyPr wrap="square" lIns="0" tIns="0" rIns="0" bIns="0" anchor="t">
            <a:spAutoFit/>
          </a:bodyPr>
          <a:lstStyle/>
          <a:p>
            <a:pPr algn="ctr"/>
            <a:r>
              <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rPr>
              <a:t>Aliado </a:t>
            </a:r>
            <a:r>
              <a:rPr lang="es-MX" sz="1600" b="1" noProof="0" dirty="0" err="1">
                <a:solidFill>
                  <a:srgbClr val="FFFFFF"/>
                </a:solidFill>
                <a:latin typeface="Lato" panose="020F0502020204030203" pitchFamily="34" charset="0"/>
                <a:ea typeface="Lato" panose="020F0502020204030203" pitchFamily="34" charset="0"/>
                <a:cs typeface="Lato" panose="020F0502020204030203" pitchFamily="34" charset="0"/>
              </a:rPr>
              <a:t>Plenit</a:t>
            </a:r>
            <a:endPar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16" name="TextBox 21">
            <a:extLst>
              <a:ext uri="{FF2B5EF4-FFF2-40B4-BE49-F238E27FC236}">
                <a16:creationId xmlns:a16="http://schemas.microsoft.com/office/drawing/2014/main" id="{1BBC7C2E-1AC3-A0D7-E2AE-11B5E3F0105E}"/>
              </a:ext>
            </a:extLst>
          </p:cNvPr>
          <p:cNvSpPr txBox="1"/>
          <p:nvPr/>
        </p:nvSpPr>
        <p:spPr>
          <a:xfrm>
            <a:off x="5365495" y="3857773"/>
            <a:ext cx="2085596" cy="1477328"/>
          </a:xfrm>
          <a:prstGeom prst="rect">
            <a:avLst/>
          </a:prstGeom>
          <a:noFill/>
          <a:ln>
            <a:noFill/>
          </a:ln>
        </p:spPr>
        <p:txBody>
          <a:bodyPr wrap="square" lIns="0" tIns="0" rIns="0" bIns="0" anchor="t">
            <a:spAutoFit/>
          </a:bodyPr>
          <a:lstStyle/>
          <a:p>
            <a:pPr algn="ctr"/>
            <a:r>
              <a:rPr lang="es-MX" sz="1600" b="0" noProof="0" dirty="0">
                <a:solidFill>
                  <a:srgbClr val="FFFFFF"/>
                </a:solidFill>
                <a:latin typeface="Lato Light" panose="020F0502020204030203" pitchFamily="34" charset="0"/>
                <a:ea typeface="Lato Light" panose="020F0502020204030203" pitchFamily="34" charset="0"/>
                <a:cs typeface="Lato Light" panose="020F0502020204030203" pitchFamily="34" charset="0"/>
              </a:rPr>
              <a:t>Ofrece asistencia
y acompañamiento al Asegurado en el proceso de siniestro, gestionando los trámites con el hospital</a:t>
            </a:r>
          </a:p>
        </p:txBody>
      </p:sp>
      <p:sp>
        <p:nvSpPr>
          <p:cNvPr id="18" name="TextBox 23">
            <a:extLst>
              <a:ext uri="{FF2B5EF4-FFF2-40B4-BE49-F238E27FC236}">
                <a16:creationId xmlns:a16="http://schemas.microsoft.com/office/drawing/2014/main" id="{BECD2DD0-F743-1F10-3BD8-0EA81B756B83}"/>
              </a:ext>
            </a:extLst>
          </p:cNvPr>
          <p:cNvSpPr txBox="1"/>
          <p:nvPr/>
        </p:nvSpPr>
        <p:spPr>
          <a:xfrm>
            <a:off x="8861716" y="3980322"/>
            <a:ext cx="1410258" cy="492443"/>
          </a:xfrm>
          <a:prstGeom prst="rect">
            <a:avLst/>
          </a:prstGeom>
          <a:noFill/>
          <a:ln>
            <a:noFill/>
          </a:ln>
        </p:spPr>
        <p:txBody>
          <a:bodyPr wrap="square" lIns="0" tIns="0" rIns="0" bIns="0" anchor="t">
            <a:spAutoFit/>
          </a:bodyPr>
          <a:lstStyle/>
          <a:p>
            <a:pPr algn="ctr"/>
            <a:r>
              <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rPr>
              <a:t>Centro de Atención </a:t>
            </a:r>
            <a:r>
              <a:rPr lang="es-MX" sz="1600" b="1" noProof="0" dirty="0" err="1">
                <a:solidFill>
                  <a:srgbClr val="FFFFFF"/>
                </a:solidFill>
                <a:latin typeface="Lato" panose="020F0502020204030203" pitchFamily="34" charset="0"/>
                <a:ea typeface="Lato" panose="020F0502020204030203" pitchFamily="34" charset="0"/>
                <a:cs typeface="Lato" panose="020F0502020204030203" pitchFamily="34" charset="0"/>
              </a:rPr>
              <a:t>Plenit</a:t>
            </a:r>
            <a:endPar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0" name="TextBox 25">
            <a:extLst>
              <a:ext uri="{FF2B5EF4-FFF2-40B4-BE49-F238E27FC236}">
                <a16:creationId xmlns:a16="http://schemas.microsoft.com/office/drawing/2014/main" id="{106E0475-EB53-5100-BBAB-21E821BD2CCA}"/>
              </a:ext>
            </a:extLst>
          </p:cNvPr>
          <p:cNvSpPr txBox="1"/>
          <p:nvPr/>
        </p:nvSpPr>
        <p:spPr>
          <a:xfrm>
            <a:off x="8476038" y="4594003"/>
            <a:ext cx="2125322" cy="1477328"/>
          </a:xfrm>
          <a:prstGeom prst="rect">
            <a:avLst/>
          </a:prstGeom>
          <a:noFill/>
          <a:ln>
            <a:noFill/>
          </a:ln>
        </p:spPr>
        <p:txBody>
          <a:bodyPr wrap="square" lIns="0" tIns="0" rIns="0" bIns="0" anchor="t">
            <a:spAutoFit/>
          </a:bodyPr>
          <a:lstStyle/>
          <a:p>
            <a:pPr algn="ctr"/>
            <a:r>
              <a:rPr lang="es-MX" sz="1600" b="0" noProof="0" dirty="0">
                <a:solidFill>
                  <a:srgbClr val="FFFFFF"/>
                </a:solidFill>
                <a:latin typeface="Lato Light" panose="020F0502020204030203" pitchFamily="34" charset="0"/>
                <a:ea typeface="Lato Light" panose="020F0502020204030203" pitchFamily="34" charset="0"/>
                <a:cs typeface="Lato Light" panose="020F0502020204030203" pitchFamily="34" charset="0"/>
              </a:rPr>
              <a:t>Proporciona soporte
telefónico para el asegurado las 24 horas del día los 365 días del año.</a:t>
            </a:r>
          </a:p>
          <a:p>
            <a:pPr algn="ctr"/>
            <a:r>
              <a:rPr lang="es-MX" sz="1600" b="1" dirty="0">
                <a:solidFill>
                  <a:srgbClr val="FFFFFF"/>
                </a:solidFill>
                <a:latin typeface="Lato" panose="020F0502020204030203" pitchFamily="34" charset="0"/>
                <a:ea typeface="Lato" panose="020F0502020204030203" pitchFamily="34" charset="0"/>
                <a:cs typeface="Lato" panose="020F0502020204030203" pitchFamily="34" charset="0"/>
              </a:rPr>
              <a:t>22 2690 7111</a:t>
            </a:r>
            <a:endPar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21" name="Rounded Rectangle 26">
            <a:extLst>
              <a:ext uri="{FF2B5EF4-FFF2-40B4-BE49-F238E27FC236}">
                <a16:creationId xmlns:a16="http://schemas.microsoft.com/office/drawing/2014/main" id="{925E6C35-E895-401B-DC1F-B162D3404DC5}"/>
              </a:ext>
            </a:extLst>
          </p:cNvPr>
          <p:cNvSpPr/>
          <p:nvPr/>
        </p:nvSpPr>
        <p:spPr>
          <a:xfrm>
            <a:off x="5979987" y="2212818"/>
            <a:ext cx="913948" cy="913686"/>
          </a:xfrm>
          <a:custGeom>
            <a:avLst/>
            <a:gdLst/>
            <a:ahLst/>
            <a:cxnLst/>
            <a:rect l="0" t="0" r="0" b="0"/>
            <a:pathLst>
              <a:path w="542626" h="542471">
                <a:moveTo>
                  <a:pt x="17689" y="182789"/>
                </a:moveTo>
                <a:cubicBezTo>
                  <a:pt x="17689" y="146967"/>
                  <a:pt x="46728" y="117928"/>
                  <a:pt x="82550" y="117928"/>
                </a:cubicBezTo>
                <a:cubicBezTo>
                  <a:pt x="118371" y="117928"/>
                  <a:pt x="147410" y="146967"/>
                  <a:pt x="147410" y="182789"/>
                </a:cubicBezTo>
                <a:cubicBezTo>
                  <a:pt x="147410" y="218610"/>
                  <a:pt x="118371" y="247650"/>
                  <a:pt x="82550" y="247650"/>
                </a:cubicBezTo>
                <a:cubicBezTo>
                  <a:pt x="46728" y="247650"/>
                  <a:pt x="17689" y="218610"/>
                  <a:pt x="17689" y="182789"/>
                </a:cubicBezTo>
                <a:moveTo>
                  <a:pt x="165100" y="424542"/>
                </a:moveTo>
                <a:lnTo>
                  <a:pt x="127763" y="424542"/>
                </a:lnTo>
                <a:lnTo>
                  <a:pt x="117928" y="542471"/>
                </a:lnTo>
                <a:lnTo>
                  <a:pt x="47171" y="542471"/>
                </a:lnTo>
                <a:lnTo>
                  <a:pt x="37336" y="424542"/>
                </a:lnTo>
                <a:lnTo>
                  <a:pt x="0" y="424542"/>
                </a:lnTo>
                <a:lnTo>
                  <a:pt x="0" y="353785"/>
                </a:lnTo>
                <a:cubicBezTo>
                  <a:pt x="0" y="308194"/>
                  <a:pt x="36958" y="271235"/>
                  <a:pt x="82550" y="271235"/>
                </a:cubicBezTo>
                <a:cubicBezTo>
                  <a:pt x="128141" y="271235"/>
                  <a:pt x="165100" y="308194"/>
                  <a:pt x="165100" y="353785"/>
                </a:cubicBezTo>
                <a:close/>
                <a:moveTo>
                  <a:pt x="407018" y="424542"/>
                </a:moveTo>
                <a:lnTo>
                  <a:pt x="212271" y="424542"/>
                </a:lnTo>
                <a:moveTo>
                  <a:pt x="224064" y="0"/>
                </a:moveTo>
                <a:lnTo>
                  <a:pt x="365578" y="0"/>
                </a:lnTo>
                <a:cubicBezTo>
                  <a:pt x="365578" y="0"/>
                  <a:pt x="377371" y="0"/>
                  <a:pt x="377371" y="11792"/>
                </a:cubicBezTo>
                <a:lnTo>
                  <a:pt x="377371" y="200478"/>
                </a:lnTo>
                <a:cubicBezTo>
                  <a:pt x="377371" y="200478"/>
                  <a:pt x="377371" y="212271"/>
                  <a:pt x="365578" y="212271"/>
                </a:cubicBezTo>
                <a:lnTo>
                  <a:pt x="224064" y="212271"/>
                </a:lnTo>
                <a:cubicBezTo>
                  <a:pt x="224064" y="212271"/>
                  <a:pt x="212271" y="212271"/>
                  <a:pt x="212271" y="200478"/>
                </a:cubicBezTo>
                <a:lnTo>
                  <a:pt x="212271" y="11792"/>
                </a:lnTo>
                <a:cubicBezTo>
                  <a:pt x="212271" y="11792"/>
                  <a:pt x="212271" y="0"/>
                  <a:pt x="224064" y="0"/>
                </a:cubicBezTo>
                <a:moveTo>
                  <a:pt x="271235" y="47171"/>
                </a:moveTo>
                <a:cubicBezTo>
                  <a:pt x="259442" y="47171"/>
                  <a:pt x="259442" y="58964"/>
                  <a:pt x="259442" y="58964"/>
                </a:cubicBezTo>
                <a:lnTo>
                  <a:pt x="259442" y="153307"/>
                </a:lnTo>
                <a:cubicBezTo>
                  <a:pt x="259442" y="165100"/>
                  <a:pt x="271235" y="165100"/>
                  <a:pt x="271235" y="165100"/>
                </a:cubicBezTo>
                <a:lnTo>
                  <a:pt x="318407" y="165100"/>
                </a:lnTo>
                <a:cubicBezTo>
                  <a:pt x="330200" y="165100"/>
                  <a:pt x="330200" y="153307"/>
                  <a:pt x="330200" y="153307"/>
                </a:cubicBezTo>
                <a:lnTo>
                  <a:pt x="330200" y="58964"/>
                </a:lnTo>
                <a:cubicBezTo>
                  <a:pt x="330200" y="47171"/>
                  <a:pt x="318407" y="47171"/>
                  <a:pt x="318407" y="47171"/>
                </a:cubicBezTo>
                <a:lnTo>
                  <a:pt x="271235" y="47171"/>
                </a:lnTo>
                <a:moveTo>
                  <a:pt x="542471" y="489427"/>
                </a:moveTo>
                <a:cubicBezTo>
                  <a:pt x="542626" y="490944"/>
                  <a:pt x="542124" y="492456"/>
                  <a:pt x="541092" y="493578"/>
                </a:cubicBezTo>
                <a:cubicBezTo>
                  <a:pt x="540059" y="494701"/>
                  <a:pt x="538595" y="495328"/>
                  <a:pt x="537070" y="495299"/>
                </a:cubicBezTo>
                <a:lnTo>
                  <a:pt x="406381" y="495299"/>
                </a:lnTo>
                <a:cubicBezTo>
                  <a:pt x="404856" y="495328"/>
                  <a:pt x="403392" y="494701"/>
                  <a:pt x="402359" y="493578"/>
                </a:cubicBezTo>
                <a:cubicBezTo>
                  <a:pt x="401327" y="492456"/>
                  <a:pt x="400825" y="490944"/>
                  <a:pt x="400980" y="489427"/>
                </a:cubicBezTo>
                <a:lnTo>
                  <a:pt x="414117" y="336120"/>
                </a:lnTo>
                <a:cubicBezTo>
                  <a:pt x="414463" y="332821"/>
                  <a:pt x="417217" y="330300"/>
                  <a:pt x="420533" y="330247"/>
                </a:cubicBezTo>
                <a:lnTo>
                  <a:pt x="522895" y="330247"/>
                </a:lnTo>
                <a:cubicBezTo>
                  <a:pt x="526211" y="330300"/>
                  <a:pt x="528964" y="332821"/>
                  <a:pt x="529310" y="336120"/>
                </a:cubicBezTo>
                <a:close/>
                <a:moveTo>
                  <a:pt x="495299" y="224064"/>
                </a:moveTo>
                <a:cubicBezTo>
                  <a:pt x="508320" y="227969"/>
                  <a:pt x="517237" y="239952"/>
                  <a:pt x="517237" y="253546"/>
                </a:cubicBezTo>
                <a:cubicBezTo>
                  <a:pt x="517237" y="267139"/>
                  <a:pt x="508320" y="279123"/>
                  <a:pt x="495300" y="283028"/>
                </a:cubicBezTo>
                <a:lnTo>
                  <a:pt x="448128" y="283028"/>
                </a:lnTo>
                <a:cubicBezTo>
                  <a:pt x="435107" y="279123"/>
                  <a:pt x="426190" y="267139"/>
                  <a:pt x="426190" y="253546"/>
                </a:cubicBezTo>
                <a:cubicBezTo>
                  <a:pt x="426190" y="239952"/>
                  <a:pt x="435107" y="227969"/>
                  <a:pt x="448128" y="224064"/>
                </a:cubicBezTo>
                <a:lnTo>
                  <a:pt x="424542" y="188685"/>
                </a:lnTo>
                <a:lnTo>
                  <a:pt x="518885" y="188685"/>
                </a:lnTo>
                <a:lnTo>
                  <a:pt x="495300" y="224064"/>
                </a:lnTo>
                <a:close/>
                <a:moveTo>
                  <a:pt x="471714" y="283028"/>
                </a:moveTo>
                <a:lnTo>
                  <a:pt x="471714" y="330200"/>
                </a:lnTo>
              </a:path>
            </a:pathLst>
          </a:custGeom>
          <a:noFill/>
          <a:ln w="28575">
            <a:solidFill>
              <a:srgbClr val="FFFFFF"/>
            </a:solidFill>
          </a:ln>
        </p:spPr>
        <p:txBody>
          <a:bodyPr rtlCol="0" anchor="ctr"/>
          <a:lstStyle/>
          <a:p>
            <a:pPr algn="ctr"/>
            <a:endParaRPr/>
          </a:p>
        </p:txBody>
      </p:sp>
      <p:sp>
        <p:nvSpPr>
          <p:cNvPr id="23" name="Rounded Rectangle 28">
            <a:extLst>
              <a:ext uri="{FF2B5EF4-FFF2-40B4-BE49-F238E27FC236}">
                <a16:creationId xmlns:a16="http://schemas.microsoft.com/office/drawing/2014/main" id="{79CCD8B3-4189-58EC-13A0-5B2895DDA711}"/>
              </a:ext>
            </a:extLst>
          </p:cNvPr>
          <p:cNvSpPr/>
          <p:nvPr/>
        </p:nvSpPr>
        <p:spPr>
          <a:xfrm>
            <a:off x="9122132" y="3029785"/>
            <a:ext cx="935530" cy="893824"/>
          </a:xfrm>
          <a:custGeom>
            <a:avLst/>
            <a:gdLst/>
            <a:ahLst/>
            <a:cxnLst/>
            <a:rect l="0" t="0" r="0" b="0"/>
            <a:pathLst>
              <a:path w="555439" h="530678">
                <a:moveTo>
                  <a:pt x="478198" y="408716"/>
                </a:moveTo>
                <a:lnTo>
                  <a:pt x="478198" y="424542"/>
                </a:lnTo>
                <a:cubicBezTo>
                  <a:pt x="478198" y="470157"/>
                  <a:pt x="441262" y="495299"/>
                  <a:pt x="395648" y="495299"/>
                </a:cubicBezTo>
                <a:lnTo>
                  <a:pt x="348476" y="495299"/>
                </a:lnTo>
                <a:moveTo>
                  <a:pt x="313098" y="459921"/>
                </a:moveTo>
                <a:cubicBezTo>
                  <a:pt x="332637" y="459921"/>
                  <a:pt x="348476" y="475760"/>
                  <a:pt x="348476" y="495300"/>
                </a:cubicBezTo>
                <a:cubicBezTo>
                  <a:pt x="348476" y="514839"/>
                  <a:pt x="332637" y="530678"/>
                  <a:pt x="313098" y="530678"/>
                </a:cubicBezTo>
                <a:cubicBezTo>
                  <a:pt x="293559" y="530678"/>
                  <a:pt x="277719" y="514839"/>
                  <a:pt x="277719" y="495300"/>
                </a:cubicBezTo>
                <a:cubicBezTo>
                  <a:pt x="277719" y="475760"/>
                  <a:pt x="293559" y="459921"/>
                  <a:pt x="313098" y="459921"/>
                </a:cubicBezTo>
                <a:close/>
                <a:moveTo>
                  <a:pt x="454612" y="224064"/>
                </a:moveTo>
                <a:cubicBezTo>
                  <a:pt x="500583" y="224031"/>
                  <a:pt x="539885" y="257138"/>
                  <a:pt x="547662" y="302447"/>
                </a:cubicBezTo>
                <a:cubicBezTo>
                  <a:pt x="555439" y="347755"/>
                  <a:pt x="529426" y="392073"/>
                  <a:pt x="486075" y="407372"/>
                </a:cubicBezTo>
                <a:cubicBezTo>
                  <a:pt x="478854" y="409931"/>
                  <a:pt x="470839" y="408823"/>
                  <a:pt x="464583" y="404400"/>
                </a:cubicBezTo>
                <a:cubicBezTo>
                  <a:pt x="458327" y="399978"/>
                  <a:pt x="454609" y="392792"/>
                  <a:pt x="454612" y="385131"/>
                </a:cubicBezTo>
                <a:close/>
                <a:moveTo>
                  <a:pt x="100826" y="385131"/>
                </a:moveTo>
                <a:cubicBezTo>
                  <a:pt x="100830" y="392792"/>
                  <a:pt x="97111" y="399978"/>
                  <a:pt x="90855" y="404400"/>
                </a:cubicBezTo>
                <a:cubicBezTo>
                  <a:pt x="84599" y="408823"/>
                  <a:pt x="76584" y="409931"/>
                  <a:pt x="69363" y="407372"/>
                </a:cubicBezTo>
                <a:cubicBezTo>
                  <a:pt x="26012" y="392073"/>
                  <a:pt x="0" y="347755"/>
                  <a:pt x="7776" y="302447"/>
                </a:cubicBezTo>
                <a:cubicBezTo>
                  <a:pt x="15553" y="257138"/>
                  <a:pt x="54855" y="224031"/>
                  <a:pt x="100826" y="224064"/>
                </a:cubicBezTo>
                <a:close/>
                <a:moveTo>
                  <a:pt x="100826" y="224064"/>
                </a:moveTo>
                <a:lnTo>
                  <a:pt x="100826" y="176892"/>
                </a:lnTo>
                <a:cubicBezTo>
                  <a:pt x="100826" y="79197"/>
                  <a:pt x="180024" y="0"/>
                  <a:pt x="277719" y="0"/>
                </a:cubicBezTo>
                <a:cubicBezTo>
                  <a:pt x="375414" y="0"/>
                  <a:pt x="454612" y="79197"/>
                  <a:pt x="454612" y="176892"/>
                </a:cubicBezTo>
                <a:lnTo>
                  <a:pt x="454612" y="224064"/>
                </a:lnTo>
              </a:path>
            </a:pathLst>
          </a:custGeom>
          <a:noFill/>
          <a:ln w="28575">
            <a:solidFill>
              <a:srgbClr val="FFFFFF"/>
            </a:solidFill>
          </a:ln>
        </p:spPr>
        <p:txBody>
          <a:bodyPr rtlCol="0" anchor="ctr"/>
          <a:lstStyle/>
          <a:p>
            <a:pPr algn="ctr"/>
            <a:endParaRPr/>
          </a:p>
        </p:txBody>
      </p:sp>
      <p:pic>
        <p:nvPicPr>
          <p:cNvPr id="4" name="Imagen 3">
            <a:extLst>
              <a:ext uri="{FF2B5EF4-FFF2-40B4-BE49-F238E27FC236}">
                <a16:creationId xmlns:a16="http://schemas.microsoft.com/office/drawing/2014/main" id="{1D0DF432-7C99-1070-0F99-0F55AF9E44A0}"/>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24" name="Grupo 23">
            <a:extLst>
              <a:ext uri="{FF2B5EF4-FFF2-40B4-BE49-F238E27FC236}">
                <a16:creationId xmlns:a16="http://schemas.microsoft.com/office/drawing/2014/main" id="{5A57F02A-EE67-4DA4-1911-B42963CDC3A9}"/>
              </a:ext>
            </a:extLst>
          </p:cNvPr>
          <p:cNvGrpSpPr/>
          <p:nvPr/>
        </p:nvGrpSpPr>
        <p:grpSpPr>
          <a:xfrm>
            <a:off x="620624" y="1005789"/>
            <a:ext cx="2706068" cy="77400"/>
            <a:chOff x="620624" y="1005789"/>
            <a:chExt cx="2706068" cy="77400"/>
          </a:xfrm>
        </p:grpSpPr>
        <p:cxnSp>
          <p:nvCxnSpPr>
            <p:cNvPr id="25" name="Google Shape;215;g31dbd23bb8a_0_92">
              <a:extLst>
                <a:ext uri="{FF2B5EF4-FFF2-40B4-BE49-F238E27FC236}">
                  <a16:creationId xmlns:a16="http://schemas.microsoft.com/office/drawing/2014/main" id="{972E0BB4-C404-1894-B99F-8743410C351D}"/>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26" name="Google Shape;215;g31dbd23bb8a_0_92">
              <a:extLst>
                <a:ext uri="{FF2B5EF4-FFF2-40B4-BE49-F238E27FC236}">
                  <a16:creationId xmlns:a16="http://schemas.microsoft.com/office/drawing/2014/main" id="{CBD4BDAB-FD5B-C276-62E2-04E7F4E7E713}"/>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grpSp>
        <p:nvGrpSpPr>
          <p:cNvPr id="28" name="Google Shape;142;g31dbd23bb8a_0_50">
            <a:extLst>
              <a:ext uri="{FF2B5EF4-FFF2-40B4-BE49-F238E27FC236}">
                <a16:creationId xmlns:a16="http://schemas.microsoft.com/office/drawing/2014/main" id="{3999212C-6E77-8429-528F-3A4F86E467ED}"/>
              </a:ext>
            </a:extLst>
          </p:cNvPr>
          <p:cNvGrpSpPr/>
          <p:nvPr/>
        </p:nvGrpSpPr>
        <p:grpSpPr>
          <a:xfrm rot="16200000">
            <a:off x="664287" y="4919597"/>
            <a:ext cx="1285705" cy="2619938"/>
            <a:chOff x="-8506" y="-505"/>
            <a:chExt cx="1285705" cy="2619938"/>
          </a:xfrm>
          <a:solidFill>
            <a:schemeClr val="bg1"/>
          </a:solidFill>
        </p:grpSpPr>
        <p:sp>
          <p:nvSpPr>
            <p:cNvPr id="29" name="Google Shape;143;g31dbd23bb8a_0_50">
              <a:extLst>
                <a:ext uri="{FF2B5EF4-FFF2-40B4-BE49-F238E27FC236}">
                  <a16:creationId xmlns:a16="http://schemas.microsoft.com/office/drawing/2014/main" id="{7CF9A021-5676-B58C-9E3E-440D17E60363}"/>
                </a:ext>
              </a:extLst>
            </p:cNvPr>
            <p:cNvSpPr/>
            <p:nvPr/>
          </p:nvSpPr>
          <p:spPr>
            <a:xfrm rot="10800000" flipH="1">
              <a:off x="-8506" y="0"/>
              <a:ext cx="1132331" cy="2465186"/>
            </a:xfrm>
            <a:custGeom>
              <a:avLst/>
              <a:gdLst/>
              <a:ahLst/>
              <a:cxnLst/>
              <a:rect l="l" t="t" r="r" b="b"/>
              <a:pathLst>
                <a:path w="1132331" h="2465186" extrusionOk="0">
                  <a:moveTo>
                    <a:pt x="1103174" y="2465186"/>
                  </a:moveTo>
                  <a:lnTo>
                    <a:pt x="1132331" y="2465186"/>
                  </a:lnTo>
                  <a:lnTo>
                    <a:pt x="1132331" y="825185"/>
                  </a:lnTo>
                  <a:cubicBezTo>
                    <a:pt x="1132331" y="369439"/>
                    <a:pt x="762894" y="0"/>
                    <a:pt x="307148" y="0"/>
                  </a:cubicBezTo>
                  <a:cubicBezTo>
                    <a:pt x="250180" y="0"/>
                    <a:pt x="194560" y="5772"/>
                    <a:pt x="140841" y="16764"/>
                  </a:cubicBezTo>
                  <a:lnTo>
                    <a:pt x="0" y="60483"/>
                  </a:lnTo>
                  <a:lnTo>
                    <a:pt x="0" y="90880"/>
                  </a:lnTo>
                  <a:lnTo>
                    <a:pt x="146724" y="45333"/>
                  </a:lnTo>
                  <a:cubicBezTo>
                    <a:pt x="198542" y="34729"/>
                    <a:pt x="252195" y="29160"/>
                    <a:pt x="307148" y="29160"/>
                  </a:cubicBezTo>
                  <a:cubicBezTo>
                    <a:pt x="746770" y="29160"/>
                    <a:pt x="1103174" y="385564"/>
                    <a:pt x="1103174" y="825185"/>
                  </a:cubicBezTo>
                  <a:close/>
                </a:path>
              </a:pathLst>
            </a:custGeom>
            <a:grpFill/>
            <a:ln>
              <a:solidFill>
                <a:schemeClr val="bg1"/>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0" name="Google Shape;144;g31dbd23bb8a_0_50">
              <a:extLst>
                <a:ext uri="{FF2B5EF4-FFF2-40B4-BE49-F238E27FC236}">
                  <a16:creationId xmlns:a16="http://schemas.microsoft.com/office/drawing/2014/main" id="{A6CB1D35-EB1C-4B65-7011-DD9E58D25FB3}"/>
                </a:ext>
              </a:extLst>
            </p:cNvPr>
            <p:cNvSpPr/>
            <p:nvPr/>
          </p:nvSpPr>
          <p:spPr>
            <a:xfrm rot="10800000" flipH="1">
              <a:off x="-8506" y="-505"/>
              <a:ext cx="1285705" cy="2619938"/>
            </a:xfrm>
            <a:custGeom>
              <a:avLst/>
              <a:gdLst/>
              <a:ahLst/>
              <a:cxnLst/>
              <a:rect l="l" t="t" r="r" b="b"/>
              <a:pathLst>
                <a:path w="1285705" h="2619938" extrusionOk="0">
                  <a:moveTo>
                    <a:pt x="1256545" y="2619938"/>
                  </a:moveTo>
                  <a:lnTo>
                    <a:pt x="1285705" y="2619938"/>
                  </a:lnTo>
                  <a:lnTo>
                    <a:pt x="1285705" y="979432"/>
                  </a:lnTo>
                  <a:cubicBezTo>
                    <a:pt x="1285705" y="438515"/>
                    <a:pt x="847190" y="0"/>
                    <a:pt x="306272" y="0"/>
                  </a:cubicBezTo>
                  <a:cubicBezTo>
                    <a:pt x="238657" y="0"/>
                    <a:pt x="172642" y="6852"/>
                    <a:pt x="108884" y="19899"/>
                  </a:cubicBezTo>
                  <a:lnTo>
                    <a:pt x="0" y="53699"/>
                  </a:lnTo>
                  <a:lnTo>
                    <a:pt x="0" y="84089"/>
                  </a:lnTo>
                  <a:lnTo>
                    <a:pt x="114758" y="48466"/>
                  </a:lnTo>
                  <a:cubicBezTo>
                    <a:pt x="176619" y="35808"/>
                    <a:pt x="240669" y="29160"/>
                    <a:pt x="306272" y="29160"/>
                  </a:cubicBezTo>
                  <a:cubicBezTo>
                    <a:pt x="831094" y="29160"/>
                    <a:pt x="1256545" y="454611"/>
                    <a:pt x="1256545" y="979432"/>
                  </a:cubicBezTo>
                  <a:close/>
                </a:path>
              </a:pathLst>
            </a:custGeom>
            <a:grpFill/>
            <a:ln>
              <a:solidFill>
                <a:schemeClr val="bg1"/>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 name="Google Shape;145;g31dbd23bb8a_0_50">
              <a:extLst>
                <a:ext uri="{FF2B5EF4-FFF2-40B4-BE49-F238E27FC236}">
                  <a16:creationId xmlns:a16="http://schemas.microsoft.com/office/drawing/2014/main" id="{614D1D6B-58C6-8C2B-D294-3294C403B051}"/>
                </a:ext>
              </a:extLst>
            </p:cNvPr>
            <p:cNvSpPr/>
            <p:nvPr/>
          </p:nvSpPr>
          <p:spPr>
            <a:xfrm rot="10800000" flipH="1">
              <a:off x="-1" y="0"/>
              <a:ext cx="969578" cy="2310646"/>
            </a:xfrm>
            <a:custGeom>
              <a:avLst/>
              <a:gdLst/>
              <a:ahLst/>
              <a:cxnLst/>
              <a:rect l="l" t="t" r="r" b="b"/>
              <a:pathLst>
                <a:path w="969578" h="2310646" extrusionOk="0">
                  <a:moveTo>
                    <a:pt x="940421" y="2310646"/>
                  </a:moveTo>
                  <a:lnTo>
                    <a:pt x="969578" y="2310646"/>
                  </a:lnTo>
                  <a:lnTo>
                    <a:pt x="969578" y="670645"/>
                  </a:lnTo>
                  <a:cubicBezTo>
                    <a:pt x="969578" y="300246"/>
                    <a:pt x="669334" y="0"/>
                    <a:pt x="298935" y="0"/>
                  </a:cubicBezTo>
                  <a:cubicBezTo>
                    <a:pt x="206334" y="0"/>
                    <a:pt x="118118" y="18765"/>
                    <a:pt x="37883" y="52701"/>
                  </a:cubicBezTo>
                  <a:lnTo>
                    <a:pt x="0" y="73262"/>
                  </a:lnTo>
                  <a:lnTo>
                    <a:pt x="0" y="106300"/>
                  </a:lnTo>
                  <a:lnTo>
                    <a:pt x="49241" y="79572"/>
                  </a:lnTo>
                  <a:cubicBezTo>
                    <a:pt x="125987" y="47111"/>
                    <a:pt x="210365" y="29160"/>
                    <a:pt x="298935" y="29160"/>
                  </a:cubicBezTo>
                  <a:cubicBezTo>
                    <a:pt x="653207" y="29160"/>
                    <a:pt x="940421" y="316370"/>
                    <a:pt x="940421" y="670645"/>
                  </a:cubicBezTo>
                  <a:close/>
                </a:path>
              </a:pathLst>
            </a:custGeom>
            <a:grpFill/>
            <a:ln>
              <a:solidFill>
                <a:schemeClr val="bg1"/>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Tree>
    <p:extLst>
      <p:ext uri="{BB962C8B-B14F-4D97-AF65-F5344CB8AC3E}">
        <p14:creationId xmlns:p14="http://schemas.microsoft.com/office/powerpoint/2010/main" val="29625908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442475FC-B4DB-A35B-97BB-D003B8AD8791}"/>
            </a:ext>
          </a:extLst>
        </p:cNvPr>
        <p:cNvGrpSpPr/>
        <p:nvPr/>
      </p:nvGrpSpPr>
      <p:grpSpPr>
        <a:xfrm>
          <a:off x="0" y="0"/>
          <a:ext cx="0" cy="0"/>
          <a:chOff x="0" y="0"/>
          <a:chExt cx="0" cy="0"/>
        </a:xfrm>
      </p:grpSpPr>
      <p:grpSp>
        <p:nvGrpSpPr>
          <p:cNvPr id="263" name="Google Shape;263;g31dbd23bb8a_0_164">
            <a:extLst>
              <a:ext uri="{FF2B5EF4-FFF2-40B4-BE49-F238E27FC236}">
                <a16:creationId xmlns:a16="http://schemas.microsoft.com/office/drawing/2014/main" id="{31B334FE-922F-FC39-B1DF-D2CF85E0A5BE}"/>
              </a:ext>
            </a:extLst>
          </p:cNvPr>
          <p:cNvGrpSpPr/>
          <p:nvPr/>
        </p:nvGrpSpPr>
        <p:grpSpPr>
          <a:xfrm>
            <a:off x="-9190" y="5982440"/>
            <a:ext cx="2967719" cy="883871"/>
            <a:chOff x="-9190" y="5982440"/>
            <a:chExt cx="2967719" cy="883871"/>
          </a:xfrm>
          <a:solidFill>
            <a:srgbClr val="EF3663"/>
          </a:solidFill>
        </p:grpSpPr>
        <p:sp>
          <p:nvSpPr>
            <p:cNvPr id="264" name="Google Shape;264;g31dbd23bb8a_0_164">
              <a:extLst>
                <a:ext uri="{FF2B5EF4-FFF2-40B4-BE49-F238E27FC236}">
                  <a16:creationId xmlns:a16="http://schemas.microsoft.com/office/drawing/2014/main" id="{58844507-A8EE-5064-9E18-354A88307CBD}"/>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2BE95E2B-010F-1AF0-2F11-9BB9AAAA2B38}"/>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818704C7-432F-AFC6-87BF-199851B168B9}"/>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B7F2335C-0AE0-40AE-A3A6-1642736F97E2}"/>
              </a:ext>
            </a:extLst>
          </p:cNvPr>
          <p:cNvSpPr txBox="1"/>
          <p:nvPr/>
        </p:nvSpPr>
        <p:spPr>
          <a:xfrm>
            <a:off x="559506" y="360620"/>
            <a:ext cx="8155515"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EMERGENCIA EN </a:t>
            </a:r>
            <a:r>
              <a:rPr lang="en-US" sz="3000" b="1" dirty="0">
                <a:solidFill>
                  <a:srgbClr val="EA2565"/>
                </a:solidFill>
                <a:latin typeface="Lato"/>
                <a:ea typeface="Lato"/>
                <a:cs typeface="Lato"/>
                <a:sym typeface="Lato"/>
              </a:rPr>
              <a:t>EL EXTRANJERO</a:t>
            </a:r>
            <a:endParaRPr sz="3000" b="1" i="0" u="none" strike="noStrike" cap="none" dirty="0">
              <a:solidFill>
                <a:srgbClr val="EA2565"/>
              </a:solidFill>
              <a:latin typeface="Lato"/>
              <a:ea typeface="Lato"/>
              <a:cs typeface="Lato"/>
              <a:sym typeface="Lato"/>
            </a:endParaRPr>
          </a:p>
        </p:txBody>
      </p:sp>
      <p:pic>
        <p:nvPicPr>
          <p:cNvPr id="5" name="Imagen 4">
            <a:extLst>
              <a:ext uri="{FF2B5EF4-FFF2-40B4-BE49-F238E27FC236}">
                <a16:creationId xmlns:a16="http://schemas.microsoft.com/office/drawing/2014/main" id="{A03C815A-B8BA-B006-09D2-93CC32E6DA54}"/>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6" name="Grupo 5">
            <a:extLst>
              <a:ext uri="{FF2B5EF4-FFF2-40B4-BE49-F238E27FC236}">
                <a16:creationId xmlns:a16="http://schemas.microsoft.com/office/drawing/2014/main" id="{24AE1CB9-DFC0-3F94-EA91-0DB8A0162CCB}"/>
              </a:ext>
            </a:extLst>
          </p:cNvPr>
          <p:cNvGrpSpPr/>
          <p:nvPr/>
        </p:nvGrpSpPr>
        <p:grpSpPr>
          <a:xfrm>
            <a:off x="620624" y="1005789"/>
            <a:ext cx="2706068" cy="77400"/>
            <a:chOff x="620624" y="1005789"/>
            <a:chExt cx="2706068" cy="77400"/>
          </a:xfrm>
        </p:grpSpPr>
        <p:cxnSp>
          <p:nvCxnSpPr>
            <p:cNvPr id="7" name="Google Shape;215;g31dbd23bb8a_0_92">
              <a:extLst>
                <a:ext uri="{FF2B5EF4-FFF2-40B4-BE49-F238E27FC236}">
                  <a16:creationId xmlns:a16="http://schemas.microsoft.com/office/drawing/2014/main" id="{DD6D1494-6466-DA3F-986B-C992EBEE69F1}"/>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8" name="Google Shape;215;g31dbd23bb8a_0_92">
              <a:extLst>
                <a:ext uri="{FF2B5EF4-FFF2-40B4-BE49-F238E27FC236}">
                  <a16:creationId xmlns:a16="http://schemas.microsoft.com/office/drawing/2014/main" id="{71B03E83-D2F2-C13C-E0ED-1AFA7B07A939}"/>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9" name="Rectángulo: esquinas superiores redondeadas 8">
            <a:extLst>
              <a:ext uri="{FF2B5EF4-FFF2-40B4-BE49-F238E27FC236}">
                <a16:creationId xmlns:a16="http://schemas.microsoft.com/office/drawing/2014/main" id="{46FE105E-D2C2-7A68-450A-5AAF15EB04ED}"/>
              </a:ext>
            </a:extLst>
          </p:cNvPr>
          <p:cNvSpPr/>
          <p:nvPr/>
        </p:nvSpPr>
        <p:spPr>
          <a:xfrm rot="5400000">
            <a:off x="-1334100" y="3225821"/>
            <a:ext cx="3181503" cy="513304"/>
          </a:xfrm>
          <a:prstGeom prst="round2SameRect">
            <a:avLst>
              <a:gd name="adj1" fmla="val 50000"/>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TextBox 24">
            <a:extLst>
              <a:ext uri="{FF2B5EF4-FFF2-40B4-BE49-F238E27FC236}">
                <a16:creationId xmlns:a16="http://schemas.microsoft.com/office/drawing/2014/main" id="{40B6B259-6C4B-EF6B-FA1E-56CA0C3536BC}"/>
              </a:ext>
            </a:extLst>
          </p:cNvPr>
          <p:cNvSpPr txBox="1"/>
          <p:nvPr/>
        </p:nvSpPr>
        <p:spPr>
          <a:xfrm rot="16200000">
            <a:off x="-968599" y="3334414"/>
            <a:ext cx="2399696"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800" dirty="0">
                <a:solidFill>
                  <a:schemeClr val="bg1"/>
                </a:solidFill>
              </a:rPr>
              <a:t>Coberturas Adicionales</a:t>
            </a:r>
          </a:p>
        </p:txBody>
      </p:sp>
      <p:pic>
        <p:nvPicPr>
          <p:cNvPr id="2" name="Google Shape;146;g31dbd23bb8a_0_50">
            <a:extLst>
              <a:ext uri="{FF2B5EF4-FFF2-40B4-BE49-F238E27FC236}">
                <a16:creationId xmlns:a16="http://schemas.microsoft.com/office/drawing/2014/main" id="{E107ADC2-F13A-01DF-6A32-712579D5A2C4}"/>
              </a:ext>
            </a:extLst>
          </p:cNvPr>
          <p:cNvPicPr preferRelativeResize="0"/>
          <p:nvPr/>
        </p:nvPicPr>
        <p:blipFill rotWithShape="1">
          <a:blip r:embed="rId4">
            <a:alphaModFix/>
          </a:blip>
          <a:srcRect/>
          <a:stretch/>
        </p:blipFill>
        <p:spPr>
          <a:xfrm rot="10800000">
            <a:off x="10469868" y="5146420"/>
            <a:ext cx="1711580" cy="1711580"/>
          </a:xfrm>
          <a:prstGeom prst="rect">
            <a:avLst/>
          </a:prstGeom>
          <a:noFill/>
          <a:ln>
            <a:noFill/>
          </a:ln>
        </p:spPr>
      </p:pic>
      <p:grpSp>
        <p:nvGrpSpPr>
          <p:cNvPr id="3" name="Group 3">
            <a:extLst>
              <a:ext uri="{FF2B5EF4-FFF2-40B4-BE49-F238E27FC236}">
                <a16:creationId xmlns:a16="http://schemas.microsoft.com/office/drawing/2014/main" id="{AA83440C-1CB9-3C38-C9CE-144464DF6B39}"/>
              </a:ext>
            </a:extLst>
          </p:cNvPr>
          <p:cNvGrpSpPr/>
          <p:nvPr/>
        </p:nvGrpSpPr>
        <p:grpSpPr>
          <a:xfrm>
            <a:off x="5968946" y="2750878"/>
            <a:ext cx="951864" cy="951864"/>
            <a:chOff x="3769506" y="2071334"/>
            <a:chExt cx="951864" cy="951864"/>
          </a:xfrm>
          <a:solidFill>
            <a:schemeClr val="bg1">
              <a:lumMod val="95000"/>
            </a:schemeClr>
          </a:solidFill>
        </p:grpSpPr>
        <p:sp>
          <p:nvSpPr>
            <p:cNvPr id="4" name="Rounded Rectangle 1">
              <a:extLst>
                <a:ext uri="{FF2B5EF4-FFF2-40B4-BE49-F238E27FC236}">
                  <a16:creationId xmlns:a16="http://schemas.microsoft.com/office/drawing/2014/main" id="{9A64C599-A6E1-287C-6FBE-AFEB7C37CF1D}"/>
                </a:ext>
              </a:extLst>
            </p:cNvPr>
            <p:cNvSpPr/>
            <p:nvPr/>
          </p:nvSpPr>
          <p:spPr>
            <a:xfrm>
              <a:off x="3769506" y="2071334"/>
              <a:ext cx="951864" cy="951864"/>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grpFill/>
            <a:ln>
              <a:noFill/>
            </a:ln>
            <a:effectLst>
              <a:outerShdw blurRad="63500" sx="102000" sy="102000" algn="ctr" rotWithShape="0">
                <a:prstClr val="black">
                  <a:alpha val="40000"/>
                </a:prstClr>
              </a:outerShdw>
            </a:effectLst>
          </p:spPr>
          <p:txBody>
            <a:bodyPr rtlCol="0" anchor="ctr"/>
            <a:lstStyle/>
            <a:p>
              <a:pPr algn="ctr"/>
              <a:endParaRPr dirty="0"/>
            </a:p>
          </p:txBody>
        </p:sp>
        <p:sp>
          <p:nvSpPr>
            <p:cNvPr id="11" name="Rounded Rectangle 2">
              <a:extLst>
                <a:ext uri="{FF2B5EF4-FFF2-40B4-BE49-F238E27FC236}">
                  <a16:creationId xmlns:a16="http://schemas.microsoft.com/office/drawing/2014/main" id="{481EEFD8-D0FF-3D99-8314-199CD33F99FC}"/>
                </a:ext>
              </a:extLst>
            </p:cNvPr>
            <p:cNvSpPr/>
            <p:nvPr/>
          </p:nvSpPr>
          <p:spPr>
            <a:xfrm>
              <a:off x="3769506" y="2071334"/>
              <a:ext cx="951864" cy="951864"/>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noFill/>
            <a:ln w="13266">
              <a:noFill/>
            </a:ln>
            <a:effectLst>
              <a:outerShdw blurRad="63500" sx="102000" sy="102000" algn="ctr" rotWithShape="0">
                <a:prstClr val="black">
                  <a:alpha val="40000"/>
                </a:prstClr>
              </a:outerShdw>
            </a:effectLst>
          </p:spPr>
          <p:txBody>
            <a:bodyPr rtlCol="0" anchor="ctr"/>
            <a:lstStyle/>
            <a:p>
              <a:pPr algn="ctr"/>
              <a:endParaRPr/>
            </a:p>
          </p:txBody>
        </p:sp>
      </p:grpSp>
      <p:sp>
        <p:nvSpPr>
          <p:cNvPr id="12" name="Rounded Rectangle 4">
            <a:extLst>
              <a:ext uri="{FF2B5EF4-FFF2-40B4-BE49-F238E27FC236}">
                <a16:creationId xmlns:a16="http://schemas.microsoft.com/office/drawing/2014/main" id="{13BE188E-F7AB-1E1E-CEE3-2A052934F3F5}"/>
              </a:ext>
            </a:extLst>
          </p:cNvPr>
          <p:cNvSpPr/>
          <p:nvPr/>
        </p:nvSpPr>
        <p:spPr>
          <a:xfrm>
            <a:off x="5684884" y="2575410"/>
            <a:ext cx="1518445" cy="1404502"/>
          </a:xfrm>
          <a:custGeom>
            <a:avLst/>
            <a:gdLst/>
            <a:ahLst/>
            <a:cxnLst/>
            <a:rect l="0" t="0" r="0" b="0"/>
            <a:pathLst>
              <a:path w="1518445" h="1404502">
                <a:moveTo>
                  <a:pt x="1476193" y="453850"/>
                </a:moveTo>
                <a:cubicBezTo>
                  <a:pt x="1518445" y="607044"/>
                  <a:pt x="1510469" y="769782"/>
                  <a:pt x="1453388" y="918150"/>
                </a:cubicBezTo>
                <a:cubicBezTo>
                  <a:pt x="1395936" y="1067486"/>
                  <a:pt x="1291807" y="1194284"/>
                  <a:pt x="1156493" y="1279679"/>
                </a:cubicBezTo>
                <a:cubicBezTo>
                  <a:pt x="1021180" y="1365074"/>
                  <a:pt x="861913" y="1404502"/>
                  <a:pt x="702388" y="1392098"/>
                </a:cubicBezTo>
                <a:cubicBezTo>
                  <a:pt x="542863" y="1379694"/>
                  <a:pt x="391606" y="1316120"/>
                  <a:pt x="271119" y="1210835"/>
                </a:cubicBezTo>
                <a:cubicBezTo>
                  <a:pt x="150632" y="1105550"/>
                  <a:pt x="67354" y="964180"/>
                  <a:pt x="33677" y="807757"/>
                </a:cubicBezTo>
                <a:cubicBezTo>
                  <a:pt x="0" y="651335"/>
                  <a:pt x="17721" y="488220"/>
                  <a:pt x="84205" y="342680"/>
                </a:cubicBezTo>
                <a:cubicBezTo>
                  <a:pt x="150689" y="197140"/>
                  <a:pt x="262384" y="76953"/>
                  <a:pt x="402670" y="0"/>
                </a:cubicBezTo>
                <a:moveTo>
                  <a:pt x="1213694" y="63063"/>
                </a:moveTo>
                <a:cubicBezTo>
                  <a:pt x="1313044" y="139681"/>
                  <a:pt x="1390918" y="239844"/>
                  <a:pt x="1440732" y="353797"/>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3" name="Rounded Rectangle 8">
            <a:extLst>
              <a:ext uri="{FF2B5EF4-FFF2-40B4-BE49-F238E27FC236}">
                <a16:creationId xmlns:a16="http://schemas.microsoft.com/office/drawing/2014/main" id="{0CB9B580-F4AF-902C-081E-EC3F8A81B679}"/>
              </a:ext>
            </a:extLst>
          </p:cNvPr>
          <p:cNvSpPr/>
          <p:nvPr/>
        </p:nvSpPr>
        <p:spPr>
          <a:xfrm>
            <a:off x="5360978" y="2140531"/>
            <a:ext cx="2151829" cy="2146301"/>
          </a:xfrm>
          <a:custGeom>
            <a:avLst/>
            <a:gdLst/>
            <a:ahLst/>
            <a:cxnLst/>
            <a:rect l="0" t="0" r="0" b="0"/>
            <a:pathLst>
              <a:path w="2151829" h="2146301">
                <a:moveTo>
                  <a:pt x="33821" y="1240646"/>
                </a:moveTo>
                <a:cubicBezTo>
                  <a:pt x="0" y="1010593"/>
                  <a:pt x="42663" y="775799"/>
                  <a:pt x="155254" y="572350"/>
                </a:cubicBezTo>
                <a:cubicBezTo>
                  <a:pt x="267845" y="368902"/>
                  <a:pt x="444133" y="208057"/>
                  <a:pt x="657023" y="114538"/>
                </a:cubicBezTo>
                <a:cubicBezTo>
                  <a:pt x="869913" y="21019"/>
                  <a:pt x="1107625" y="0"/>
                  <a:pt x="1333621" y="54712"/>
                </a:cubicBezTo>
                <a:cubicBezTo>
                  <a:pt x="1559619" y="109423"/>
                  <a:pt x="1761395" y="236838"/>
                  <a:pt x="1907939" y="417373"/>
                </a:cubicBezTo>
                <a:cubicBezTo>
                  <a:pt x="1930572" y="445256"/>
                  <a:pt x="1951694" y="474167"/>
                  <a:pt x="1971258" y="503981"/>
                </a:cubicBezTo>
                <a:moveTo>
                  <a:pt x="2132315" y="921073"/>
                </a:moveTo>
                <a:cubicBezTo>
                  <a:pt x="2139219" y="964892"/>
                  <a:pt x="2143396" y="1009279"/>
                  <a:pt x="2144756" y="1053991"/>
                </a:cubicBezTo>
                <a:cubicBezTo>
                  <a:pt x="2151829" y="1286409"/>
                  <a:pt x="2082379" y="1514718"/>
                  <a:pt x="1947082" y="1703829"/>
                </a:cubicBezTo>
                <a:cubicBezTo>
                  <a:pt x="1811786" y="1892940"/>
                  <a:pt x="1618129" y="2032387"/>
                  <a:pt x="1395876" y="2100738"/>
                </a:cubicBezTo>
                <a:cubicBezTo>
                  <a:pt x="1311253" y="2126762"/>
                  <a:pt x="1224268" y="2141931"/>
                  <a:pt x="1136944" y="2146301"/>
                </a:cubicBezTo>
                <a:moveTo>
                  <a:pt x="1030839" y="2146301"/>
                </a:moveTo>
                <a:cubicBezTo>
                  <a:pt x="924243" y="2140966"/>
                  <a:pt x="818365" y="2119551"/>
                  <a:pt x="716892" y="2082157"/>
                </a:cubicBezTo>
              </a:path>
            </a:pathLst>
          </a:custGeom>
          <a:ln w="19050"/>
        </p:spPr>
        <p:style>
          <a:lnRef idx="1">
            <a:schemeClr val="accent2"/>
          </a:lnRef>
          <a:fillRef idx="0">
            <a:schemeClr val="accent2"/>
          </a:fillRef>
          <a:effectRef idx="0">
            <a:schemeClr val="accent2"/>
          </a:effectRef>
          <a:fontRef idx="minor">
            <a:schemeClr val="tx1"/>
          </a:fontRef>
        </p:style>
        <p:txBody>
          <a:bodyPr rtlCol="0" anchor="ctr"/>
          <a:lstStyle/>
          <a:p>
            <a:pPr algn="ctr"/>
            <a:endParaRPr dirty="0"/>
          </a:p>
        </p:txBody>
      </p:sp>
      <p:sp>
        <p:nvSpPr>
          <p:cNvPr id="14" name="Rounded Rectangle 12">
            <a:extLst>
              <a:ext uri="{FF2B5EF4-FFF2-40B4-BE49-F238E27FC236}">
                <a16:creationId xmlns:a16="http://schemas.microsoft.com/office/drawing/2014/main" id="{00963A44-A72A-7730-13B8-82360A83DCF2}"/>
              </a:ext>
            </a:extLst>
          </p:cNvPr>
          <p:cNvSpPr/>
          <p:nvPr/>
        </p:nvSpPr>
        <p:spPr>
          <a:xfrm>
            <a:off x="5041459" y="1821186"/>
            <a:ext cx="2733719" cy="2766465"/>
          </a:xfrm>
          <a:custGeom>
            <a:avLst/>
            <a:gdLst/>
            <a:ahLst/>
            <a:cxnLst/>
            <a:rect l="0" t="0" r="0" b="0"/>
            <a:pathLst>
              <a:path w="2733719" h="2766465">
                <a:moveTo>
                  <a:pt x="51917" y="1127736"/>
                </a:moveTo>
                <a:cubicBezTo>
                  <a:pt x="100174" y="893020"/>
                  <a:pt x="208893" y="674242"/>
                  <a:pt x="368137" y="493497"/>
                </a:cubicBezTo>
                <a:cubicBezTo>
                  <a:pt x="551696" y="285153"/>
                  <a:pt x="793846" y="137039"/>
                  <a:pt x="1062930" y="68520"/>
                </a:cubicBezTo>
                <a:cubicBezTo>
                  <a:pt x="1332014" y="0"/>
                  <a:pt x="1615512" y="14261"/>
                  <a:pt x="1876360" y="109440"/>
                </a:cubicBezTo>
                <a:moveTo>
                  <a:pt x="1175732" y="2766464"/>
                </a:moveTo>
                <a:cubicBezTo>
                  <a:pt x="1026692" y="2741528"/>
                  <a:pt x="881925" y="2692141"/>
                  <a:pt x="747497" y="2619504"/>
                </a:cubicBezTo>
                <a:cubicBezTo>
                  <a:pt x="503207" y="2487504"/>
                  <a:pt x="304429" y="2284869"/>
                  <a:pt x="177145" y="2038089"/>
                </a:cubicBezTo>
                <a:cubicBezTo>
                  <a:pt x="49863" y="1791309"/>
                  <a:pt x="0" y="1511866"/>
                  <a:pt x="34074" y="1236294"/>
                </a:cubicBezTo>
                <a:cubicBezTo>
                  <a:pt x="34237" y="1234981"/>
                  <a:pt x="34402" y="1233667"/>
                  <a:pt x="34567" y="1232355"/>
                </a:cubicBezTo>
                <a:moveTo>
                  <a:pt x="2733719" y="1771715"/>
                </a:moveTo>
                <a:cubicBezTo>
                  <a:pt x="2660042" y="2039434"/>
                  <a:pt x="2507305" y="2278694"/>
                  <a:pt x="2295473" y="2458218"/>
                </a:cubicBezTo>
                <a:cubicBezTo>
                  <a:pt x="2105426" y="2619279"/>
                  <a:pt x="1875749" y="2725535"/>
                  <a:pt x="1631087" y="276646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5" name="TextBox 17">
            <a:extLst>
              <a:ext uri="{FF2B5EF4-FFF2-40B4-BE49-F238E27FC236}">
                <a16:creationId xmlns:a16="http://schemas.microsoft.com/office/drawing/2014/main" id="{F9562860-7C60-F9CD-E6D3-A86D72F864D7}"/>
              </a:ext>
            </a:extLst>
          </p:cNvPr>
          <p:cNvSpPr txBox="1"/>
          <p:nvPr/>
        </p:nvSpPr>
        <p:spPr>
          <a:xfrm>
            <a:off x="1984951" y="2605619"/>
            <a:ext cx="2123979" cy="246221"/>
          </a:xfrm>
          <a:prstGeom prst="rect">
            <a:avLst/>
          </a:prstGeom>
          <a:noFill/>
          <a:ln>
            <a:noFill/>
          </a:ln>
        </p:spPr>
        <p:txBody>
          <a:bodyPr wrap="none" lIns="0" tIns="0" rIns="0" bIns="0" anchor="t">
            <a:spAutoFit/>
          </a:bodyPr>
          <a:lstStyle/>
          <a:p>
            <a:pPr algn="r"/>
            <a:r>
              <a:rPr lang="es-MX" sz="16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Pago de Indemnización</a:t>
            </a:r>
            <a:endParaRPr sz="16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6" name="TextBox 18">
            <a:extLst>
              <a:ext uri="{FF2B5EF4-FFF2-40B4-BE49-F238E27FC236}">
                <a16:creationId xmlns:a16="http://schemas.microsoft.com/office/drawing/2014/main" id="{3495FD7E-9EE0-A099-8439-416F7C398D6A}"/>
              </a:ext>
            </a:extLst>
          </p:cNvPr>
          <p:cNvSpPr txBox="1"/>
          <p:nvPr/>
        </p:nvSpPr>
        <p:spPr>
          <a:xfrm>
            <a:off x="8127875" y="2094393"/>
            <a:ext cx="1958368" cy="246221"/>
          </a:xfrm>
          <a:prstGeom prst="rect">
            <a:avLst/>
          </a:prstGeom>
          <a:noFill/>
          <a:ln>
            <a:noFill/>
          </a:ln>
        </p:spPr>
        <p:txBody>
          <a:bodyPr wrap="square" lIns="0" tIns="0" rIns="0" bIns="0" anchor="t">
            <a:spAutoFit/>
          </a:bodyPr>
          <a:lstStyle/>
          <a:p>
            <a:pPr algn="l"/>
            <a:r>
              <a:rPr lang="es-MX" sz="1600" b="1" dirty="0">
                <a:solidFill>
                  <a:srgbClr val="EF3663"/>
                </a:solidFill>
                <a:latin typeface="Lato Black" panose="020F0502020204030203" pitchFamily="34" charset="0"/>
                <a:ea typeface="Lato Black" panose="020F0502020204030203" pitchFamily="34" charset="0"/>
                <a:cs typeface="Lato Black" panose="020F0502020204030203" pitchFamily="34" charset="0"/>
              </a:rPr>
              <a:t>Urgencia Médica</a:t>
            </a:r>
            <a:endParaRPr sz="1600" b="1" dirty="0">
              <a:solidFill>
                <a:srgbClr val="EF3663"/>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7" name="TextBox 19">
            <a:extLst>
              <a:ext uri="{FF2B5EF4-FFF2-40B4-BE49-F238E27FC236}">
                <a16:creationId xmlns:a16="http://schemas.microsoft.com/office/drawing/2014/main" id="{18AB8838-CE33-ED4C-3422-2F9B3431A259}"/>
              </a:ext>
            </a:extLst>
          </p:cNvPr>
          <p:cNvSpPr txBox="1"/>
          <p:nvPr/>
        </p:nvSpPr>
        <p:spPr>
          <a:xfrm>
            <a:off x="4518388" y="2638640"/>
            <a:ext cx="149080" cy="307777"/>
          </a:xfrm>
          <a:prstGeom prst="rect">
            <a:avLst/>
          </a:prstGeom>
          <a:noFill/>
          <a:ln>
            <a:noFill/>
          </a:ln>
        </p:spPr>
        <p:txBody>
          <a:bodyPr wrap="none" lIns="0" tIns="0" rIns="0" bIns="0" anchor="t">
            <a:spAutoFit/>
          </a:bodyPr>
          <a:lstStyle/>
          <a:p>
            <a:pPr algn="ctr"/>
            <a:r>
              <a:rPr sz="2000" b="1" dirty="0">
                <a:solidFill>
                  <a:schemeClr val="accent1"/>
                </a:solidFill>
                <a:latin typeface="Lato Black" panose="020F0502020204030203" pitchFamily="34" charset="0"/>
                <a:ea typeface="Lato Black" panose="020F0502020204030203" pitchFamily="34" charset="0"/>
                <a:cs typeface="Lato Black" panose="020F0502020204030203" pitchFamily="34" charset="0"/>
              </a:rPr>
              <a:t>3</a:t>
            </a:r>
          </a:p>
        </p:txBody>
      </p:sp>
      <p:sp>
        <p:nvSpPr>
          <p:cNvPr id="18" name="TextBox 20">
            <a:extLst>
              <a:ext uri="{FF2B5EF4-FFF2-40B4-BE49-F238E27FC236}">
                <a16:creationId xmlns:a16="http://schemas.microsoft.com/office/drawing/2014/main" id="{36BDC5DB-21A7-BEF2-66A4-559B32C306D6}"/>
              </a:ext>
            </a:extLst>
          </p:cNvPr>
          <p:cNvSpPr txBox="1"/>
          <p:nvPr/>
        </p:nvSpPr>
        <p:spPr>
          <a:xfrm>
            <a:off x="7525176" y="2609181"/>
            <a:ext cx="210249" cy="307777"/>
          </a:xfrm>
          <a:prstGeom prst="rect">
            <a:avLst/>
          </a:prstGeom>
          <a:noFill/>
          <a:ln>
            <a:noFill/>
          </a:ln>
        </p:spPr>
        <p:txBody>
          <a:bodyPr wrap="square" lIns="0" tIns="0" rIns="0" bIns="0" anchor="t">
            <a:spAutoFit/>
          </a:bodyPr>
          <a:lstStyle/>
          <a:p>
            <a:pPr algn="ctr"/>
            <a:r>
              <a:rPr sz="2000" b="1" dirty="0">
                <a:solidFill>
                  <a:schemeClr val="accent1"/>
                </a:solidFill>
                <a:latin typeface="Lato Black" panose="020F0502020204030203" pitchFamily="34" charset="0"/>
                <a:ea typeface="Lato Black" panose="020F0502020204030203" pitchFamily="34" charset="0"/>
                <a:cs typeface="Lato Black" panose="020F0502020204030203" pitchFamily="34" charset="0"/>
              </a:rPr>
              <a:t>1</a:t>
            </a:r>
          </a:p>
        </p:txBody>
      </p:sp>
      <p:sp>
        <p:nvSpPr>
          <p:cNvPr id="19" name="TextBox 21">
            <a:extLst>
              <a:ext uri="{FF2B5EF4-FFF2-40B4-BE49-F238E27FC236}">
                <a16:creationId xmlns:a16="http://schemas.microsoft.com/office/drawing/2014/main" id="{5048CF8C-FC12-9C78-3DBB-281697ED2D5B}"/>
              </a:ext>
            </a:extLst>
          </p:cNvPr>
          <p:cNvSpPr txBox="1"/>
          <p:nvPr/>
        </p:nvSpPr>
        <p:spPr>
          <a:xfrm>
            <a:off x="1611142" y="2877357"/>
            <a:ext cx="2497788" cy="492443"/>
          </a:xfrm>
          <a:prstGeom prst="rect">
            <a:avLst/>
          </a:prstGeom>
          <a:noFill/>
          <a:ln>
            <a:noFill/>
          </a:ln>
        </p:spPr>
        <p:txBody>
          <a:bodyPr wrap="square" lIns="0" tIns="0" rIns="0" bIns="0" anchor="t">
            <a:spAutoFit/>
          </a:bodyPr>
          <a:lstStyle/>
          <a:p>
            <a:pPr algn="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Los gastos cubiertos serán pagados vía reembolso</a:t>
            </a:r>
          </a:p>
        </p:txBody>
      </p:sp>
      <p:sp>
        <p:nvSpPr>
          <p:cNvPr id="20" name="TextBox 22">
            <a:extLst>
              <a:ext uri="{FF2B5EF4-FFF2-40B4-BE49-F238E27FC236}">
                <a16:creationId xmlns:a16="http://schemas.microsoft.com/office/drawing/2014/main" id="{23B87311-3A16-0663-CB87-B5A73E67235D}"/>
              </a:ext>
            </a:extLst>
          </p:cNvPr>
          <p:cNvSpPr txBox="1"/>
          <p:nvPr/>
        </p:nvSpPr>
        <p:spPr>
          <a:xfrm>
            <a:off x="8147884" y="2365054"/>
            <a:ext cx="2733719" cy="738664"/>
          </a:xfrm>
          <a:prstGeom prst="rect">
            <a:avLst/>
          </a:prstGeom>
          <a:noFill/>
          <a:ln>
            <a:noFill/>
          </a:ln>
        </p:spPr>
        <p:txBody>
          <a:bodyPr wrap="square" lIns="0" tIns="0" rIns="0" bIns="0" anchor="t">
            <a:spAutoFit/>
          </a:bodyPr>
          <a:lstStyle/>
          <a:p>
            <a:pPr algn="l"/>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En caso de viaje de negocios, estudios o placer fuera del territorio nacional</a:t>
            </a:r>
          </a:p>
        </p:txBody>
      </p:sp>
      <p:sp>
        <p:nvSpPr>
          <p:cNvPr id="21" name="TextBox 23">
            <a:extLst>
              <a:ext uri="{FF2B5EF4-FFF2-40B4-BE49-F238E27FC236}">
                <a16:creationId xmlns:a16="http://schemas.microsoft.com/office/drawing/2014/main" id="{BD4F456E-DE45-A323-25B9-E8301F052F47}"/>
              </a:ext>
            </a:extLst>
          </p:cNvPr>
          <p:cNvSpPr txBox="1"/>
          <p:nvPr/>
        </p:nvSpPr>
        <p:spPr>
          <a:xfrm>
            <a:off x="6369566" y="4654696"/>
            <a:ext cx="149079" cy="307777"/>
          </a:xfrm>
          <a:prstGeom prst="rect">
            <a:avLst/>
          </a:prstGeom>
          <a:noFill/>
          <a:ln>
            <a:noFill/>
          </a:ln>
        </p:spPr>
        <p:txBody>
          <a:bodyPr wrap="none" lIns="0" tIns="0" rIns="0" bIns="0" anchor="t">
            <a:spAutoFit/>
          </a:bodyPr>
          <a:lstStyle/>
          <a:p>
            <a:pPr algn="ctr"/>
            <a:r>
              <a:rPr sz="2000" b="1" dirty="0">
                <a:solidFill>
                  <a:schemeClr val="accent2"/>
                </a:solidFill>
                <a:latin typeface="Lato Black" panose="020F0502020204030203" pitchFamily="34" charset="0"/>
                <a:ea typeface="Lato Black" panose="020F0502020204030203" pitchFamily="34" charset="0"/>
                <a:cs typeface="Lato Black" panose="020F0502020204030203" pitchFamily="34" charset="0"/>
              </a:rPr>
              <a:t>2</a:t>
            </a:r>
          </a:p>
        </p:txBody>
      </p:sp>
      <p:sp>
        <p:nvSpPr>
          <p:cNvPr id="22" name="TextBox 24">
            <a:extLst>
              <a:ext uri="{FF2B5EF4-FFF2-40B4-BE49-F238E27FC236}">
                <a16:creationId xmlns:a16="http://schemas.microsoft.com/office/drawing/2014/main" id="{17B36210-3105-46E4-FF97-50AF243D2F9F}"/>
              </a:ext>
            </a:extLst>
          </p:cNvPr>
          <p:cNvSpPr txBox="1"/>
          <p:nvPr/>
        </p:nvSpPr>
        <p:spPr>
          <a:xfrm>
            <a:off x="5363768" y="5227467"/>
            <a:ext cx="2192909" cy="246221"/>
          </a:xfrm>
          <a:prstGeom prst="rect">
            <a:avLst/>
          </a:prstGeom>
          <a:noFill/>
          <a:ln>
            <a:noFill/>
          </a:ln>
        </p:spPr>
        <p:txBody>
          <a:bodyPr wrap="none" lIns="0" tIns="0" rIns="0" bIns="0" anchor="t">
            <a:spAutoFit/>
          </a:bodyPr>
          <a:lstStyle/>
          <a:p>
            <a:pPr algn="ctr"/>
            <a:r>
              <a:rPr lang="es-MX" sz="1600" b="1" dirty="0">
                <a:solidFill>
                  <a:srgbClr val="FF7012"/>
                </a:solidFill>
                <a:latin typeface="Lato Black" panose="020F0502020204030203" pitchFamily="34" charset="0"/>
                <a:ea typeface="Lato Black" panose="020F0502020204030203" pitchFamily="34" charset="0"/>
                <a:cs typeface="Lato Black" panose="020F0502020204030203" pitchFamily="34" charset="0"/>
              </a:rPr>
              <a:t>Tiempo en el Extranjero</a:t>
            </a:r>
            <a:endParaRPr sz="1600" b="1" dirty="0">
              <a:solidFill>
                <a:srgbClr val="FF7012"/>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3" name="TextBox 25">
            <a:extLst>
              <a:ext uri="{FF2B5EF4-FFF2-40B4-BE49-F238E27FC236}">
                <a16:creationId xmlns:a16="http://schemas.microsoft.com/office/drawing/2014/main" id="{3C34198E-BB36-2C82-E715-1719517DA3B8}"/>
              </a:ext>
            </a:extLst>
          </p:cNvPr>
          <p:cNvSpPr txBox="1"/>
          <p:nvPr/>
        </p:nvSpPr>
        <p:spPr>
          <a:xfrm>
            <a:off x="5373050" y="5506629"/>
            <a:ext cx="2192909" cy="984885"/>
          </a:xfrm>
          <a:prstGeom prst="rect">
            <a:avLst/>
          </a:prstGeom>
          <a:noFill/>
          <a:ln>
            <a:noFill/>
          </a:ln>
        </p:spPr>
        <p:txBody>
          <a:bodyPr wrap="square" lIns="0" tIns="0" rIns="0" bIns="0" anchor="t">
            <a:spAutoFit/>
          </a:bodyPr>
          <a:lstStyle/>
          <a:p>
            <a:pPr algn="ctr"/>
            <a:r>
              <a:rPr lang="es-MX" sz="1600" b="0" dirty="0">
                <a:solidFill>
                  <a:srgbClr val="484848"/>
                </a:solidFill>
                <a:latin typeface="Lato" panose="020F0502020204030203" pitchFamily="34" charset="0"/>
                <a:ea typeface="Lato" panose="020F0502020204030203" pitchFamily="34" charset="0"/>
                <a:cs typeface="Lato" panose="020F0502020204030203" pitchFamily="34" charset="0"/>
              </a:rPr>
              <a:t>Estancia fuera de la República Mexicana por un periodo continuo de hasta 60 días.</a:t>
            </a:r>
          </a:p>
        </p:txBody>
      </p:sp>
      <p:sp>
        <p:nvSpPr>
          <p:cNvPr id="24" name="Rounded Rectangle 26">
            <a:extLst>
              <a:ext uri="{FF2B5EF4-FFF2-40B4-BE49-F238E27FC236}">
                <a16:creationId xmlns:a16="http://schemas.microsoft.com/office/drawing/2014/main" id="{54343A69-B05E-2EBB-0A5A-24895438714E}"/>
              </a:ext>
            </a:extLst>
          </p:cNvPr>
          <p:cNvSpPr/>
          <p:nvPr/>
        </p:nvSpPr>
        <p:spPr>
          <a:xfrm>
            <a:off x="6236170" y="2998016"/>
            <a:ext cx="404168" cy="408817"/>
          </a:xfrm>
          <a:custGeom>
            <a:avLst/>
            <a:gdLst/>
            <a:ahLst/>
            <a:cxnLst/>
            <a:rect l="0" t="0" r="0" b="0"/>
            <a:pathLst>
              <a:path w="404168" h="408817">
                <a:moveTo>
                  <a:pt x="237855" y="76196"/>
                </a:moveTo>
                <a:cubicBezTo>
                  <a:pt x="237855" y="42796"/>
                  <a:pt x="264930" y="15719"/>
                  <a:pt x="298331" y="15719"/>
                </a:cubicBezTo>
                <a:cubicBezTo>
                  <a:pt x="331732" y="15719"/>
                  <a:pt x="358807" y="42796"/>
                  <a:pt x="358807" y="76196"/>
                </a:cubicBezTo>
                <a:cubicBezTo>
                  <a:pt x="358807" y="109596"/>
                  <a:pt x="331732" y="136672"/>
                  <a:pt x="298331" y="136672"/>
                </a:cubicBezTo>
                <a:cubicBezTo>
                  <a:pt x="264930" y="136672"/>
                  <a:pt x="237855" y="109596"/>
                  <a:pt x="237855" y="76196"/>
                </a:cubicBezTo>
                <a:close/>
                <a:moveTo>
                  <a:pt x="202441" y="199819"/>
                </a:moveTo>
                <a:cubicBezTo>
                  <a:pt x="207923" y="186662"/>
                  <a:pt x="217947" y="173223"/>
                  <a:pt x="223498" y="167671"/>
                </a:cubicBezTo>
                <a:cubicBezTo>
                  <a:pt x="243346" y="147823"/>
                  <a:pt x="270265" y="136673"/>
                  <a:pt x="298335" y="136673"/>
                </a:cubicBezTo>
                <a:cubicBezTo>
                  <a:pt x="326404" y="136673"/>
                  <a:pt x="353322" y="147823"/>
                  <a:pt x="373169" y="167671"/>
                </a:cubicBezTo>
                <a:cubicBezTo>
                  <a:pt x="393018" y="187518"/>
                  <a:pt x="404168" y="214438"/>
                  <a:pt x="404168" y="242505"/>
                </a:cubicBezTo>
                <a:lnTo>
                  <a:pt x="404168" y="287864"/>
                </a:lnTo>
                <a:lnTo>
                  <a:pt x="358811" y="287864"/>
                </a:lnTo>
                <a:lnTo>
                  <a:pt x="343692" y="408817"/>
                </a:lnTo>
                <a:lnTo>
                  <a:pt x="270256" y="408817"/>
                </a:lnTo>
                <a:moveTo>
                  <a:pt x="83267" y="239341"/>
                </a:moveTo>
                <a:cubicBezTo>
                  <a:pt x="82486" y="236074"/>
                  <a:pt x="82072" y="232665"/>
                  <a:pt x="82072" y="229159"/>
                </a:cubicBezTo>
                <a:cubicBezTo>
                  <a:pt x="82072" y="205087"/>
                  <a:pt x="101585" y="185572"/>
                  <a:pt x="125657" y="185572"/>
                </a:cubicBezTo>
                <a:cubicBezTo>
                  <a:pt x="149728" y="185572"/>
                  <a:pt x="169242" y="205087"/>
                  <a:pt x="169242" y="229159"/>
                </a:cubicBezTo>
                <a:cubicBezTo>
                  <a:pt x="169242" y="232665"/>
                  <a:pt x="168828" y="236074"/>
                  <a:pt x="168046" y="239341"/>
                </a:cubicBezTo>
                <a:moveTo>
                  <a:pt x="0" y="0"/>
                </a:moveTo>
                <a:moveTo>
                  <a:pt x="42252" y="239297"/>
                </a:moveTo>
                <a:lnTo>
                  <a:pt x="209055" y="239297"/>
                </a:lnTo>
                <a:cubicBezTo>
                  <a:pt x="225778" y="239297"/>
                  <a:pt x="239327" y="252871"/>
                  <a:pt x="239293" y="269595"/>
                </a:cubicBezTo>
                <a:lnTo>
                  <a:pt x="239077" y="378639"/>
                </a:lnTo>
                <a:cubicBezTo>
                  <a:pt x="239044" y="395314"/>
                  <a:pt x="225515" y="408817"/>
                  <a:pt x="208839" y="408817"/>
                </a:cubicBezTo>
                <a:lnTo>
                  <a:pt x="42469" y="408817"/>
                </a:lnTo>
                <a:cubicBezTo>
                  <a:pt x="25792" y="408817"/>
                  <a:pt x="12264" y="395314"/>
                  <a:pt x="12231" y="378639"/>
                </a:cubicBezTo>
                <a:lnTo>
                  <a:pt x="12014" y="269595"/>
                </a:lnTo>
                <a:cubicBezTo>
                  <a:pt x="11981" y="252871"/>
                  <a:pt x="25529" y="239297"/>
                  <a:pt x="42252" y="239297"/>
                </a:cubicBezTo>
                <a:close/>
                <a:moveTo>
                  <a:pt x="0" y="0"/>
                </a:moveTo>
                <a:moveTo>
                  <a:pt x="144677" y="272745"/>
                </a:moveTo>
                <a:lnTo>
                  <a:pt x="106646" y="272745"/>
                </a:lnTo>
                <a:lnTo>
                  <a:pt x="106646" y="305046"/>
                </a:lnTo>
                <a:lnTo>
                  <a:pt x="74345" y="305046"/>
                </a:lnTo>
                <a:lnTo>
                  <a:pt x="74345" y="343076"/>
                </a:lnTo>
                <a:lnTo>
                  <a:pt x="106646" y="343076"/>
                </a:lnTo>
                <a:lnTo>
                  <a:pt x="106646" y="375375"/>
                </a:lnTo>
                <a:lnTo>
                  <a:pt x="144677" y="375375"/>
                </a:lnTo>
                <a:lnTo>
                  <a:pt x="144677" y="343076"/>
                </a:lnTo>
                <a:lnTo>
                  <a:pt x="176975" y="343076"/>
                </a:lnTo>
                <a:lnTo>
                  <a:pt x="176975" y="305046"/>
                </a:lnTo>
                <a:lnTo>
                  <a:pt x="144677" y="305046"/>
                </a:lnTo>
                <a:close/>
              </a:path>
            </a:pathLst>
          </a:custGeom>
          <a:noFill/>
          <a:ln w="13266">
            <a:solidFill>
              <a:schemeClr val="accent2"/>
            </a:solidFill>
          </a:ln>
        </p:spPr>
        <p:txBody>
          <a:bodyPr rtlCol="0" anchor="ctr"/>
          <a:lstStyle/>
          <a:p>
            <a:pPr algn="ctr"/>
            <a:endParaRPr/>
          </a:p>
        </p:txBody>
      </p:sp>
      <p:sp>
        <p:nvSpPr>
          <p:cNvPr id="25" name="Google Shape;196;g31dbd23bb8a_0_92">
            <a:extLst>
              <a:ext uri="{FF2B5EF4-FFF2-40B4-BE49-F238E27FC236}">
                <a16:creationId xmlns:a16="http://schemas.microsoft.com/office/drawing/2014/main" id="{3C7BE2EB-33C8-346F-63E1-A015431B816E}"/>
              </a:ext>
            </a:extLst>
          </p:cNvPr>
          <p:cNvSpPr/>
          <p:nvPr/>
        </p:nvSpPr>
        <p:spPr>
          <a:xfrm>
            <a:off x="4276981" y="2445363"/>
            <a:ext cx="726542" cy="72654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 name="Google Shape;196;g31dbd23bb8a_0_92">
            <a:extLst>
              <a:ext uri="{FF2B5EF4-FFF2-40B4-BE49-F238E27FC236}">
                <a16:creationId xmlns:a16="http://schemas.microsoft.com/office/drawing/2014/main" id="{D31E7142-758D-2EC3-C9FF-576553FF5AE4}"/>
              </a:ext>
            </a:extLst>
          </p:cNvPr>
          <p:cNvSpPr/>
          <p:nvPr/>
        </p:nvSpPr>
        <p:spPr>
          <a:xfrm flipH="1">
            <a:off x="5028416" y="2947973"/>
            <a:ext cx="111516" cy="111516"/>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 name="TextBox 20">
            <a:extLst>
              <a:ext uri="{FF2B5EF4-FFF2-40B4-BE49-F238E27FC236}">
                <a16:creationId xmlns:a16="http://schemas.microsoft.com/office/drawing/2014/main" id="{36203306-EAB3-3EC9-41A4-FE07EA16E0F3}"/>
              </a:ext>
            </a:extLst>
          </p:cNvPr>
          <p:cNvSpPr txBox="1"/>
          <p:nvPr/>
        </p:nvSpPr>
        <p:spPr>
          <a:xfrm>
            <a:off x="4514026" y="2648451"/>
            <a:ext cx="210249" cy="307777"/>
          </a:xfrm>
          <a:prstGeom prst="rect">
            <a:avLst/>
          </a:prstGeom>
          <a:noFill/>
          <a:ln>
            <a:noFill/>
          </a:ln>
        </p:spPr>
        <p:txBody>
          <a:bodyPr wrap="squar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3</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8" name="Google Shape;196;g31dbd23bb8a_0_92">
            <a:extLst>
              <a:ext uri="{FF2B5EF4-FFF2-40B4-BE49-F238E27FC236}">
                <a16:creationId xmlns:a16="http://schemas.microsoft.com/office/drawing/2014/main" id="{5389E2AF-F359-8425-FA88-BE5B91E78B07}"/>
              </a:ext>
            </a:extLst>
          </p:cNvPr>
          <p:cNvSpPr/>
          <p:nvPr/>
        </p:nvSpPr>
        <p:spPr>
          <a:xfrm>
            <a:off x="7231184" y="2429257"/>
            <a:ext cx="726542" cy="72654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196;g31dbd23bb8a_0_92">
            <a:extLst>
              <a:ext uri="{FF2B5EF4-FFF2-40B4-BE49-F238E27FC236}">
                <a16:creationId xmlns:a16="http://schemas.microsoft.com/office/drawing/2014/main" id="{7719CE56-7084-D10F-CE12-9CC56A104EF5}"/>
              </a:ext>
            </a:extLst>
          </p:cNvPr>
          <p:cNvSpPr/>
          <p:nvPr/>
        </p:nvSpPr>
        <p:spPr>
          <a:xfrm flipH="1">
            <a:off x="7090364" y="2927625"/>
            <a:ext cx="111516" cy="111516"/>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 name="TextBox 20">
            <a:extLst>
              <a:ext uri="{FF2B5EF4-FFF2-40B4-BE49-F238E27FC236}">
                <a16:creationId xmlns:a16="http://schemas.microsoft.com/office/drawing/2014/main" id="{C61AADCA-5846-50F5-DEC1-8948C16739A8}"/>
              </a:ext>
            </a:extLst>
          </p:cNvPr>
          <p:cNvSpPr txBox="1"/>
          <p:nvPr/>
        </p:nvSpPr>
        <p:spPr>
          <a:xfrm>
            <a:off x="7496823" y="2613267"/>
            <a:ext cx="210249" cy="307777"/>
          </a:xfrm>
          <a:prstGeom prst="rect">
            <a:avLst/>
          </a:prstGeom>
          <a:noFill/>
          <a:ln>
            <a:noFill/>
          </a:ln>
        </p:spPr>
        <p:txBody>
          <a:bodyPr wrap="squar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1</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1" name="Google Shape;196;g31dbd23bb8a_0_92">
            <a:extLst>
              <a:ext uri="{FF2B5EF4-FFF2-40B4-BE49-F238E27FC236}">
                <a16:creationId xmlns:a16="http://schemas.microsoft.com/office/drawing/2014/main" id="{6F753264-E1ED-1C1D-E14E-337172DC8D81}"/>
              </a:ext>
            </a:extLst>
          </p:cNvPr>
          <p:cNvSpPr/>
          <p:nvPr/>
        </p:nvSpPr>
        <p:spPr>
          <a:xfrm>
            <a:off x="6084296" y="4405816"/>
            <a:ext cx="726542" cy="72654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2" name="Google Shape;196;g31dbd23bb8a_0_92">
            <a:extLst>
              <a:ext uri="{FF2B5EF4-FFF2-40B4-BE49-F238E27FC236}">
                <a16:creationId xmlns:a16="http://schemas.microsoft.com/office/drawing/2014/main" id="{F4E9A64F-50E2-0910-D9C9-888E02CAF4A8}"/>
              </a:ext>
            </a:extLst>
          </p:cNvPr>
          <p:cNvSpPr/>
          <p:nvPr/>
        </p:nvSpPr>
        <p:spPr>
          <a:xfrm flipH="1">
            <a:off x="6397306" y="4231074"/>
            <a:ext cx="111516" cy="111516"/>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TextBox 20">
            <a:extLst>
              <a:ext uri="{FF2B5EF4-FFF2-40B4-BE49-F238E27FC236}">
                <a16:creationId xmlns:a16="http://schemas.microsoft.com/office/drawing/2014/main" id="{410D3FC2-984E-5C66-1B12-250A0DC09004}"/>
              </a:ext>
            </a:extLst>
          </p:cNvPr>
          <p:cNvSpPr txBox="1"/>
          <p:nvPr/>
        </p:nvSpPr>
        <p:spPr>
          <a:xfrm>
            <a:off x="6338980" y="4619728"/>
            <a:ext cx="210249" cy="307777"/>
          </a:xfrm>
          <a:prstGeom prst="rect">
            <a:avLst/>
          </a:prstGeom>
          <a:noFill/>
          <a:ln>
            <a:noFill/>
          </a:ln>
        </p:spPr>
        <p:txBody>
          <a:bodyPr wrap="square" lIns="0" tIns="0" rIns="0" bIns="0" anchor="t">
            <a:spAutoFit/>
          </a:bodyPr>
          <a:lstStyle/>
          <a:p>
            <a:pPr algn="ctr"/>
            <a:r>
              <a:rPr lang="es-MX"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2</a:t>
            </a:r>
            <a:endParaRPr sz="20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40001466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442475FC-B4DB-A35B-97BB-D003B8AD8791}"/>
            </a:ext>
          </a:extLst>
        </p:cNvPr>
        <p:cNvGrpSpPr/>
        <p:nvPr/>
      </p:nvGrpSpPr>
      <p:grpSpPr>
        <a:xfrm>
          <a:off x="0" y="0"/>
          <a:ext cx="0" cy="0"/>
          <a:chOff x="0" y="0"/>
          <a:chExt cx="0" cy="0"/>
        </a:xfrm>
      </p:grpSpPr>
      <p:grpSp>
        <p:nvGrpSpPr>
          <p:cNvPr id="263" name="Google Shape;263;g31dbd23bb8a_0_164">
            <a:extLst>
              <a:ext uri="{FF2B5EF4-FFF2-40B4-BE49-F238E27FC236}">
                <a16:creationId xmlns:a16="http://schemas.microsoft.com/office/drawing/2014/main" id="{31B334FE-922F-FC39-B1DF-D2CF85E0A5BE}"/>
              </a:ext>
            </a:extLst>
          </p:cNvPr>
          <p:cNvGrpSpPr/>
          <p:nvPr/>
        </p:nvGrpSpPr>
        <p:grpSpPr>
          <a:xfrm>
            <a:off x="-9190" y="5982440"/>
            <a:ext cx="2967719" cy="883871"/>
            <a:chOff x="-9190" y="5982440"/>
            <a:chExt cx="2967719" cy="883871"/>
          </a:xfrm>
          <a:solidFill>
            <a:srgbClr val="EF3663"/>
          </a:solidFill>
        </p:grpSpPr>
        <p:sp>
          <p:nvSpPr>
            <p:cNvPr id="264" name="Google Shape;264;g31dbd23bb8a_0_164">
              <a:extLst>
                <a:ext uri="{FF2B5EF4-FFF2-40B4-BE49-F238E27FC236}">
                  <a16:creationId xmlns:a16="http://schemas.microsoft.com/office/drawing/2014/main" id="{58844507-A8EE-5064-9E18-354A88307CBD}"/>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2BE95E2B-010F-1AF0-2F11-9BB9AAAA2B38}"/>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818704C7-432F-AFC6-87BF-199851B168B9}"/>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B7F2335C-0AE0-40AE-A3A6-1642736F97E2}"/>
              </a:ext>
            </a:extLst>
          </p:cNvPr>
          <p:cNvSpPr txBox="1"/>
          <p:nvPr/>
        </p:nvSpPr>
        <p:spPr>
          <a:xfrm>
            <a:off x="559506" y="360620"/>
            <a:ext cx="8155515"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PREEXISTENCIA</a:t>
            </a:r>
            <a:r>
              <a:rPr lang="en-US" sz="3000" b="1" dirty="0">
                <a:solidFill>
                  <a:srgbClr val="EA2565"/>
                </a:solidFill>
                <a:latin typeface="Lato"/>
                <a:ea typeface="Lato"/>
                <a:cs typeface="Lato"/>
                <a:sym typeface="Lato"/>
              </a:rPr>
              <a:t> DECLARADA</a:t>
            </a:r>
            <a:endParaRPr sz="3000" b="1" i="0" u="none" strike="noStrike" cap="none" dirty="0">
              <a:solidFill>
                <a:srgbClr val="EA2565"/>
              </a:solidFill>
              <a:latin typeface="Lato"/>
              <a:ea typeface="Lato"/>
              <a:cs typeface="Lato"/>
              <a:sym typeface="Lato"/>
            </a:endParaRPr>
          </a:p>
        </p:txBody>
      </p:sp>
      <p:pic>
        <p:nvPicPr>
          <p:cNvPr id="5" name="Imagen 4">
            <a:extLst>
              <a:ext uri="{FF2B5EF4-FFF2-40B4-BE49-F238E27FC236}">
                <a16:creationId xmlns:a16="http://schemas.microsoft.com/office/drawing/2014/main" id="{A03C815A-B8BA-B006-09D2-93CC32E6DA54}"/>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6" name="Grupo 5">
            <a:extLst>
              <a:ext uri="{FF2B5EF4-FFF2-40B4-BE49-F238E27FC236}">
                <a16:creationId xmlns:a16="http://schemas.microsoft.com/office/drawing/2014/main" id="{24AE1CB9-DFC0-3F94-EA91-0DB8A0162CCB}"/>
              </a:ext>
            </a:extLst>
          </p:cNvPr>
          <p:cNvGrpSpPr/>
          <p:nvPr/>
        </p:nvGrpSpPr>
        <p:grpSpPr>
          <a:xfrm>
            <a:off x="620624" y="1005789"/>
            <a:ext cx="2706068" cy="77400"/>
            <a:chOff x="620624" y="1005789"/>
            <a:chExt cx="2706068" cy="77400"/>
          </a:xfrm>
        </p:grpSpPr>
        <p:cxnSp>
          <p:nvCxnSpPr>
            <p:cNvPr id="7" name="Google Shape;215;g31dbd23bb8a_0_92">
              <a:extLst>
                <a:ext uri="{FF2B5EF4-FFF2-40B4-BE49-F238E27FC236}">
                  <a16:creationId xmlns:a16="http://schemas.microsoft.com/office/drawing/2014/main" id="{DD6D1494-6466-DA3F-986B-C992EBEE69F1}"/>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8" name="Google Shape;215;g31dbd23bb8a_0_92">
              <a:extLst>
                <a:ext uri="{FF2B5EF4-FFF2-40B4-BE49-F238E27FC236}">
                  <a16:creationId xmlns:a16="http://schemas.microsoft.com/office/drawing/2014/main" id="{71B03E83-D2F2-C13C-E0ED-1AFA7B07A939}"/>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9" name="Rectángulo: esquinas superiores redondeadas 8">
            <a:extLst>
              <a:ext uri="{FF2B5EF4-FFF2-40B4-BE49-F238E27FC236}">
                <a16:creationId xmlns:a16="http://schemas.microsoft.com/office/drawing/2014/main" id="{46FE105E-D2C2-7A68-450A-5AAF15EB04ED}"/>
              </a:ext>
            </a:extLst>
          </p:cNvPr>
          <p:cNvSpPr/>
          <p:nvPr/>
        </p:nvSpPr>
        <p:spPr>
          <a:xfrm rot="5400000">
            <a:off x="-1334100" y="3225821"/>
            <a:ext cx="3181503" cy="513304"/>
          </a:xfrm>
          <a:prstGeom prst="round2SameRect">
            <a:avLst>
              <a:gd name="adj1" fmla="val 50000"/>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TextBox 24">
            <a:extLst>
              <a:ext uri="{FF2B5EF4-FFF2-40B4-BE49-F238E27FC236}">
                <a16:creationId xmlns:a16="http://schemas.microsoft.com/office/drawing/2014/main" id="{40B6B259-6C4B-EF6B-FA1E-56CA0C3536BC}"/>
              </a:ext>
            </a:extLst>
          </p:cNvPr>
          <p:cNvSpPr txBox="1"/>
          <p:nvPr/>
        </p:nvSpPr>
        <p:spPr>
          <a:xfrm rot="16200000">
            <a:off x="-968599" y="3334414"/>
            <a:ext cx="2399696"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800" dirty="0">
                <a:solidFill>
                  <a:schemeClr val="bg1"/>
                </a:solidFill>
              </a:rPr>
              <a:t>Coberturas Adicionales</a:t>
            </a:r>
          </a:p>
        </p:txBody>
      </p:sp>
      <p:pic>
        <p:nvPicPr>
          <p:cNvPr id="2" name="Google Shape;146;g31dbd23bb8a_0_50">
            <a:extLst>
              <a:ext uri="{FF2B5EF4-FFF2-40B4-BE49-F238E27FC236}">
                <a16:creationId xmlns:a16="http://schemas.microsoft.com/office/drawing/2014/main" id="{E107ADC2-F13A-01DF-6A32-712579D5A2C4}"/>
              </a:ext>
            </a:extLst>
          </p:cNvPr>
          <p:cNvPicPr preferRelativeResize="0"/>
          <p:nvPr/>
        </p:nvPicPr>
        <p:blipFill rotWithShape="1">
          <a:blip r:embed="rId4">
            <a:alphaModFix/>
          </a:blip>
          <a:srcRect/>
          <a:stretch/>
        </p:blipFill>
        <p:spPr>
          <a:xfrm rot="10800000">
            <a:off x="10469868" y="5146420"/>
            <a:ext cx="1711580" cy="1711580"/>
          </a:xfrm>
          <a:prstGeom prst="rect">
            <a:avLst/>
          </a:prstGeom>
          <a:noFill/>
          <a:ln>
            <a:noFill/>
          </a:ln>
        </p:spPr>
      </p:pic>
      <p:sp>
        <p:nvSpPr>
          <p:cNvPr id="34" name="Google Shape;148;g31dbd23bb8a_0_50">
            <a:extLst>
              <a:ext uri="{FF2B5EF4-FFF2-40B4-BE49-F238E27FC236}">
                <a16:creationId xmlns:a16="http://schemas.microsoft.com/office/drawing/2014/main" id="{8C786223-5F0D-5016-B3E1-AA806CD8BE8D}"/>
              </a:ext>
            </a:extLst>
          </p:cNvPr>
          <p:cNvSpPr/>
          <p:nvPr/>
        </p:nvSpPr>
        <p:spPr>
          <a:xfrm>
            <a:off x="3437466" y="5159827"/>
            <a:ext cx="6036733" cy="1200859"/>
          </a:xfrm>
          <a:prstGeom prst="roundRect">
            <a:avLst>
              <a:gd name="adj" fmla="val 16667"/>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Open Sans"/>
              <a:ea typeface="Open Sans"/>
              <a:cs typeface="Open Sans"/>
              <a:sym typeface="Open Sans"/>
            </a:endParaRPr>
          </a:p>
        </p:txBody>
      </p:sp>
      <p:grpSp>
        <p:nvGrpSpPr>
          <p:cNvPr id="35" name="Group 3">
            <a:extLst>
              <a:ext uri="{FF2B5EF4-FFF2-40B4-BE49-F238E27FC236}">
                <a16:creationId xmlns:a16="http://schemas.microsoft.com/office/drawing/2014/main" id="{84E40C89-1B0F-1E61-4F59-DE30088A03D3}"/>
              </a:ext>
            </a:extLst>
          </p:cNvPr>
          <p:cNvGrpSpPr/>
          <p:nvPr/>
        </p:nvGrpSpPr>
        <p:grpSpPr>
          <a:xfrm>
            <a:off x="6346148" y="1674762"/>
            <a:ext cx="285023" cy="3485065"/>
            <a:chOff x="2387586" y="1021855"/>
            <a:chExt cx="193491" cy="2485842"/>
          </a:xfrm>
          <a:gradFill flip="none" rotWithShape="1">
            <a:gsLst>
              <a:gs pos="0">
                <a:srgbClr val="FF7012"/>
              </a:gs>
              <a:gs pos="100000">
                <a:srgbClr val="EA2565"/>
              </a:gs>
            </a:gsLst>
            <a:lin ang="18900000" scaled="1"/>
            <a:tileRect/>
          </a:gradFill>
        </p:grpSpPr>
        <p:sp>
          <p:nvSpPr>
            <p:cNvPr id="36" name="Rounded Rectangle 1">
              <a:extLst>
                <a:ext uri="{FF2B5EF4-FFF2-40B4-BE49-F238E27FC236}">
                  <a16:creationId xmlns:a16="http://schemas.microsoft.com/office/drawing/2014/main" id="{203426EB-DB48-C1C1-A0C0-AD72640198AA}"/>
                </a:ext>
              </a:extLst>
            </p:cNvPr>
            <p:cNvSpPr/>
            <p:nvPr/>
          </p:nvSpPr>
          <p:spPr>
            <a:xfrm>
              <a:off x="2387586" y="1021855"/>
              <a:ext cx="193491" cy="2485842"/>
            </a:xfrm>
            <a:custGeom>
              <a:avLst/>
              <a:gdLst/>
              <a:ahLst/>
              <a:cxnLst/>
              <a:rect l="0" t="0" r="0" b="0"/>
              <a:pathLst>
                <a:path w="193491" h="2485842">
                  <a:moveTo>
                    <a:pt x="145747" y="2485842"/>
                  </a:moveTo>
                  <a:lnTo>
                    <a:pt x="48311" y="2485842"/>
                  </a:lnTo>
                  <a:lnTo>
                    <a:pt x="48311" y="1219173"/>
                  </a:lnTo>
                  <a:lnTo>
                    <a:pt x="145747" y="1219173"/>
                  </a:lnTo>
                  <a:close/>
                  <a:moveTo>
                    <a:pt x="183098" y="148927"/>
                  </a:moveTo>
                  <a:lnTo>
                    <a:pt x="145748" y="148927"/>
                  </a:lnTo>
                  <a:lnTo>
                    <a:pt x="145748" y="1219173"/>
                  </a:lnTo>
                  <a:lnTo>
                    <a:pt x="48312" y="1219173"/>
                  </a:lnTo>
                  <a:lnTo>
                    <a:pt x="48312" y="148926"/>
                  </a:lnTo>
                  <a:lnTo>
                    <a:pt x="10311" y="148926"/>
                  </a:lnTo>
                  <a:cubicBezTo>
                    <a:pt x="3978" y="148926"/>
                    <a:pt x="0" y="142025"/>
                    <a:pt x="3166" y="136503"/>
                  </a:cubicBezTo>
                  <a:lnTo>
                    <a:pt x="90233" y="4862"/>
                  </a:lnTo>
                  <a:cubicBezTo>
                    <a:pt x="93450" y="0"/>
                    <a:pt x="100592" y="11"/>
                    <a:pt x="103792" y="4884"/>
                  </a:cubicBezTo>
                  <a:lnTo>
                    <a:pt x="190243" y="136503"/>
                  </a:lnTo>
                  <a:cubicBezTo>
                    <a:pt x="193491" y="142026"/>
                    <a:pt x="189513" y="148927"/>
                    <a:pt x="183098" y="148927"/>
                  </a:cubicBezTo>
                  <a:close/>
                </a:path>
              </a:pathLst>
            </a:custGeom>
            <a:grpFill/>
            <a:ln>
              <a:noFill/>
            </a:ln>
          </p:spPr>
          <p:txBody>
            <a:bodyPr rtlCol="0" anchor="ctr"/>
            <a:lstStyle/>
            <a:p>
              <a:pPr algn="ctr"/>
              <a:endParaRPr/>
            </a:p>
          </p:txBody>
        </p:sp>
        <p:sp>
          <p:nvSpPr>
            <p:cNvPr id="37" name="Rounded Rectangle 2">
              <a:extLst>
                <a:ext uri="{FF2B5EF4-FFF2-40B4-BE49-F238E27FC236}">
                  <a16:creationId xmlns:a16="http://schemas.microsoft.com/office/drawing/2014/main" id="{175A8E7F-2D96-435F-398D-74F992967C36}"/>
                </a:ext>
              </a:extLst>
            </p:cNvPr>
            <p:cNvSpPr/>
            <p:nvPr/>
          </p:nvSpPr>
          <p:spPr>
            <a:xfrm>
              <a:off x="2387586" y="1021855"/>
              <a:ext cx="193491" cy="2485842"/>
            </a:xfrm>
            <a:custGeom>
              <a:avLst/>
              <a:gdLst/>
              <a:ahLst/>
              <a:cxnLst/>
              <a:rect l="0" t="0" r="0" b="0"/>
              <a:pathLst>
                <a:path w="193491" h="2485842">
                  <a:moveTo>
                    <a:pt x="48315" y="1219173"/>
                  </a:moveTo>
                  <a:lnTo>
                    <a:pt x="48315" y="2485842"/>
                  </a:lnTo>
                  <a:moveTo>
                    <a:pt x="145751" y="2485842"/>
                  </a:moveTo>
                  <a:lnTo>
                    <a:pt x="145751" y="1219173"/>
                  </a:lnTo>
                  <a:moveTo>
                    <a:pt x="48312" y="1219173"/>
                  </a:moveTo>
                  <a:lnTo>
                    <a:pt x="48312" y="148926"/>
                  </a:lnTo>
                  <a:lnTo>
                    <a:pt x="10311" y="148926"/>
                  </a:lnTo>
                  <a:cubicBezTo>
                    <a:pt x="3978" y="148926"/>
                    <a:pt x="0" y="142025"/>
                    <a:pt x="3166" y="136503"/>
                  </a:cubicBezTo>
                  <a:lnTo>
                    <a:pt x="90233" y="4862"/>
                  </a:lnTo>
                  <a:cubicBezTo>
                    <a:pt x="93450" y="0"/>
                    <a:pt x="100592" y="11"/>
                    <a:pt x="103792" y="4884"/>
                  </a:cubicBezTo>
                  <a:lnTo>
                    <a:pt x="190243" y="136503"/>
                  </a:lnTo>
                  <a:cubicBezTo>
                    <a:pt x="193491" y="142026"/>
                    <a:pt x="189513" y="148927"/>
                    <a:pt x="183098" y="148927"/>
                  </a:cubicBezTo>
                  <a:lnTo>
                    <a:pt x="145748" y="148927"/>
                  </a:lnTo>
                  <a:lnTo>
                    <a:pt x="145748" y="1219173"/>
                  </a:lnTo>
                </a:path>
              </a:pathLst>
            </a:custGeom>
            <a:grpFill/>
            <a:ln w="12179">
              <a:noFill/>
            </a:ln>
          </p:spPr>
          <p:txBody>
            <a:bodyPr rtlCol="0" anchor="ctr"/>
            <a:lstStyle/>
            <a:p>
              <a:pPr algn="ctr"/>
              <a:endParaRPr/>
            </a:p>
          </p:txBody>
        </p:sp>
      </p:grpSp>
      <p:grpSp>
        <p:nvGrpSpPr>
          <p:cNvPr id="38" name="Group 9">
            <a:extLst>
              <a:ext uri="{FF2B5EF4-FFF2-40B4-BE49-F238E27FC236}">
                <a16:creationId xmlns:a16="http://schemas.microsoft.com/office/drawing/2014/main" id="{36BFC334-02F9-D45F-3EC3-0B21BF0060E1}"/>
              </a:ext>
            </a:extLst>
          </p:cNvPr>
          <p:cNvGrpSpPr/>
          <p:nvPr/>
        </p:nvGrpSpPr>
        <p:grpSpPr>
          <a:xfrm>
            <a:off x="3437467" y="1839425"/>
            <a:ext cx="2813421" cy="3210138"/>
            <a:chOff x="345085" y="1020365"/>
            <a:chExt cx="1996465" cy="2779704"/>
          </a:xfrm>
          <a:solidFill>
            <a:srgbClr val="FF7012"/>
          </a:solidFill>
        </p:grpSpPr>
        <p:sp>
          <p:nvSpPr>
            <p:cNvPr id="39" name="Rounded Rectangle 7">
              <a:extLst>
                <a:ext uri="{FF2B5EF4-FFF2-40B4-BE49-F238E27FC236}">
                  <a16:creationId xmlns:a16="http://schemas.microsoft.com/office/drawing/2014/main" id="{E667E3DA-3A47-C5B3-72AA-40A9D5226127}"/>
                </a:ext>
              </a:extLst>
            </p:cNvPr>
            <p:cNvSpPr/>
            <p:nvPr/>
          </p:nvSpPr>
          <p:spPr>
            <a:xfrm>
              <a:off x="345085" y="1021855"/>
              <a:ext cx="1996465" cy="2778150"/>
            </a:xfrm>
            <a:custGeom>
              <a:avLst/>
              <a:gdLst/>
              <a:ahLst/>
              <a:cxnLst/>
              <a:rect l="0" t="0" r="0" b="0"/>
              <a:pathLst>
                <a:path w="1996465" h="2778150">
                  <a:moveTo>
                    <a:pt x="1656414" y="2778150"/>
                  </a:moveTo>
                  <a:lnTo>
                    <a:pt x="292307" y="2778149"/>
                  </a:lnTo>
                  <a:cubicBezTo>
                    <a:pt x="130870" y="2778149"/>
                    <a:pt x="0" y="2647405"/>
                    <a:pt x="0" y="2485969"/>
                  </a:cubicBezTo>
                  <a:lnTo>
                    <a:pt x="0" y="2485842"/>
                  </a:lnTo>
                  <a:lnTo>
                    <a:pt x="1948722" y="2485842"/>
                  </a:lnTo>
                  <a:cubicBezTo>
                    <a:pt x="1948722" y="2647279"/>
                    <a:pt x="1817850" y="2778150"/>
                    <a:pt x="1656414" y="2778150"/>
                  </a:cubicBezTo>
                  <a:close/>
                  <a:moveTo>
                    <a:pt x="1986072" y="148927"/>
                  </a:moveTo>
                  <a:lnTo>
                    <a:pt x="1948721" y="148927"/>
                  </a:lnTo>
                  <a:lnTo>
                    <a:pt x="1948721" y="1219173"/>
                  </a:lnTo>
                  <a:lnTo>
                    <a:pt x="0" y="1219173"/>
                  </a:lnTo>
                  <a:cubicBezTo>
                    <a:pt x="0" y="1057738"/>
                    <a:pt x="130870" y="929471"/>
                    <a:pt x="292307" y="929471"/>
                  </a:cubicBezTo>
                  <a:lnTo>
                    <a:pt x="1315387" y="929471"/>
                  </a:lnTo>
                  <a:cubicBezTo>
                    <a:pt x="1648862" y="929471"/>
                    <a:pt x="1851285" y="684825"/>
                    <a:pt x="1851285" y="365397"/>
                  </a:cubicBezTo>
                  <a:lnTo>
                    <a:pt x="1851285" y="148926"/>
                  </a:lnTo>
                  <a:lnTo>
                    <a:pt x="1813285" y="148926"/>
                  </a:lnTo>
                  <a:cubicBezTo>
                    <a:pt x="1806952" y="148926"/>
                    <a:pt x="1802973" y="142025"/>
                    <a:pt x="1806140" y="136503"/>
                  </a:cubicBezTo>
                  <a:lnTo>
                    <a:pt x="1893207" y="4862"/>
                  </a:lnTo>
                  <a:cubicBezTo>
                    <a:pt x="1896422" y="0"/>
                    <a:pt x="1903568" y="11"/>
                    <a:pt x="1906767" y="4884"/>
                  </a:cubicBezTo>
                  <a:lnTo>
                    <a:pt x="1993217" y="136503"/>
                  </a:lnTo>
                  <a:cubicBezTo>
                    <a:pt x="1996465" y="142026"/>
                    <a:pt x="1992486" y="148927"/>
                    <a:pt x="1986072" y="148927"/>
                  </a:cubicBezTo>
                  <a:close/>
                  <a:moveTo>
                    <a:pt x="1948721" y="1219173"/>
                  </a:moveTo>
                  <a:lnTo>
                    <a:pt x="1948721" y="2485842"/>
                  </a:lnTo>
                  <a:lnTo>
                    <a:pt x="0" y="2485842"/>
                  </a:lnTo>
                  <a:lnTo>
                    <a:pt x="0" y="1219173"/>
                  </a:lnTo>
                  <a:close/>
                </a:path>
              </a:pathLst>
            </a:custGeom>
            <a:grpFill/>
            <a:ln>
              <a:noFill/>
            </a:ln>
          </p:spPr>
          <p:txBody>
            <a:bodyPr rtlCol="0" anchor="ctr"/>
            <a:lstStyle/>
            <a:p>
              <a:pPr algn="ctr"/>
              <a:endParaRPr dirty="0"/>
            </a:p>
          </p:txBody>
        </p:sp>
        <p:sp>
          <p:nvSpPr>
            <p:cNvPr id="40" name="Rounded Rectangle 8">
              <a:extLst>
                <a:ext uri="{FF2B5EF4-FFF2-40B4-BE49-F238E27FC236}">
                  <a16:creationId xmlns:a16="http://schemas.microsoft.com/office/drawing/2014/main" id="{71C7A200-F6C2-A51E-D01D-AE2CE926B912}"/>
                </a:ext>
              </a:extLst>
            </p:cNvPr>
            <p:cNvSpPr/>
            <p:nvPr/>
          </p:nvSpPr>
          <p:spPr>
            <a:xfrm>
              <a:off x="345086" y="1020365"/>
              <a:ext cx="1996464" cy="2779704"/>
            </a:xfrm>
            <a:custGeom>
              <a:avLst/>
              <a:gdLst/>
              <a:ahLst/>
              <a:cxnLst/>
              <a:rect l="0" t="0" r="0" b="0"/>
              <a:pathLst>
                <a:path w="1996464" h="2779704">
                  <a:moveTo>
                    <a:pt x="0" y="1220664"/>
                  </a:moveTo>
                  <a:cubicBezTo>
                    <a:pt x="0" y="1059227"/>
                    <a:pt x="130870" y="929471"/>
                    <a:pt x="292307" y="929471"/>
                  </a:cubicBezTo>
                  <a:lnTo>
                    <a:pt x="1315386" y="929471"/>
                  </a:lnTo>
                  <a:cubicBezTo>
                    <a:pt x="1648861" y="929471"/>
                    <a:pt x="1851285" y="684825"/>
                    <a:pt x="1851285" y="365397"/>
                  </a:cubicBezTo>
                  <a:lnTo>
                    <a:pt x="1851285" y="148926"/>
                  </a:lnTo>
                  <a:lnTo>
                    <a:pt x="1813285" y="148926"/>
                  </a:lnTo>
                  <a:cubicBezTo>
                    <a:pt x="1806951" y="148926"/>
                    <a:pt x="1802973" y="142025"/>
                    <a:pt x="1806139" y="136503"/>
                  </a:cubicBezTo>
                  <a:lnTo>
                    <a:pt x="1893207" y="4862"/>
                  </a:lnTo>
                  <a:cubicBezTo>
                    <a:pt x="1896424" y="0"/>
                    <a:pt x="1903565" y="11"/>
                    <a:pt x="1906766" y="4884"/>
                  </a:cubicBezTo>
                  <a:lnTo>
                    <a:pt x="1993217" y="136503"/>
                  </a:lnTo>
                  <a:cubicBezTo>
                    <a:pt x="1996464" y="142026"/>
                    <a:pt x="1992486" y="148927"/>
                    <a:pt x="1986071" y="148927"/>
                  </a:cubicBezTo>
                  <a:lnTo>
                    <a:pt x="1948721" y="148927"/>
                  </a:lnTo>
                  <a:lnTo>
                    <a:pt x="1948721" y="1220664"/>
                  </a:lnTo>
                  <a:moveTo>
                    <a:pt x="1948722" y="2487333"/>
                  </a:moveTo>
                  <a:cubicBezTo>
                    <a:pt x="1948722" y="2648770"/>
                    <a:pt x="1817850" y="2779704"/>
                    <a:pt x="1656413" y="2779704"/>
                  </a:cubicBezTo>
                  <a:lnTo>
                    <a:pt x="292307" y="2779703"/>
                  </a:lnTo>
                  <a:cubicBezTo>
                    <a:pt x="130870" y="2779703"/>
                    <a:pt x="0" y="2648895"/>
                    <a:pt x="0" y="2487459"/>
                  </a:cubicBezTo>
                  <a:lnTo>
                    <a:pt x="0" y="2487333"/>
                  </a:lnTo>
                  <a:moveTo>
                    <a:pt x="1948722" y="2487333"/>
                  </a:moveTo>
                  <a:lnTo>
                    <a:pt x="1948722" y="1220664"/>
                  </a:lnTo>
                  <a:moveTo>
                    <a:pt x="0" y="1220664"/>
                  </a:moveTo>
                  <a:lnTo>
                    <a:pt x="0" y="2487333"/>
                  </a:lnTo>
                </a:path>
              </a:pathLst>
            </a:custGeom>
            <a:grpFill/>
            <a:ln w="12179">
              <a:noFill/>
            </a:ln>
          </p:spPr>
          <p:txBody>
            <a:bodyPr rtlCol="0" anchor="ctr"/>
            <a:lstStyle/>
            <a:p>
              <a:pPr algn="ctr"/>
              <a:endParaRPr/>
            </a:p>
          </p:txBody>
        </p:sp>
      </p:grpSp>
      <p:grpSp>
        <p:nvGrpSpPr>
          <p:cNvPr id="41" name="Group 12">
            <a:extLst>
              <a:ext uri="{FF2B5EF4-FFF2-40B4-BE49-F238E27FC236}">
                <a16:creationId xmlns:a16="http://schemas.microsoft.com/office/drawing/2014/main" id="{AA2DC514-7A27-E370-CA5D-C4E8B0ECA005}"/>
              </a:ext>
            </a:extLst>
          </p:cNvPr>
          <p:cNvGrpSpPr/>
          <p:nvPr/>
        </p:nvGrpSpPr>
        <p:grpSpPr>
          <a:xfrm>
            <a:off x="6696026" y="1595892"/>
            <a:ext cx="2778174" cy="3453671"/>
            <a:chOff x="2635807" y="1020365"/>
            <a:chExt cx="1996465" cy="2779641"/>
          </a:xfrm>
          <a:solidFill>
            <a:srgbClr val="EF3663"/>
          </a:solidFill>
        </p:grpSpPr>
        <p:sp>
          <p:nvSpPr>
            <p:cNvPr id="42" name="Rounded Rectangle 10">
              <a:extLst>
                <a:ext uri="{FF2B5EF4-FFF2-40B4-BE49-F238E27FC236}">
                  <a16:creationId xmlns:a16="http://schemas.microsoft.com/office/drawing/2014/main" id="{C6636154-0943-2322-EC0D-02FDC511F58D}"/>
                </a:ext>
              </a:extLst>
            </p:cNvPr>
            <p:cNvSpPr/>
            <p:nvPr/>
          </p:nvSpPr>
          <p:spPr>
            <a:xfrm>
              <a:off x="2635807" y="1021855"/>
              <a:ext cx="1996465" cy="2778151"/>
            </a:xfrm>
            <a:custGeom>
              <a:avLst/>
              <a:gdLst/>
              <a:ahLst/>
              <a:cxnLst/>
              <a:rect l="0" t="0" r="0" b="0"/>
              <a:pathLst>
                <a:path w="1996465" h="2778151">
                  <a:moveTo>
                    <a:pt x="47743" y="2485843"/>
                  </a:moveTo>
                  <a:lnTo>
                    <a:pt x="1996465" y="2485843"/>
                  </a:lnTo>
                  <a:lnTo>
                    <a:pt x="1996465" y="2485969"/>
                  </a:lnTo>
                  <a:cubicBezTo>
                    <a:pt x="1996465" y="2647405"/>
                    <a:pt x="1865592" y="2778150"/>
                    <a:pt x="1704156" y="2778150"/>
                  </a:cubicBezTo>
                  <a:lnTo>
                    <a:pt x="340051" y="2778151"/>
                  </a:lnTo>
                  <a:cubicBezTo>
                    <a:pt x="178614" y="2778151"/>
                    <a:pt x="47743" y="2647280"/>
                    <a:pt x="47743" y="2485843"/>
                  </a:cubicBezTo>
                  <a:close/>
                  <a:moveTo>
                    <a:pt x="3247" y="136503"/>
                  </a:moveTo>
                  <a:lnTo>
                    <a:pt x="89698" y="4884"/>
                  </a:lnTo>
                  <a:cubicBezTo>
                    <a:pt x="92899" y="11"/>
                    <a:pt x="100040" y="0"/>
                    <a:pt x="103257" y="4862"/>
                  </a:cubicBezTo>
                  <a:lnTo>
                    <a:pt x="190325" y="136503"/>
                  </a:lnTo>
                  <a:cubicBezTo>
                    <a:pt x="193491" y="142025"/>
                    <a:pt x="189513" y="148926"/>
                    <a:pt x="183179" y="148926"/>
                  </a:cubicBezTo>
                  <a:lnTo>
                    <a:pt x="145179" y="148926"/>
                  </a:lnTo>
                  <a:lnTo>
                    <a:pt x="145179" y="365397"/>
                  </a:lnTo>
                  <a:cubicBezTo>
                    <a:pt x="145179" y="684825"/>
                    <a:pt x="347603" y="929471"/>
                    <a:pt x="681078" y="929471"/>
                  </a:cubicBezTo>
                  <a:lnTo>
                    <a:pt x="1704161" y="929471"/>
                  </a:lnTo>
                  <a:cubicBezTo>
                    <a:pt x="1865596" y="929471"/>
                    <a:pt x="1996461" y="1057738"/>
                    <a:pt x="1996461" y="1219173"/>
                  </a:cubicBezTo>
                  <a:lnTo>
                    <a:pt x="47743" y="1219173"/>
                  </a:lnTo>
                  <a:lnTo>
                    <a:pt x="47743" y="148927"/>
                  </a:lnTo>
                  <a:lnTo>
                    <a:pt x="10393" y="148927"/>
                  </a:lnTo>
                  <a:cubicBezTo>
                    <a:pt x="3978" y="148927"/>
                    <a:pt x="0" y="142026"/>
                    <a:pt x="3247" y="136503"/>
                  </a:cubicBezTo>
                  <a:close/>
                  <a:moveTo>
                    <a:pt x="1996464" y="1219173"/>
                  </a:moveTo>
                  <a:lnTo>
                    <a:pt x="1996464" y="2485842"/>
                  </a:lnTo>
                  <a:lnTo>
                    <a:pt x="47742" y="2485842"/>
                  </a:lnTo>
                  <a:lnTo>
                    <a:pt x="47742" y="1219173"/>
                  </a:lnTo>
                  <a:close/>
                </a:path>
              </a:pathLst>
            </a:custGeom>
            <a:grpFill/>
            <a:ln>
              <a:noFill/>
            </a:ln>
          </p:spPr>
          <p:txBody>
            <a:bodyPr rtlCol="0" anchor="ctr"/>
            <a:lstStyle/>
            <a:p>
              <a:pPr algn="ctr"/>
              <a:endParaRPr/>
            </a:p>
          </p:txBody>
        </p:sp>
        <p:sp>
          <p:nvSpPr>
            <p:cNvPr id="43" name="Rounded Rectangle 11">
              <a:extLst>
                <a:ext uri="{FF2B5EF4-FFF2-40B4-BE49-F238E27FC236}">
                  <a16:creationId xmlns:a16="http://schemas.microsoft.com/office/drawing/2014/main" id="{9AE98A57-3A3D-EFDC-0A69-81459D24E90F}"/>
                </a:ext>
              </a:extLst>
            </p:cNvPr>
            <p:cNvSpPr/>
            <p:nvPr/>
          </p:nvSpPr>
          <p:spPr>
            <a:xfrm>
              <a:off x="2635807" y="1020365"/>
              <a:ext cx="1996465" cy="2779641"/>
            </a:xfrm>
            <a:custGeom>
              <a:avLst/>
              <a:gdLst/>
              <a:ahLst/>
              <a:cxnLst/>
              <a:rect l="0" t="0" r="0" b="0"/>
              <a:pathLst>
                <a:path w="1996465" h="2779641">
                  <a:moveTo>
                    <a:pt x="47743" y="1220664"/>
                  </a:moveTo>
                  <a:lnTo>
                    <a:pt x="47743" y="148927"/>
                  </a:lnTo>
                  <a:lnTo>
                    <a:pt x="10393" y="148927"/>
                  </a:lnTo>
                  <a:cubicBezTo>
                    <a:pt x="3978" y="148927"/>
                    <a:pt x="0" y="142026"/>
                    <a:pt x="3247" y="136503"/>
                  </a:cubicBezTo>
                  <a:lnTo>
                    <a:pt x="89698" y="4884"/>
                  </a:lnTo>
                  <a:cubicBezTo>
                    <a:pt x="92899" y="11"/>
                    <a:pt x="100040" y="0"/>
                    <a:pt x="103257" y="4862"/>
                  </a:cubicBezTo>
                  <a:lnTo>
                    <a:pt x="190325" y="136503"/>
                  </a:lnTo>
                  <a:cubicBezTo>
                    <a:pt x="193491" y="142025"/>
                    <a:pt x="189513" y="148926"/>
                    <a:pt x="183179" y="148926"/>
                  </a:cubicBezTo>
                  <a:lnTo>
                    <a:pt x="145179" y="148926"/>
                  </a:lnTo>
                  <a:lnTo>
                    <a:pt x="145179" y="365397"/>
                  </a:lnTo>
                  <a:cubicBezTo>
                    <a:pt x="145179" y="684825"/>
                    <a:pt x="347603" y="929471"/>
                    <a:pt x="681078" y="929471"/>
                  </a:cubicBezTo>
                  <a:lnTo>
                    <a:pt x="1704158" y="929471"/>
                  </a:lnTo>
                  <a:cubicBezTo>
                    <a:pt x="1865594" y="929471"/>
                    <a:pt x="1996464" y="1059227"/>
                    <a:pt x="1996464" y="1220664"/>
                  </a:cubicBezTo>
                  <a:moveTo>
                    <a:pt x="1996465" y="2487333"/>
                  </a:moveTo>
                  <a:lnTo>
                    <a:pt x="1996465" y="2487459"/>
                  </a:lnTo>
                  <a:cubicBezTo>
                    <a:pt x="1996465" y="2648895"/>
                    <a:pt x="1865594" y="2779640"/>
                    <a:pt x="1704158" y="2779640"/>
                  </a:cubicBezTo>
                  <a:lnTo>
                    <a:pt x="340052" y="2779641"/>
                  </a:lnTo>
                  <a:cubicBezTo>
                    <a:pt x="178614" y="2779641"/>
                    <a:pt x="47743" y="2648770"/>
                    <a:pt x="47743" y="2487333"/>
                  </a:cubicBezTo>
                  <a:moveTo>
                    <a:pt x="47742" y="2487333"/>
                  </a:moveTo>
                  <a:lnTo>
                    <a:pt x="47742" y="1220664"/>
                  </a:lnTo>
                  <a:moveTo>
                    <a:pt x="1996464" y="1220664"/>
                  </a:moveTo>
                  <a:lnTo>
                    <a:pt x="1996464" y="2487333"/>
                  </a:lnTo>
                </a:path>
              </a:pathLst>
            </a:custGeom>
            <a:grpFill/>
            <a:ln w="12179">
              <a:noFill/>
            </a:ln>
          </p:spPr>
          <p:txBody>
            <a:bodyPr rtlCol="0" anchor="ctr"/>
            <a:lstStyle/>
            <a:p>
              <a:pPr algn="ctr"/>
              <a:endParaRPr/>
            </a:p>
          </p:txBody>
        </p:sp>
      </p:grpSp>
      <p:sp>
        <p:nvSpPr>
          <p:cNvPr id="44" name="TextBox 17">
            <a:extLst>
              <a:ext uri="{FF2B5EF4-FFF2-40B4-BE49-F238E27FC236}">
                <a16:creationId xmlns:a16="http://schemas.microsoft.com/office/drawing/2014/main" id="{30E66A4F-0087-14F3-7882-D4D751F9ACF8}"/>
              </a:ext>
            </a:extLst>
          </p:cNvPr>
          <p:cNvSpPr txBox="1"/>
          <p:nvPr/>
        </p:nvSpPr>
        <p:spPr>
          <a:xfrm>
            <a:off x="4010824" y="3543539"/>
            <a:ext cx="1660711" cy="492443"/>
          </a:xfrm>
          <a:prstGeom prst="rect">
            <a:avLst/>
          </a:prstGeom>
          <a:noFill/>
          <a:ln>
            <a:noFill/>
          </a:ln>
        </p:spPr>
        <p:txBody>
          <a:bodyPr wrap="none" lIns="0" tIns="0" rIns="0" bIns="0" anchor="t">
            <a:spAutoFit/>
          </a:bodyPr>
          <a:lstStyle/>
          <a:p>
            <a:pPr algn="ctr"/>
            <a:r>
              <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rPr>
              <a:t>Periodo de Espera</a:t>
            </a:r>
          </a:p>
          <a:p>
            <a:pPr algn="ctr"/>
            <a:r>
              <a:rPr lang="es-MX" sz="1600" b="1" dirty="0">
                <a:solidFill>
                  <a:srgbClr val="FFFFFF"/>
                </a:solidFill>
                <a:latin typeface="Lato" panose="020F0502020204030203" pitchFamily="34" charset="0"/>
                <a:ea typeface="Lato" panose="020F0502020204030203" pitchFamily="34" charset="0"/>
                <a:cs typeface="Lato" panose="020F0502020204030203" pitchFamily="34" charset="0"/>
              </a:rPr>
              <a:t>1 año</a:t>
            </a:r>
            <a:endPar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45" name="TextBox 18">
            <a:extLst>
              <a:ext uri="{FF2B5EF4-FFF2-40B4-BE49-F238E27FC236}">
                <a16:creationId xmlns:a16="http://schemas.microsoft.com/office/drawing/2014/main" id="{2CA6CE38-B1CD-D769-C155-D627965F88EB}"/>
              </a:ext>
            </a:extLst>
          </p:cNvPr>
          <p:cNvSpPr txBox="1"/>
          <p:nvPr/>
        </p:nvSpPr>
        <p:spPr>
          <a:xfrm>
            <a:off x="7293466" y="3543539"/>
            <a:ext cx="1660711" cy="492443"/>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PPr>
            <a:lvl1pPr algn="ctr">
              <a:defRPr sz="1200" b="1">
                <a:solidFill>
                  <a:srgbClr val="FFFFFF"/>
                </a:solidFill>
                <a:latin typeface="Roboto"/>
              </a:defRPr>
            </a:lvl1pPr>
          </a:lstStyle>
          <a:p>
            <a:r>
              <a:rPr lang="es-MX" sz="1600" dirty="0">
                <a:latin typeface="Lato" panose="020F0502020204030203" pitchFamily="34" charset="0"/>
                <a:ea typeface="Lato" panose="020F0502020204030203" pitchFamily="34" charset="0"/>
                <a:cs typeface="Lato" panose="020F0502020204030203" pitchFamily="34" charset="0"/>
              </a:rPr>
              <a:t>Periodo de Espera</a:t>
            </a:r>
          </a:p>
          <a:p>
            <a:r>
              <a:rPr lang="es-MX" sz="1600" dirty="0">
                <a:latin typeface="Lato" panose="020F0502020204030203" pitchFamily="34" charset="0"/>
                <a:ea typeface="Lato" panose="020F0502020204030203" pitchFamily="34" charset="0"/>
                <a:cs typeface="Lato" panose="020F0502020204030203" pitchFamily="34" charset="0"/>
              </a:rPr>
              <a:t>2 años</a:t>
            </a:r>
          </a:p>
        </p:txBody>
      </p:sp>
      <p:sp>
        <p:nvSpPr>
          <p:cNvPr id="46" name="TextBox 19">
            <a:extLst>
              <a:ext uri="{FF2B5EF4-FFF2-40B4-BE49-F238E27FC236}">
                <a16:creationId xmlns:a16="http://schemas.microsoft.com/office/drawing/2014/main" id="{84889755-A43D-16B9-BB4B-6A6C714C5A0B}"/>
              </a:ext>
            </a:extLst>
          </p:cNvPr>
          <p:cNvSpPr txBox="1"/>
          <p:nvPr/>
        </p:nvSpPr>
        <p:spPr>
          <a:xfrm>
            <a:off x="3513667" y="4117209"/>
            <a:ext cx="2609003" cy="861774"/>
          </a:xfrm>
          <a:prstGeom prst="rect">
            <a:avLst/>
          </a:prstGeom>
          <a:noFill/>
          <a:ln>
            <a:noFill/>
          </a:ln>
        </p:spPr>
        <p:txBody>
          <a:bodyPr wrap="square" lIns="0" tIns="0" rIns="0" bIns="0" anchor="t">
            <a:spAutoFit/>
          </a:bodyPr>
          <a:lstStyle/>
          <a:p>
            <a:pPr algn="ctr"/>
            <a:r>
              <a:rPr lang="es-MX" b="0" dirty="0">
                <a:solidFill>
                  <a:srgbClr val="FFFFFF"/>
                </a:solidFill>
                <a:latin typeface="Lato" panose="020F0502020204030203" pitchFamily="34" charset="0"/>
                <a:ea typeface="Lato" panose="020F0502020204030203" pitchFamily="34" charset="0"/>
                <a:cs typeface="Lato" panose="020F0502020204030203" pitchFamily="34" charset="0"/>
              </a:rPr>
              <a:t>Cubre los gastos a consecuencia de un padecimiento preexistente declarado 1 año después de su alta en la póliza</a:t>
            </a:r>
            <a:endParaRPr b="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48" name="TextBox 21">
            <a:extLst>
              <a:ext uri="{FF2B5EF4-FFF2-40B4-BE49-F238E27FC236}">
                <a16:creationId xmlns:a16="http://schemas.microsoft.com/office/drawing/2014/main" id="{EB7EA286-1934-0208-6590-CBF4639536EB}"/>
              </a:ext>
            </a:extLst>
          </p:cNvPr>
          <p:cNvSpPr txBox="1"/>
          <p:nvPr/>
        </p:nvSpPr>
        <p:spPr>
          <a:xfrm>
            <a:off x="3624236" y="5262453"/>
            <a:ext cx="1623842" cy="246221"/>
          </a:xfrm>
          <a:prstGeom prst="rect">
            <a:avLst/>
          </a:prstGeom>
          <a:noFill/>
          <a:ln>
            <a:noFill/>
          </a:ln>
        </p:spPr>
        <p:txBody>
          <a:bodyPr wrap="none" lIns="0" tIns="0" rIns="0" bIns="0" anchor="t">
            <a:spAutoFit/>
          </a:bodyPr>
          <a:lstStyle/>
          <a:p>
            <a:pPr algn="ctr"/>
            <a:r>
              <a:rPr lang="es-MX" sz="1600" b="1" dirty="0">
                <a:solidFill>
                  <a:srgbClr val="FFFFFF"/>
                </a:solidFill>
                <a:latin typeface="Roboto"/>
              </a:rPr>
              <a:t>Cobertura Amplia</a:t>
            </a:r>
            <a:endParaRPr lang="es-MX" sz="1600" b="1" noProof="0" dirty="0">
              <a:solidFill>
                <a:srgbClr val="FFFFFF"/>
              </a:solidFill>
              <a:latin typeface="Roboto"/>
            </a:endParaRPr>
          </a:p>
        </p:txBody>
      </p:sp>
      <p:sp>
        <p:nvSpPr>
          <p:cNvPr id="51" name="Rounded Rectangle 24">
            <a:extLst>
              <a:ext uri="{FF2B5EF4-FFF2-40B4-BE49-F238E27FC236}">
                <a16:creationId xmlns:a16="http://schemas.microsoft.com/office/drawing/2014/main" id="{490B2FD6-77D1-35DB-D5EC-65BA828CD264}"/>
              </a:ext>
            </a:extLst>
          </p:cNvPr>
          <p:cNvSpPr/>
          <p:nvPr/>
        </p:nvSpPr>
        <p:spPr>
          <a:xfrm>
            <a:off x="7897877" y="2975895"/>
            <a:ext cx="417132" cy="417132"/>
          </a:xfrm>
          <a:custGeom>
            <a:avLst/>
            <a:gdLst/>
            <a:ahLst/>
            <a:cxnLst/>
            <a:rect l="0" t="0" r="0" b="0"/>
            <a:pathLst>
              <a:path w="373504" h="373504">
                <a:moveTo>
                  <a:pt x="276068" y="81196"/>
                </a:moveTo>
                <a:cubicBezTo>
                  <a:pt x="276068" y="90165"/>
                  <a:pt x="268798" y="97436"/>
                  <a:pt x="259829" y="97436"/>
                </a:cubicBezTo>
                <a:lnTo>
                  <a:pt x="227350" y="97436"/>
                </a:lnTo>
                <a:lnTo>
                  <a:pt x="227350" y="129914"/>
                </a:lnTo>
                <a:cubicBezTo>
                  <a:pt x="227350" y="138883"/>
                  <a:pt x="220080" y="146154"/>
                  <a:pt x="211111" y="146154"/>
                </a:cubicBezTo>
                <a:lnTo>
                  <a:pt x="194872" y="146154"/>
                </a:lnTo>
                <a:cubicBezTo>
                  <a:pt x="185903" y="146154"/>
                  <a:pt x="178632" y="138883"/>
                  <a:pt x="178632" y="129914"/>
                </a:cubicBezTo>
                <a:lnTo>
                  <a:pt x="178632" y="97436"/>
                </a:lnTo>
                <a:lnTo>
                  <a:pt x="146154" y="97436"/>
                </a:lnTo>
                <a:cubicBezTo>
                  <a:pt x="137185" y="97436"/>
                  <a:pt x="129914" y="90165"/>
                  <a:pt x="129914" y="81196"/>
                </a:cubicBezTo>
                <a:lnTo>
                  <a:pt x="129914" y="64957"/>
                </a:lnTo>
                <a:cubicBezTo>
                  <a:pt x="129914" y="55988"/>
                  <a:pt x="137185" y="48718"/>
                  <a:pt x="146154" y="48718"/>
                </a:cubicBezTo>
                <a:lnTo>
                  <a:pt x="178632" y="48718"/>
                </a:lnTo>
                <a:lnTo>
                  <a:pt x="178632" y="16239"/>
                </a:lnTo>
                <a:cubicBezTo>
                  <a:pt x="178632" y="7270"/>
                  <a:pt x="185903" y="0"/>
                  <a:pt x="194872" y="0"/>
                </a:cubicBezTo>
                <a:lnTo>
                  <a:pt x="211111" y="0"/>
                </a:lnTo>
                <a:cubicBezTo>
                  <a:pt x="220080" y="0"/>
                  <a:pt x="227350" y="7270"/>
                  <a:pt x="227350" y="16239"/>
                </a:cubicBezTo>
                <a:lnTo>
                  <a:pt x="227350" y="48718"/>
                </a:lnTo>
                <a:lnTo>
                  <a:pt x="259829" y="48718"/>
                </a:lnTo>
                <a:cubicBezTo>
                  <a:pt x="268798" y="48718"/>
                  <a:pt x="276068" y="55988"/>
                  <a:pt x="276068" y="64957"/>
                </a:cubicBezTo>
                <a:close/>
                <a:moveTo>
                  <a:pt x="73077" y="211111"/>
                </a:moveTo>
                <a:cubicBezTo>
                  <a:pt x="95498" y="211111"/>
                  <a:pt x="113675" y="229288"/>
                  <a:pt x="113675" y="251709"/>
                </a:cubicBezTo>
                <a:cubicBezTo>
                  <a:pt x="113675" y="274131"/>
                  <a:pt x="95498" y="292308"/>
                  <a:pt x="73077" y="292308"/>
                </a:cubicBezTo>
                <a:cubicBezTo>
                  <a:pt x="50655" y="292308"/>
                  <a:pt x="32478" y="274131"/>
                  <a:pt x="32478" y="251709"/>
                </a:cubicBezTo>
                <a:cubicBezTo>
                  <a:pt x="32478" y="229288"/>
                  <a:pt x="50655" y="211111"/>
                  <a:pt x="73077" y="211111"/>
                </a:cubicBezTo>
                <a:close/>
                <a:moveTo>
                  <a:pt x="0" y="373504"/>
                </a:moveTo>
                <a:lnTo>
                  <a:pt x="0" y="211111"/>
                </a:lnTo>
                <a:moveTo>
                  <a:pt x="373504" y="373504"/>
                </a:moveTo>
                <a:lnTo>
                  <a:pt x="373504" y="251709"/>
                </a:lnTo>
                <a:moveTo>
                  <a:pt x="0" y="292308"/>
                </a:moveTo>
                <a:lnTo>
                  <a:pt x="373504" y="292308"/>
                </a:lnTo>
                <a:lnTo>
                  <a:pt x="373504" y="341026"/>
                </a:lnTo>
                <a:lnTo>
                  <a:pt x="0" y="341026"/>
                </a:lnTo>
                <a:close/>
                <a:moveTo>
                  <a:pt x="146154" y="219231"/>
                </a:moveTo>
                <a:cubicBezTo>
                  <a:pt x="146154" y="214746"/>
                  <a:pt x="149789" y="211111"/>
                  <a:pt x="154273" y="211111"/>
                </a:cubicBezTo>
                <a:lnTo>
                  <a:pt x="308547" y="211111"/>
                </a:lnTo>
                <a:cubicBezTo>
                  <a:pt x="326485" y="211111"/>
                  <a:pt x="341026" y="225652"/>
                  <a:pt x="341026" y="243590"/>
                </a:cubicBezTo>
                <a:lnTo>
                  <a:pt x="341026" y="292308"/>
                </a:lnTo>
                <a:lnTo>
                  <a:pt x="146154" y="292308"/>
                </a:lnTo>
                <a:close/>
              </a:path>
            </a:pathLst>
          </a:custGeom>
          <a:noFill/>
          <a:ln w="19050">
            <a:solidFill>
              <a:schemeClr val="bg1"/>
            </a:solidFill>
          </a:ln>
        </p:spPr>
        <p:txBody>
          <a:bodyPr rtlCol="0" anchor="ctr"/>
          <a:lstStyle/>
          <a:p>
            <a:pPr algn="ctr"/>
            <a:endParaRPr/>
          </a:p>
        </p:txBody>
      </p:sp>
      <p:sp>
        <p:nvSpPr>
          <p:cNvPr id="52" name="Rounded Rectangle 25">
            <a:extLst>
              <a:ext uri="{FF2B5EF4-FFF2-40B4-BE49-F238E27FC236}">
                <a16:creationId xmlns:a16="http://schemas.microsoft.com/office/drawing/2014/main" id="{2B95845A-3BCB-60B5-C6B5-D2CB5405CE8E}"/>
              </a:ext>
            </a:extLst>
          </p:cNvPr>
          <p:cNvSpPr/>
          <p:nvPr/>
        </p:nvSpPr>
        <p:spPr>
          <a:xfrm>
            <a:off x="8601883" y="5508674"/>
            <a:ext cx="549316" cy="556884"/>
          </a:xfrm>
          <a:custGeom>
            <a:avLst/>
            <a:gdLst/>
            <a:ahLst/>
            <a:cxnLst/>
            <a:rect l="0" t="0" r="0" b="0"/>
            <a:pathLst>
              <a:path w="369178" h="374263">
                <a:moveTo>
                  <a:pt x="145673" y="284199"/>
                </a:moveTo>
                <a:cubicBezTo>
                  <a:pt x="144068" y="284199"/>
                  <a:pt x="142768" y="285500"/>
                  <a:pt x="142768" y="287105"/>
                </a:cubicBezTo>
                <a:cubicBezTo>
                  <a:pt x="142768" y="288709"/>
                  <a:pt x="144068" y="290010"/>
                  <a:pt x="145673" y="290010"/>
                </a:cubicBezTo>
                <a:moveTo>
                  <a:pt x="145674" y="290010"/>
                </a:moveTo>
                <a:cubicBezTo>
                  <a:pt x="147278" y="290010"/>
                  <a:pt x="148579" y="288709"/>
                  <a:pt x="148579" y="287105"/>
                </a:cubicBezTo>
                <a:cubicBezTo>
                  <a:pt x="148579" y="285500"/>
                  <a:pt x="147278" y="284199"/>
                  <a:pt x="145674" y="284199"/>
                </a:cubicBezTo>
                <a:moveTo>
                  <a:pt x="209588" y="284199"/>
                </a:moveTo>
                <a:cubicBezTo>
                  <a:pt x="207983" y="284199"/>
                  <a:pt x="206683" y="285500"/>
                  <a:pt x="206683" y="287105"/>
                </a:cubicBezTo>
                <a:cubicBezTo>
                  <a:pt x="206683" y="288709"/>
                  <a:pt x="207983" y="290010"/>
                  <a:pt x="209588" y="290010"/>
                </a:cubicBezTo>
                <a:moveTo>
                  <a:pt x="209589" y="290010"/>
                </a:moveTo>
                <a:cubicBezTo>
                  <a:pt x="211194" y="290010"/>
                  <a:pt x="212495" y="288709"/>
                  <a:pt x="212495" y="287105"/>
                </a:cubicBezTo>
                <a:cubicBezTo>
                  <a:pt x="212495" y="285500"/>
                  <a:pt x="211194" y="284199"/>
                  <a:pt x="209589" y="284199"/>
                </a:cubicBezTo>
                <a:moveTo>
                  <a:pt x="152936" y="326326"/>
                </a:moveTo>
                <a:cubicBezTo>
                  <a:pt x="166009" y="340854"/>
                  <a:pt x="189253" y="340854"/>
                  <a:pt x="203779" y="326326"/>
                </a:cubicBezTo>
                <a:moveTo>
                  <a:pt x="0" y="0"/>
                </a:moveTo>
                <a:moveTo>
                  <a:pt x="64152" y="372811"/>
                </a:moveTo>
                <a:lnTo>
                  <a:pt x="16215" y="250789"/>
                </a:lnTo>
                <a:cubicBezTo>
                  <a:pt x="10404" y="236262"/>
                  <a:pt x="17667" y="221736"/>
                  <a:pt x="32194" y="215926"/>
                </a:cubicBezTo>
                <a:cubicBezTo>
                  <a:pt x="46720" y="210116"/>
                  <a:pt x="61247" y="217378"/>
                  <a:pt x="67057" y="231905"/>
                </a:cubicBezTo>
                <a:lnTo>
                  <a:pt x="89904" y="291257"/>
                </a:lnTo>
                <a:moveTo>
                  <a:pt x="0" y="0"/>
                </a:moveTo>
                <a:moveTo>
                  <a:pt x="264556" y="291566"/>
                </a:moveTo>
                <a:lnTo>
                  <a:pt x="288178" y="231905"/>
                </a:lnTo>
                <a:cubicBezTo>
                  <a:pt x="293988" y="217378"/>
                  <a:pt x="308515" y="210116"/>
                  <a:pt x="323041" y="215926"/>
                </a:cubicBezTo>
                <a:cubicBezTo>
                  <a:pt x="337567" y="221736"/>
                  <a:pt x="344831" y="236262"/>
                  <a:pt x="339020" y="250789"/>
                </a:cubicBezTo>
                <a:lnTo>
                  <a:pt x="291083" y="372811"/>
                </a:lnTo>
                <a:moveTo>
                  <a:pt x="118073" y="226095"/>
                </a:moveTo>
                <a:cubicBezTo>
                  <a:pt x="129694" y="242073"/>
                  <a:pt x="148578" y="253695"/>
                  <a:pt x="170368" y="253695"/>
                </a:cubicBezTo>
                <a:cubicBezTo>
                  <a:pt x="195063" y="253695"/>
                  <a:pt x="216852" y="237716"/>
                  <a:pt x="227021" y="215926"/>
                </a:cubicBezTo>
                <a:moveTo>
                  <a:pt x="90473" y="287105"/>
                </a:moveTo>
                <a:cubicBezTo>
                  <a:pt x="90473" y="238968"/>
                  <a:pt x="129495" y="199946"/>
                  <a:pt x="177630" y="199946"/>
                </a:cubicBezTo>
                <a:cubicBezTo>
                  <a:pt x="225767" y="199946"/>
                  <a:pt x="264790" y="238968"/>
                  <a:pt x="264790" y="287105"/>
                </a:cubicBezTo>
                <a:cubicBezTo>
                  <a:pt x="264790" y="335241"/>
                  <a:pt x="225767" y="374263"/>
                  <a:pt x="177630" y="374263"/>
                </a:cubicBezTo>
                <a:cubicBezTo>
                  <a:pt x="129495" y="374263"/>
                  <a:pt x="90473" y="335241"/>
                  <a:pt x="90473" y="287105"/>
                </a:cubicBezTo>
                <a:close/>
                <a:moveTo>
                  <a:pt x="208902" y="96908"/>
                </a:moveTo>
                <a:lnTo>
                  <a:pt x="147441" y="132393"/>
                </a:lnTo>
                <a:cubicBezTo>
                  <a:pt x="133392" y="140504"/>
                  <a:pt x="114003" y="135308"/>
                  <a:pt x="105892" y="121260"/>
                </a:cubicBezTo>
                <a:cubicBezTo>
                  <a:pt x="97781" y="107211"/>
                  <a:pt x="102977" y="87822"/>
                  <a:pt x="117025" y="79711"/>
                </a:cubicBezTo>
                <a:lnTo>
                  <a:pt x="201315" y="31046"/>
                </a:lnTo>
                <a:cubicBezTo>
                  <a:pt x="218877" y="20907"/>
                  <a:pt x="240493" y="17793"/>
                  <a:pt x="260625" y="20218"/>
                </a:cubicBezTo>
                <a:lnTo>
                  <a:pt x="323047" y="31007"/>
                </a:lnTo>
                <a:lnTo>
                  <a:pt x="368860" y="31007"/>
                </a:lnTo>
                <a:moveTo>
                  <a:pt x="0" y="0"/>
                </a:moveTo>
                <a:moveTo>
                  <a:pt x="369178" y="110907"/>
                </a:moveTo>
                <a:lnTo>
                  <a:pt x="316496" y="141323"/>
                </a:lnTo>
                <a:cubicBezTo>
                  <a:pt x="300692" y="150447"/>
                  <a:pt x="281845" y="154304"/>
                  <a:pt x="264483" y="152620"/>
                </a:cubicBezTo>
                <a:lnTo>
                  <a:pt x="223477" y="150539"/>
                </a:lnTo>
                <a:cubicBezTo>
                  <a:pt x="207131" y="150612"/>
                  <a:pt x="194493" y="136835"/>
                  <a:pt x="196176" y="119474"/>
                </a:cubicBezTo>
                <a:cubicBezTo>
                  <a:pt x="197118" y="104882"/>
                  <a:pt x="209138" y="93259"/>
                  <a:pt x="222716" y="92444"/>
                </a:cubicBezTo>
                <a:lnTo>
                  <a:pt x="275544" y="94724"/>
                </a:lnTo>
              </a:path>
            </a:pathLst>
          </a:custGeom>
          <a:noFill/>
          <a:ln w="19050">
            <a:solidFill>
              <a:schemeClr val="bg1"/>
            </a:solidFill>
          </a:ln>
        </p:spPr>
        <p:txBody>
          <a:bodyPr rtlCol="0" anchor="ctr"/>
          <a:lstStyle/>
          <a:p>
            <a:pPr algn="ctr"/>
            <a:endParaRPr/>
          </a:p>
        </p:txBody>
      </p:sp>
      <p:sp>
        <p:nvSpPr>
          <p:cNvPr id="53" name="Rounded Rectangle 56">
            <a:extLst>
              <a:ext uri="{FF2B5EF4-FFF2-40B4-BE49-F238E27FC236}">
                <a16:creationId xmlns:a16="http://schemas.microsoft.com/office/drawing/2014/main" id="{1E5CE968-80FC-BB85-B80A-43A31802FDD8}"/>
              </a:ext>
            </a:extLst>
          </p:cNvPr>
          <p:cNvSpPr/>
          <p:nvPr/>
        </p:nvSpPr>
        <p:spPr>
          <a:xfrm>
            <a:off x="4647141" y="3096694"/>
            <a:ext cx="342054" cy="350130"/>
          </a:xfrm>
          <a:custGeom>
            <a:avLst/>
            <a:gdLst/>
            <a:ahLst/>
            <a:cxnLst/>
            <a:rect l="0" t="0" r="0" b="0"/>
            <a:pathLst>
              <a:path w="396562" h="405926">
                <a:moveTo>
                  <a:pt x="103116" y="197873"/>
                </a:moveTo>
                <a:lnTo>
                  <a:pt x="197826" y="197873"/>
                </a:lnTo>
                <a:lnTo>
                  <a:pt x="266705" y="283967"/>
                </a:lnTo>
                <a:moveTo>
                  <a:pt x="305427" y="344229"/>
                </a:moveTo>
                <a:cubicBezTo>
                  <a:pt x="305424" y="329728"/>
                  <a:pt x="317179" y="317971"/>
                  <a:pt x="331681" y="317971"/>
                </a:cubicBezTo>
                <a:cubicBezTo>
                  <a:pt x="346182" y="317971"/>
                  <a:pt x="357937" y="329728"/>
                  <a:pt x="357934" y="344229"/>
                </a:cubicBezTo>
                <a:cubicBezTo>
                  <a:pt x="357937" y="358731"/>
                  <a:pt x="346182" y="370488"/>
                  <a:pt x="331681" y="370488"/>
                </a:cubicBezTo>
                <a:cubicBezTo>
                  <a:pt x="317179" y="370488"/>
                  <a:pt x="305424" y="358731"/>
                  <a:pt x="305427" y="344229"/>
                </a:cubicBezTo>
                <a:moveTo>
                  <a:pt x="6348" y="148935"/>
                </a:moveTo>
                <a:cubicBezTo>
                  <a:pt x="11835" y="127208"/>
                  <a:pt x="20981" y="106574"/>
                  <a:pt x="33393" y="87916"/>
                </a:cubicBezTo>
                <a:moveTo>
                  <a:pt x="75455" y="42636"/>
                </a:moveTo>
                <a:cubicBezTo>
                  <a:pt x="92951" y="28600"/>
                  <a:pt x="112810" y="17798"/>
                  <a:pt x="134100" y="10737"/>
                </a:cubicBezTo>
                <a:moveTo>
                  <a:pt x="194978" y="186"/>
                </a:moveTo>
                <a:cubicBezTo>
                  <a:pt x="217375" y="0"/>
                  <a:pt x="239651" y="3487"/>
                  <a:pt x="260920" y="10509"/>
                </a:cubicBezTo>
                <a:moveTo>
                  <a:pt x="315573" y="39207"/>
                </a:moveTo>
                <a:cubicBezTo>
                  <a:pt x="333566" y="52567"/>
                  <a:pt x="349212" y="68826"/>
                  <a:pt x="361873" y="87318"/>
                </a:cubicBezTo>
                <a:moveTo>
                  <a:pt x="387881" y="143431"/>
                </a:moveTo>
                <a:cubicBezTo>
                  <a:pt x="394060" y="164979"/>
                  <a:pt x="396562" y="187415"/>
                  <a:pt x="395284" y="209795"/>
                </a:cubicBezTo>
                <a:moveTo>
                  <a:pt x="382025" y="270128"/>
                </a:moveTo>
                <a:cubicBezTo>
                  <a:pt x="374318" y="290081"/>
                  <a:pt x="363131" y="308509"/>
                  <a:pt x="348984" y="324552"/>
                </a:cubicBezTo>
                <a:moveTo>
                  <a:pt x="271313" y="381597"/>
                </a:moveTo>
                <a:cubicBezTo>
                  <a:pt x="210366" y="405926"/>
                  <a:pt x="141323" y="398466"/>
                  <a:pt x="86979" y="361680"/>
                </a:cubicBezTo>
                <a:cubicBezTo>
                  <a:pt x="32636" y="324895"/>
                  <a:pt x="57" y="263566"/>
                  <a:pt x="0" y="197943"/>
                </a:cubicBezTo>
              </a:path>
            </a:pathLst>
          </a:custGeom>
          <a:noFill/>
          <a:ln w="19050">
            <a:solidFill>
              <a:schemeClr val="bg1"/>
            </a:solidFill>
          </a:ln>
        </p:spPr>
        <p:txBody>
          <a:bodyPr rtlCol="0" anchor="ctr"/>
          <a:lstStyle/>
          <a:p>
            <a:pPr algn="ctr"/>
            <a:endParaRPr/>
          </a:p>
        </p:txBody>
      </p:sp>
      <p:sp>
        <p:nvSpPr>
          <p:cNvPr id="54" name="TextBox 19">
            <a:extLst>
              <a:ext uri="{FF2B5EF4-FFF2-40B4-BE49-F238E27FC236}">
                <a16:creationId xmlns:a16="http://schemas.microsoft.com/office/drawing/2014/main" id="{C0EFE786-28FB-258B-73FB-7C54AD06C721}"/>
              </a:ext>
            </a:extLst>
          </p:cNvPr>
          <p:cNvSpPr txBox="1"/>
          <p:nvPr/>
        </p:nvSpPr>
        <p:spPr>
          <a:xfrm>
            <a:off x="6841178" y="4114885"/>
            <a:ext cx="2565289" cy="861774"/>
          </a:xfrm>
          <a:prstGeom prst="rect">
            <a:avLst/>
          </a:prstGeom>
          <a:noFill/>
          <a:ln>
            <a:noFill/>
          </a:ln>
        </p:spPr>
        <p:txBody>
          <a:bodyPr wrap="square" lIns="0" tIns="0" rIns="0" bIns="0" anchor="t">
            <a:spAutoFit/>
          </a:bodyPr>
          <a:lstStyle/>
          <a:p>
            <a:pPr algn="ctr"/>
            <a:r>
              <a:rPr lang="es-MX" b="0" dirty="0">
                <a:solidFill>
                  <a:srgbClr val="FFFFFF"/>
                </a:solidFill>
                <a:latin typeface="Lato" panose="020F0502020204030203" pitchFamily="34" charset="0"/>
                <a:ea typeface="Lato" panose="020F0502020204030203" pitchFamily="34" charset="0"/>
                <a:cs typeface="Lato" panose="020F0502020204030203" pitchFamily="34" charset="0"/>
              </a:rPr>
              <a:t>Cubre los gastos a consecuencia de un padecimiento preexistente declarado 2 años después de su alta en la póliza</a:t>
            </a:r>
            <a:endParaRPr b="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55" name="TextBox 19">
            <a:extLst>
              <a:ext uri="{FF2B5EF4-FFF2-40B4-BE49-F238E27FC236}">
                <a16:creationId xmlns:a16="http://schemas.microsoft.com/office/drawing/2014/main" id="{51B20E5C-001C-27DB-E790-329D052C0A77}"/>
              </a:ext>
            </a:extLst>
          </p:cNvPr>
          <p:cNvSpPr txBox="1"/>
          <p:nvPr/>
        </p:nvSpPr>
        <p:spPr>
          <a:xfrm>
            <a:off x="3624236" y="5597711"/>
            <a:ext cx="4790877" cy="646331"/>
          </a:xfrm>
          <a:prstGeom prst="rect">
            <a:avLst/>
          </a:prstGeom>
          <a:noFill/>
          <a:ln>
            <a:noFill/>
          </a:ln>
        </p:spPr>
        <p:txBody>
          <a:bodyPr wrap="square" lIns="0" tIns="0" rIns="0" bIns="0" anchor="t">
            <a:spAutoFit/>
          </a:bodyPr>
          <a:lstStyle/>
          <a:p>
            <a:r>
              <a:rPr lang="es-MX" b="0" dirty="0">
                <a:solidFill>
                  <a:srgbClr val="FFFFFF"/>
                </a:solidFill>
                <a:latin typeface="Lato" panose="020F0502020204030203" pitchFamily="34" charset="0"/>
                <a:ea typeface="Lato" panose="020F0502020204030203" pitchFamily="34" charset="0"/>
                <a:cs typeface="Lato" panose="020F0502020204030203" pitchFamily="34" charset="0"/>
              </a:rPr>
              <a:t>Cubre los gastos médicos o quirúrgicos a consecuencia de un padecimiento preexistente declarados a partir de la fecha de alta del Asegurado en la Póliza </a:t>
            </a:r>
            <a:endParaRPr b="0" dirty="0">
              <a:solidFill>
                <a:srgbClr val="FFFFFF"/>
              </a:solidFill>
              <a:latin typeface="Lato" panose="020F0502020204030203" pitchFamily="34" charset="0"/>
              <a:ea typeface="Lato" panose="020F0502020204030203" pitchFamily="34" charset="0"/>
              <a:cs typeface="Lato" panose="020F0502020204030203" pitchFamily="34" charset="0"/>
            </a:endParaRPr>
          </a:p>
        </p:txBody>
      </p:sp>
      <p:sp>
        <p:nvSpPr>
          <p:cNvPr id="56" name="TextBox 19">
            <a:extLst>
              <a:ext uri="{FF2B5EF4-FFF2-40B4-BE49-F238E27FC236}">
                <a16:creationId xmlns:a16="http://schemas.microsoft.com/office/drawing/2014/main" id="{CD677820-0667-44CD-9F3E-6CD6AE6942B8}"/>
              </a:ext>
            </a:extLst>
          </p:cNvPr>
          <p:cNvSpPr txBox="1"/>
          <p:nvPr/>
        </p:nvSpPr>
        <p:spPr>
          <a:xfrm>
            <a:off x="5158166" y="1224123"/>
            <a:ext cx="2660986" cy="307777"/>
          </a:xfrm>
          <a:prstGeom prst="rect">
            <a:avLst/>
          </a:prstGeom>
          <a:noFill/>
          <a:ln>
            <a:noFill/>
          </a:ln>
        </p:spPr>
        <p:txBody>
          <a:bodyPr wrap="none" lIns="0" tIns="0" rIns="0" bIns="0" anchor="t">
            <a:spAutoFit/>
          </a:bodyPr>
          <a:lstStyle/>
          <a:p>
            <a:pPr algn="ctr"/>
            <a:r>
              <a:rPr lang="es-MX" sz="2000" b="1" dirty="0">
                <a:solidFill>
                  <a:schemeClr val="tx1"/>
                </a:solidFill>
                <a:latin typeface="Lato Black" panose="020F0502020204030203" pitchFamily="34" charset="0"/>
                <a:ea typeface="Lato Black" panose="020F0502020204030203" pitchFamily="34" charset="0"/>
                <a:cs typeface="Lato Black" panose="020F0502020204030203" pitchFamily="34" charset="0"/>
              </a:rPr>
              <a:t>Opciones de Cobertura</a:t>
            </a:r>
          </a:p>
        </p:txBody>
      </p:sp>
    </p:spTree>
    <p:extLst>
      <p:ext uri="{BB962C8B-B14F-4D97-AF65-F5344CB8AC3E}">
        <p14:creationId xmlns:p14="http://schemas.microsoft.com/office/powerpoint/2010/main" val="30057828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442475FC-B4DB-A35B-97BB-D003B8AD8791}"/>
            </a:ext>
          </a:extLst>
        </p:cNvPr>
        <p:cNvGrpSpPr/>
        <p:nvPr/>
      </p:nvGrpSpPr>
      <p:grpSpPr>
        <a:xfrm>
          <a:off x="0" y="0"/>
          <a:ext cx="0" cy="0"/>
          <a:chOff x="0" y="0"/>
          <a:chExt cx="0" cy="0"/>
        </a:xfrm>
      </p:grpSpPr>
      <p:grpSp>
        <p:nvGrpSpPr>
          <p:cNvPr id="263" name="Google Shape;263;g31dbd23bb8a_0_164">
            <a:extLst>
              <a:ext uri="{FF2B5EF4-FFF2-40B4-BE49-F238E27FC236}">
                <a16:creationId xmlns:a16="http://schemas.microsoft.com/office/drawing/2014/main" id="{31B334FE-922F-FC39-B1DF-D2CF85E0A5BE}"/>
              </a:ext>
            </a:extLst>
          </p:cNvPr>
          <p:cNvGrpSpPr/>
          <p:nvPr/>
        </p:nvGrpSpPr>
        <p:grpSpPr>
          <a:xfrm>
            <a:off x="-9190" y="5982440"/>
            <a:ext cx="2967719" cy="883871"/>
            <a:chOff x="-9190" y="5982440"/>
            <a:chExt cx="2967719" cy="883871"/>
          </a:xfrm>
          <a:solidFill>
            <a:srgbClr val="EF3663"/>
          </a:solidFill>
        </p:grpSpPr>
        <p:sp>
          <p:nvSpPr>
            <p:cNvPr id="264" name="Google Shape;264;g31dbd23bb8a_0_164">
              <a:extLst>
                <a:ext uri="{FF2B5EF4-FFF2-40B4-BE49-F238E27FC236}">
                  <a16:creationId xmlns:a16="http://schemas.microsoft.com/office/drawing/2014/main" id="{58844507-A8EE-5064-9E18-354A88307CBD}"/>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2BE95E2B-010F-1AF0-2F11-9BB9AAAA2B38}"/>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818704C7-432F-AFC6-87BF-199851B168B9}"/>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B7F2335C-0AE0-40AE-A3A6-1642736F97E2}"/>
              </a:ext>
            </a:extLst>
          </p:cNvPr>
          <p:cNvSpPr txBox="1"/>
          <p:nvPr/>
        </p:nvSpPr>
        <p:spPr>
          <a:xfrm>
            <a:off x="559506" y="360620"/>
            <a:ext cx="8155515"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PAGO</a:t>
            </a:r>
            <a:r>
              <a:rPr lang="en-US" sz="3000" b="1" dirty="0">
                <a:solidFill>
                  <a:srgbClr val="EA2565"/>
                </a:solidFill>
                <a:latin typeface="Lato"/>
                <a:ea typeface="Lato"/>
                <a:cs typeface="Lato"/>
                <a:sym typeface="Lato"/>
              </a:rPr>
              <a:t> DE COMPLEMENTOS</a:t>
            </a:r>
            <a:endParaRPr sz="3000" b="1" i="0" u="none" strike="noStrike" cap="none" dirty="0">
              <a:solidFill>
                <a:srgbClr val="EA2565"/>
              </a:solidFill>
              <a:latin typeface="Lato"/>
              <a:ea typeface="Lato"/>
              <a:cs typeface="Lato"/>
              <a:sym typeface="Lato"/>
            </a:endParaRPr>
          </a:p>
        </p:txBody>
      </p:sp>
      <p:pic>
        <p:nvPicPr>
          <p:cNvPr id="5" name="Imagen 4">
            <a:extLst>
              <a:ext uri="{FF2B5EF4-FFF2-40B4-BE49-F238E27FC236}">
                <a16:creationId xmlns:a16="http://schemas.microsoft.com/office/drawing/2014/main" id="{A03C815A-B8BA-B006-09D2-93CC32E6DA54}"/>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6" name="Grupo 5">
            <a:extLst>
              <a:ext uri="{FF2B5EF4-FFF2-40B4-BE49-F238E27FC236}">
                <a16:creationId xmlns:a16="http://schemas.microsoft.com/office/drawing/2014/main" id="{24AE1CB9-DFC0-3F94-EA91-0DB8A0162CCB}"/>
              </a:ext>
            </a:extLst>
          </p:cNvPr>
          <p:cNvGrpSpPr/>
          <p:nvPr/>
        </p:nvGrpSpPr>
        <p:grpSpPr>
          <a:xfrm>
            <a:off x="620624" y="1005789"/>
            <a:ext cx="2706068" cy="77400"/>
            <a:chOff x="620624" y="1005789"/>
            <a:chExt cx="2706068" cy="77400"/>
          </a:xfrm>
        </p:grpSpPr>
        <p:cxnSp>
          <p:nvCxnSpPr>
            <p:cNvPr id="7" name="Google Shape;215;g31dbd23bb8a_0_92">
              <a:extLst>
                <a:ext uri="{FF2B5EF4-FFF2-40B4-BE49-F238E27FC236}">
                  <a16:creationId xmlns:a16="http://schemas.microsoft.com/office/drawing/2014/main" id="{DD6D1494-6466-DA3F-986B-C992EBEE69F1}"/>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8" name="Google Shape;215;g31dbd23bb8a_0_92">
              <a:extLst>
                <a:ext uri="{FF2B5EF4-FFF2-40B4-BE49-F238E27FC236}">
                  <a16:creationId xmlns:a16="http://schemas.microsoft.com/office/drawing/2014/main" id="{71B03E83-D2F2-C13C-E0ED-1AFA7B07A939}"/>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9" name="Rectángulo: esquinas superiores redondeadas 8">
            <a:extLst>
              <a:ext uri="{FF2B5EF4-FFF2-40B4-BE49-F238E27FC236}">
                <a16:creationId xmlns:a16="http://schemas.microsoft.com/office/drawing/2014/main" id="{46FE105E-D2C2-7A68-450A-5AAF15EB04ED}"/>
              </a:ext>
            </a:extLst>
          </p:cNvPr>
          <p:cNvSpPr/>
          <p:nvPr/>
        </p:nvSpPr>
        <p:spPr>
          <a:xfrm rot="5400000">
            <a:off x="-1334100" y="3225821"/>
            <a:ext cx="3181503" cy="513304"/>
          </a:xfrm>
          <a:prstGeom prst="round2SameRect">
            <a:avLst>
              <a:gd name="adj1" fmla="val 50000"/>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TextBox 24">
            <a:extLst>
              <a:ext uri="{FF2B5EF4-FFF2-40B4-BE49-F238E27FC236}">
                <a16:creationId xmlns:a16="http://schemas.microsoft.com/office/drawing/2014/main" id="{40B6B259-6C4B-EF6B-FA1E-56CA0C3536BC}"/>
              </a:ext>
            </a:extLst>
          </p:cNvPr>
          <p:cNvSpPr txBox="1"/>
          <p:nvPr/>
        </p:nvSpPr>
        <p:spPr>
          <a:xfrm rot="16200000">
            <a:off x="-968599" y="3334414"/>
            <a:ext cx="2399696"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800" dirty="0">
                <a:solidFill>
                  <a:schemeClr val="bg1"/>
                </a:solidFill>
              </a:rPr>
              <a:t>Coberturas Adicionales</a:t>
            </a:r>
          </a:p>
        </p:txBody>
      </p:sp>
      <p:pic>
        <p:nvPicPr>
          <p:cNvPr id="2" name="Google Shape;146;g31dbd23bb8a_0_50">
            <a:extLst>
              <a:ext uri="{FF2B5EF4-FFF2-40B4-BE49-F238E27FC236}">
                <a16:creationId xmlns:a16="http://schemas.microsoft.com/office/drawing/2014/main" id="{E107ADC2-F13A-01DF-6A32-712579D5A2C4}"/>
              </a:ext>
            </a:extLst>
          </p:cNvPr>
          <p:cNvPicPr preferRelativeResize="0"/>
          <p:nvPr/>
        </p:nvPicPr>
        <p:blipFill rotWithShape="1">
          <a:blip r:embed="rId4">
            <a:alphaModFix/>
          </a:blip>
          <a:srcRect/>
          <a:stretch/>
        </p:blipFill>
        <p:spPr>
          <a:xfrm rot="10800000">
            <a:off x="10469868" y="5146420"/>
            <a:ext cx="1711580" cy="1711580"/>
          </a:xfrm>
          <a:prstGeom prst="rect">
            <a:avLst/>
          </a:prstGeom>
          <a:noFill/>
          <a:ln>
            <a:noFill/>
          </a:ln>
        </p:spPr>
      </p:pic>
      <p:sp>
        <p:nvSpPr>
          <p:cNvPr id="3" name="Rectángulo 2">
            <a:extLst>
              <a:ext uri="{FF2B5EF4-FFF2-40B4-BE49-F238E27FC236}">
                <a16:creationId xmlns:a16="http://schemas.microsoft.com/office/drawing/2014/main" id="{454B3097-4364-E406-E443-4D9ECF4602CF}"/>
              </a:ext>
            </a:extLst>
          </p:cNvPr>
          <p:cNvSpPr/>
          <p:nvPr/>
        </p:nvSpPr>
        <p:spPr>
          <a:xfrm>
            <a:off x="1704974" y="2743778"/>
            <a:ext cx="5174257" cy="1969437"/>
          </a:xfrm>
          <a:prstGeom prst="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4" name="Grupo 3">
            <a:extLst>
              <a:ext uri="{FF2B5EF4-FFF2-40B4-BE49-F238E27FC236}">
                <a16:creationId xmlns:a16="http://schemas.microsoft.com/office/drawing/2014/main" id="{B1A1149B-1A55-FFAD-A660-14221F7B4C7F}"/>
              </a:ext>
            </a:extLst>
          </p:cNvPr>
          <p:cNvGrpSpPr/>
          <p:nvPr/>
        </p:nvGrpSpPr>
        <p:grpSpPr>
          <a:xfrm>
            <a:off x="4991100" y="2338007"/>
            <a:ext cx="4061674" cy="3603726"/>
            <a:chOff x="234821" y="2012406"/>
            <a:chExt cx="3817686" cy="3500572"/>
          </a:xfrm>
        </p:grpSpPr>
        <p:sp>
          <p:nvSpPr>
            <p:cNvPr id="11" name="Triángulo isósceles 10">
              <a:extLst>
                <a:ext uri="{FF2B5EF4-FFF2-40B4-BE49-F238E27FC236}">
                  <a16:creationId xmlns:a16="http://schemas.microsoft.com/office/drawing/2014/main" id="{F9F90DDA-DDD5-88E3-55E1-4368C9FC26AD}"/>
                </a:ext>
              </a:extLst>
            </p:cNvPr>
            <p:cNvSpPr/>
            <p:nvPr/>
          </p:nvSpPr>
          <p:spPr>
            <a:xfrm>
              <a:off x="234821" y="2028786"/>
              <a:ext cx="3817686" cy="3484192"/>
            </a:xfrm>
            <a:prstGeom prst="triangle">
              <a:avLst/>
            </a:prstGeom>
            <a:solidFill>
              <a:schemeClr val="accent1"/>
            </a:solid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algn="ctr">
                <a:buSzPts val="1800"/>
              </a:pPr>
              <a:endParaRPr lang="es-MX" sz="2000" dirty="0">
                <a:latin typeface="Open Sans"/>
                <a:ea typeface="Open Sans"/>
                <a:cs typeface="Open Sans"/>
              </a:endParaRPr>
            </a:p>
          </p:txBody>
        </p:sp>
        <p:sp>
          <p:nvSpPr>
            <p:cNvPr id="12" name="Triángulo isósceles 11">
              <a:extLst>
                <a:ext uri="{FF2B5EF4-FFF2-40B4-BE49-F238E27FC236}">
                  <a16:creationId xmlns:a16="http://schemas.microsoft.com/office/drawing/2014/main" id="{5FC880D2-3118-9B73-6B0A-F3E6E201794A}"/>
                </a:ext>
              </a:extLst>
            </p:cNvPr>
            <p:cNvSpPr/>
            <p:nvPr/>
          </p:nvSpPr>
          <p:spPr>
            <a:xfrm>
              <a:off x="1189933" y="2012406"/>
              <a:ext cx="1911053" cy="1753595"/>
            </a:xfrm>
            <a:prstGeom prst="triangle">
              <a:avLst/>
            </a:prstGeom>
            <a:solidFill>
              <a:schemeClr val="bg1"/>
            </a:solidFill>
            <a:ln>
              <a:noFill/>
            </a:ln>
            <a:effectLst/>
          </p:spPr>
          <p:txBody>
            <a:bodyPr spcFirstLastPara="1" wrap="square" lIns="91425" tIns="45700" rIns="91425" bIns="45700" anchor="ctr" anchorCtr="0">
              <a:noAutofit/>
            </a:bodyPr>
            <a:lstStyle/>
            <a:p>
              <a:pPr algn="ctr">
                <a:buSzPts val="1800"/>
              </a:pPr>
              <a:endParaRPr lang="es-MX" sz="2000">
                <a:latin typeface="Open Sans"/>
                <a:ea typeface="Open Sans"/>
                <a:cs typeface="Open Sans"/>
              </a:endParaRPr>
            </a:p>
          </p:txBody>
        </p:sp>
      </p:grpSp>
      <p:sp>
        <p:nvSpPr>
          <p:cNvPr id="13" name="TextBox 19">
            <a:extLst>
              <a:ext uri="{FF2B5EF4-FFF2-40B4-BE49-F238E27FC236}">
                <a16:creationId xmlns:a16="http://schemas.microsoft.com/office/drawing/2014/main" id="{DBFCA5CB-5813-1D9F-3D22-F6B6BEA6A16F}"/>
              </a:ext>
            </a:extLst>
          </p:cNvPr>
          <p:cNvSpPr txBox="1"/>
          <p:nvPr/>
        </p:nvSpPr>
        <p:spPr>
          <a:xfrm>
            <a:off x="1902769" y="2900931"/>
            <a:ext cx="2097722" cy="307777"/>
          </a:xfrm>
          <a:prstGeom prst="rect">
            <a:avLst/>
          </a:prstGeom>
          <a:noFill/>
          <a:ln>
            <a:noFill/>
          </a:ln>
        </p:spPr>
        <p:txBody>
          <a:bodyPr wrap="square" lIns="0" tIns="0" rIns="0" bIns="0" anchor="t">
            <a:spAutoFit/>
          </a:bodyPr>
          <a:lstStyle/>
          <a:p>
            <a:r>
              <a:rPr lang="es-MX" sz="2000" b="1" dirty="0">
                <a:solidFill>
                  <a:srgbClr val="EF3663"/>
                </a:solidFill>
                <a:latin typeface="Lato" panose="020F0502020204030203" pitchFamily="34" charset="0"/>
                <a:ea typeface="Lato" panose="020F0502020204030203" pitchFamily="34" charset="0"/>
                <a:cs typeface="Lato" panose="020F0502020204030203" pitchFamily="34" charset="0"/>
              </a:rPr>
              <a:t>Cobertura</a:t>
            </a:r>
            <a:endParaRPr sz="2000" b="1" dirty="0">
              <a:solidFill>
                <a:srgbClr val="EF3663"/>
              </a:solidFill>
              <a:latin typeface="Lato" panose="020F0502020204030203" pitchFamily="34" charset="0"/>
              <a:ea typeface="Lato" panose="020F0502020204030203" pitchFamily="34" charset="0"/>
              <a:cs typeface="Lato" panose="020F0502020204030203" pitchFamily="34" charset="0"/>
            </a:endParaRPr>
          </a:p>
        </p:txBody>
      </p:sp>
      <p:sp>
        <p:nvSpPr>
          <p:cNvPr id="14" name="TextBox 21">
            <a:extLst>
              <a:ext uri="{FF2B5EF4-FFF2-40B4-BE49-F238E27FC236}">
                <a16:creationId xmlns:a16="http://schemas.microsoft.com/office/drawing/2014/main" id="{485093DC-97FE-C60A-648E-FC27BA2D08C1}"/>
              </a:ext>
            </a:extLst>
          </p:cNvPr>
          <p:cNvSpPr txBox="1"/>
          <p:nvPr/>
        </p:nvSpPr>
        <p:spPr>
          <a:xfrm>
            <a:off x="1902769" y="3285460"/>
            <a:ext cx="3744100" cy="1231106"/>
          </a:xfrm>
          <a:prstGeom prst="rect">
            <a:avLst/>
          </a:prstGeom>
          <a:noFill/>
          <a:ln>
            <a:noFill/>
          </a:ln>
        </p:spPr>
        <p:txBody>
          <a:bodyPr wrap="square" lIns="0" tIns="0" rIns="0" bIns="0" anchor="t">
            <a:spAutoFit/>
          </a:bodyPr>
          <a:lstStyle/>
          <a:p>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Se cubrirán hasta los límites de cobertura de la póliza, los gastos médicos que ocurran dentro de la vigencia de esta y sean derivados de una reclamación inicialmente cubierta por otra compañía</a:t>
            </a:r>
            <a:endParaRP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16" name="TextBox 19">
            <a:extLst>
              <a:ext uri="{FF2B5EF4-FFF2-40B4-BE49-F238E27FC236}">
                <a16:creationId xmlns:a16="http://schemas.microsoft.com/office/drawing/2014/main" id="{2F616B8B-64E1-6A9A-9493-93BADB84C43B}"/>
              </a:ext>
            </a:extLst>
          </p:cNvPr>
          <p:cNvSpPr txBox="1"/>
          <p:nvPr/>
        </p:nvSpPr>
        <p:spPr>
          <a:xfrm>
            <a:off x="5320788" y="1293390"/>
            <a:ext cx="3402295" cy="738664"/>
          </a:xfrm>
          <a:prstGeom prst="rect">
            <a:avLst/>
          </a:prstGeom>
          <a:noFill/>
          <a:ln>
            <a:noFill/>
          </a:ln>
        </p:spPr>
        <p:txBody>
          <a:bodyPr wrap="square" lIns="0" tIns="0" rIns="0" bIns="0" anchor="t">
            <a:spAutoFit/>
          </a:bodyPr>
          <a:lstStyle/>
          <a:p>
            <a:pPr algn="ctr"/>
            <a:r>
              <a:rPr lang="es-MX" sz="2400" b="1" dirty="0">
                <a:solidFill>
                  <a:schemeClr val="tx1"/>
                </a:solidFill>
                <a:latin typeface="Lato" panose="020F0502020204030203" pitchFamily="34" charset="0"/>
                <a:ea typeface="Lato" panose="020F0502020204030203" pitchFamily="34" charset="0"/>
                <a:cs typeface="Lato" panose="020F0502020204030203" pitchFamily="34" charset="0"/>
              </a:rPr>
              <a:t>Monto Total por Padecimiento Cubierto</a:t>
            </a:r>
            <a:endParaRPr sz="24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17" name="TextBox 19">
            <a:extLst>
              <a:ext uri="{FF2B5EF4-FFF2-40B4-BE49-F238E27FC236}">
                <a16:creationId xmlns:a16="http://schemas.microsoft.com/office/drawing/2014/main" id="{1EA3C290-7E99-18E0-DCC6-7857509F8CE0}"/>
              </a:ext>
            </a:extLst>
          </p:cNvPr>
          <p:cNvSpPr txBox="1"/>
          <p:nvPr/>
        </p:nvSpPr>
        <p:spPr>
          <a:xfrm>
            <a:off x="5992734" y="5527338"/>
            <a:ext cx="1950855" cy="276999"/>
          </a:xfrm>
          <a:prstGeom prst="rect">
            <a:avLst/>
          </a:prstGeom>
          <a:noFill/>
          <a:ln>
            <a:noFill/>
          </a:ln>
        </p:spPr>
        <p:txBody>
          <a:bodyPr wrap="none" lIns="0" tIns="0" rIns="0" bIns="0" anchor="t">
            <a:spAutoFit/>
          </a:bodyPr>
          <a:lstStyle/>
          <a:p>
            <a:pPr algn="ctr"/>
            <a:r>
              <a:rPr lang="es-MX" sz="1800" b="1" dirty="0">
                <a:solidFill>
                  <a:schemeClr val="bg1"/>
                </a:solidFill>
                <a:latin typeface="Lato" panose="020F0502020204030203" pitchFamily="34" charset="0"/>
                <a:ea typeface="Lato" panose="020F0502020204030203" pitchFamily="34" charset="0"/>
                <a:cs typeface="Lato" panose="020F0502020204030203" pitchFamily="34" charset="0"/>
              </a:rPr>
              <a:t>Reclamación inicial</a:t>
            </a:r>
            <a:endParaRPr sz="18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8" name="TextBox 21">
            <a:extLst>
              <a:ext uri="{FF2B5EF4-FFF2-40B4-BE49-F238E27FC236}">
                <a16:creationId xmlns:a16="http://schemas.microsoft.com/office/drawing/2014/main" id="{45577FB7-82D6-E49E-662E-D4D8AE0EC537}"/>
              </a:ext>
            </a:extLst>
          </p:cNvPr>
          <p:cNvSpPr txBox="1"/>
          <p:nvPr/>
        </p:nvSpPr>
        <p:spPr>
          <a:xfrm>
            <a:off x="8001749" y="2408746"/>
            <a:ext cx="1938085" cy="320729"/>
          </a:xfrm>
          <a:prstGeom prst="rect">
            <a:avLst/>
          </a:prstGeom>
          <a:noFill/>
          <a:ln>
            <a:noFill/>
          </a:ln>
        </p:spPr>
        <p:txBody>
          <a:bodyPr wrap="square" lIns="0" tIns="0" rIns="0" bIns="0" anchor="t">
            <a:spAutoFit/>
          </a:bodyPr>
          <a:lstStyle/>
          <a:p>
            <a:pPr>
              <a:lnSpc>
                <a:spcPct val="150000"/>
              </a:lnSpc>
            </a:pPr>
            <a:r>
              <a:rPr lang="es-MX" sz="1600" b="1" dirty="0">
                <a:solidFill>
                  <a:srgbClr val="EF3663"/>
                </a:solidFill>
                <a:latin typeface="Lato" panose="020F0502020204030203" pitchFamily="34" charset="0"/>
                <a:ea typeface="Lato" panose="020F0502020204030203" pitchFamily="34" charset="0"/>
                <a:cs typeface="Lato" panose="020F0502020204030203" pitchFamily="34" charset="0"/>
              </a:rPr>
              <a:t>Cubierto por </a:t>
            </a:r>
            <a:r>
              <a:rPr lang="es-MX" sz="1600" b="1" dirty="0" err="1">
                <a:solidFill>
                  <a:srgbClr val="EF3663"/>
                </a:solidFill>
                <a:latin typeface="Lato" panose="020F0502020204030203" pitchFamily="34" charset="0"/>
                <a:ea typeface="Lato" panose="020F0502020204030203" pitchFamily="34" charset="0"/>
                <a:cs typeface="Lato" panose="020F0502020204030203" pitchFamily="34" charset="0"/>
              </a:rPr>
              <a:t>Plenit</a:t>
            </a:r>
            <a:endParaRPr lang="es-MX" sz="1600" b="1" dirty="0">
              <a:solidFill>
                <a:srgbClr val="EF3663"/>
              </a:solidFill>
              <a:latin typeface="Lato" panose="020F0502020204030203" pitchFamily="34" charset="0"/>
              <a:ea typeface="Lato" panose="020F0502020204030203" pitchFamily="34" charset="0"/>
              <a:cs typeface="Lato" panose="020F0502020204030203" pitchFamily="34" charset="0"/>
            </a:endParaRPr>
          </a:p>
        </p:txBody>
      </p:sp>
      <p:sp>
        <p:nvSpPr>
          <p:cNvPr id="23" name="TextBox 21">
            <a:extLst>
              <a:ext uri="{FF2B5EF4-FFF2-40B4-BE49-F238E27FC236}">
                <a16:creationId xmlns:a16="http://schemas.microsoft.com/office/drawing/2014/main" id="{9D03C7EC-3D3F-AD03-1681-EE7D171BF2FE}"/>
              </a:ext>
            </a:extLst>
          </p:cNvPr>
          <p:cNvSpPr txBox="1"/>
          <p:nvPr/>
        </p:nvSpPr>
        <p:spPr>
          <a:xfrm>
            <a:off x="9021222" y="4168665"/>
            <a:ext cx="2168376" cy="690061"/>
          </a:xfrm>
          <a:prstGeom prst="rect">
            <a:avLst/>
          </a:prstGeom>
          <a:noFill/>
          <a:ln>
            <a:noFill/>
          </a:ln>
        </p:spPr>
        <p:txBody>
          <a:bodyPr wrap="square" lIns="0" tIns="0" rIns="0" bIns="0" anchor="t">
            <a:spAutoFit/>
          </a:bodyPr>
          <a:lstStyle/>
          <a:p>
            <a:pPr>
              <a:lnSpc>
                <a:spcPct val="150000"/>
              </a:lnSpc>
            </a:pPr>
            <a:r>
              <a:rPr lang="es-MX" sz="1600" b="1" dirty="0">
                <a:solidFill>
                  <a:srgbClr val="FF7012"/>
                </a:solidFill>
                <a:latin typeface="Lato" panose="020F0502020204030203" pitchFamily="34" charset="0"/>
                <a:ea typeface="Lato" panose="020F0502020204030203" pitchFamily="34" charset="0"/>
                <a:cs typeface="Lato" panose="020F0502020204030203" pitchFamily="34" charset="0"/>
              </a:rPr>
              <a:t>Cubierto por otra compañía de Seguros</a:t>
            </a:r>
          </a:p>
        </p:txBody>
      </p:sp>
      <p:sp>
        <p:nvSpPr>
          <p:cNvPr id="28" name="Triángulo isósceles 27">
            <a:extLst>
              <a:ext uri="{FF2B5EF4-FFF2-40B4-BE49-F238E27FC236}">
                <a16:creationId xmlns:a16="http://schemas.microsoft.com/office/drawing/2014/main" id="{52CAF288-D332-46AC-2235-D0DF49536911}"/>
              </a:ext>
            </a:extLst>
          </p:cNvPr>
          <p:cNvSpPr/>
          <p:nvPr/>
        </p:nvSpPr>
        <p:spPr>
          <a:xfrm>
            <a:off x="6051747" y="2327850"/>
            <a:ext cx="1940949" cy="1727474"/>
          </a:xfrm>
          <a:prstGeom prst="triangle">
            <a:avLst/>
          </a:prstGeom>
          <a:solidFill>
            <a:srgbClr val="EF3663"/>
          </a:solid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algn="ctr">
              <a:buSzPts val="1800"/>
            </a:pPr>
            <a:endParaRPr lang="es-MX" sz="2000">
              <a:latin typeface="Open Sans"/>
              <a:ea typeface="Open Sans"/>
              <a:cs typeface="Open Sans"/>
            </a:endParaRPr>
          </a:p>
        </p:txBody>
      </p:sp>
      <p:cxnSp>
        <p:nvCxnSpPr>
          <p:cNvPr id="29" name="Conector recto de flecha 28">
            <a:extLst>
              <a:ext uri="{FF2B5EF4-FFF2-40B4-BE49-F238E27FC236}">
                <a16:creationId xmlns:a16="http://schemas.microsoft.com/office/drawing/2014/main" id="{3490FE0D-349B-684B-756A-34BD5C3D5619}"/>
              </a:ext>
            </a:extLst>
          </p:cNvPr>
          <p:cNvCxnSpPr/>
          <p:nvPr/>
        </p:nvCxnSpPr>
        <p:spPr>
          <a:xfrm>
            <a:off x="7175494" y="2595840"/>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7" name="Conector recto de flecha 46">
            <a:extLst>
              <a:ext uri="{FF2B5EF4-FFF2-40B4-BE49-F238E27FC236}">
                <a16:creationId xmlns:a16="http://schemas.microsoft.com/office/drawing/2014/main" id="{6EFC89E2-8E40-653A-5E23-038386F94D8E}"/>
              </a:ext>
            </a:extLst>
          </p:cNvPr>
          <p:cNvCxnSpPr>
            <a:cxnSpLocks/>
          </p:cNvCxnSpPr>
          <p:nvPr/>
        </p:nvCxnSpPr>
        <p:spPr>
          <a:xfrm>
            <a:off x="8179657" y="4344691"/>
            <a:ext cx="683046" cy="0"/>
          </a:xfrm>
          <a:prstGeom prst="straightConnector1">
            <a:avLst/>
          </a:prstGeom>
          <a:ln w="15875">
            <a:solidFill>
              <a:schemeClr val="tx1">
                <a:lumMod val="50000"/>
                <a:lumOff val="50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60" name="TextBox 19">
            <a:extLst>
              <a:ext uri="{FF2B5EF4-FFF2-40B4-BE49-F238E27FC236}">
                <a16:creationId xmlns:a16="http://schemas.microsoft.com/office/drawing/2014/main" id="{A968EBD1-09E5-0CA5-BA54-EE8463C5CF6D}"/>
              </a:ext>
            </a:extLst>
          </p:cNvPr>
          <p:cNvSpPr txBox="1"/>
          <p:nvPr/>
        </p:nvSpPr>
        <p:spPr>
          <a:xfrm>
            <a:off x="6329439" y="3715646"/>
            <a:ext cx="1384995" cy="246221"/>
          </a:xfrm>
          <a:prstGeom prst="rect">
            <a:avLst/>
          </a:prstGeom>
          <a:noFill/>
          <a:ln>
            <a:noFill/>
          </a:ln>
        </p:spPr>
        <p:txBody>
          <a:bodyPr wrap="none" lIns="0" tIns="0" rIns="0" bIns="0" anchor="t">
            <a:spAutoFit/>
          </a:bodyPr>
          <a:lstStyle/>
          <a:p>
            <a:pPr algn="ctr"/>
            <a:r>
              <a:rPr lang="es-MX" sz="1600" b="1" dirty="0">
                <a:solidFill>
                  <a:schemeClr val="bg1"/>
                </a:solidFill>
                <a:latin typeface="Lato" panose="020F0502020204030203" pitchFamily="34" charset="0"/>
                <a:ea typeface="Lato" panose="020F0502020204030203" pitchFamily="34" charset="0"/>
                <a:cs typeface="Lato" panose="020F0502020204030203" pitchFamily="34" charset="0"/>
              </a:rPr>
              <a:t>Complementos</a:t>
            </a:r>
            <a:endParaRPr sz="16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4216809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442475FC-B4DB-A35B-97BB-D003B8AD8791}"/>
            </a:ext>
          </a:extLst>
        </p:cNvPr>
        <p:cNvGrpSpPr/>
        <p:nvPr/>
      </p:nvGrpSpPr>
      <p:grpSpPr>
        <a:xfrm>
          <a:off x="0" y="0"/>
          <a:ext cx="0" cy="0"/>
          <a:chOff x="0" y="0"/>
          <a:chExt cx="0" cy="0"/>
        </a:xfrm>
      </p:grpSpPr>
      <p:grpSp>
        <p:nvGrpSpPr>
          <p:cNvPr id="263" name="Google Shape;263;g31dbd23bb8a_0_164">
            <a:extLst>
              <a:ext uri="{FF2B5EF4-FFF2-40B4-BE49-F238E27FC236}">
                <a16:creationId xmlns:a16="http://schemas.microsoft.com/office/drawing/2014/main" id="{31B334FE-922F-FC39-B1DF-D2CF85E0A5BE}"/>
              </a:ext>
            </a:extLst>
          </p:cNvPr>
          <p:cNvGrpSpPr/>
          <p:nvPr/>
        </p:nvGrpSpPr>
        <p:grpSpPr>
          <a:xfrm>
            <a:off x="-9190" y="5982440"/>
            <a:ext cx="2967719" cy="883871"/>
            <a:chOff x="-9190" y="5982440"/>
            <a:chExt cx="2967719" cy="883871"/>
          </a:xfrm>
          <a:solidFill>
            <a:srgbClr val="EF3663"/>
          </a:solidFill>
        </p:grpSpPr>
        <p:sp>
          <p:nvSpPr>
            <p:cNvPr id="264" name="Google Shape;264;g31dbd23bb8a_0_164">
              <a:extLst>
                <a:ext uri="{FF2B5EF4-FFF2-40B4-BE49-F238E27FC236}">
                  <a16:creationId xmlns:a16="http://schemas.microsoft.com/office/drawing/2014/main" id="{58844507-A8EE-5064-9E18-354A88307CBD}"/>
                </a:ext>
              </a:extLst>
            </p:cNvPr>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g31dbd23bb8a_0_164">
              <a:extLst>
                <a:ext uri="{FF2B5EF4-FFF2-40B4-BE49-F238E27FC236}">
                  <a16:creationId xmlns:a16="http://schemas.microsoft.com/office/drawing/2014/main" id="{2BE95E2B-010F-1AF0-2F11-9BB9AAAA2B38}"/>
                </a:ext>
              </a:extLst>
            </p:cNvPr>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g31dbd23bb8a_0_164">
              <a:extLst>
                <a:ext uri="{FF2B5EF4-FFF2-40B4-BE49-F238E27FC236}">
                  <a16:creationId xmlns:a16="http://schemas.microsoft.com/office/drawing/2014/main" id="{818704C7-432F-AFC6-87BF-199851B168B9}"/>
                </a:ext>
              </a:extLst>
            </p:cNvPr>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g31dbd23bb8a_0_164">
            <a:extLst>
              <a:ext uri="{FF2B5EF4-FFF2-40B4-BE49-F238E27FC236}">
                <a16:creationId xmlns:a16="http://schemas.microsoft.com/office/drawing/2014/main" id="{B7F2335C-0AE0-40AE-A3A6-1642736F97E2}"/>
              </a:ext>
            </a:extLst>
          </p:cNvPr>
          <p:cNvSpPr txBox="1"/>
          <p:nvPr/>
        </p:nvSpPr>
        <p:spPr>
          <a:xfrm>
            <a:off x="559506" y="360620"/>
            <a:ext cx="8155515"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FRANJA </a:t>
            </a:r>
            <a:r>
              <a:rPr lang="en-US" sz="3000" b="1" dirty="0">
                <a:solidFill>
                  <a:srgbClr val="EA2565"/>
                </a:solidFill>
                <a:latin typeface="Lato"/>
                <a:ea typeface="Lato"/>
                <a:cs typeface="Lato"/>
                <a:sym typeface="Lato"/>
              </a:rPr>
              <a:t>FRONTERIZA</a:t>
            </a:r>
            <a:endParaRPr sz="3000" b="1" i="0" u="none" strike="noStrike" cap="none" dirty="0">
              <a:solidFill>
                <a:srgbClr val="EA2565"/>
              </a:solidFill>
              <a:latin typeface="Lato"/>
              <a:ea typeface="Lato"/>
              <a:cs typeface="Lato"/>
              <a:sym typeface="Lato"/>
            </a:endParaRPr>
          </a:p>
        </p:txBody>
      </p:sp>
      <p:pic>
        <p:nvPicPr>
          <p:cNvPr id="5" name="Imagen 4">
            <a:extLst>
              <a:ext uri="{FF2B5EF4-FFF2-40B4-BE49-F238E27FC236}">
                <a16:creationId xmlns:a16="http://schemas.microsoft.com/office/drawing/2014/main" id="{A03C815A-B8BA-B006-09D2-93CC32E6DA54}"/>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6" name="Grupo 5">
            <a:extLst>
              <a:ext uri="{FF2B5EF4-FFF2-40B4-BE49-F238E27FC236}">
                <a16:creationId xmlns:a16="http://schemas.microsoft.com/office/drawing/2014/main" id="{24AE1CB9-DFC0-3F94-EA91-0DB8A0162CCB}"/>
              </a:ext>
            </a:extLst>
          </p:cNvPr>
          <p:cNvGrpSpPr/>
          <p:nvPr/>
        </p:nvGrpSpPr>
        <p:grpSpPr>
          <a:xfrm>
            <a:off x="620624" y="1005789"/>
            <a:ext cx="2706068" cy="77400"/>
            <a:chOff x="620624" y="1005789"/>
            <a:chExt cx="2706068" cy="77400"/>
          </a:xfrm>
        </p:grpSpPr>
        <p:cxnSp>
          <p:nvCxnSpPr>
            <p:cNvPr id="7" name="Google Shape;215;g31dbd23bb8a_0_92">
              <a:extLst>
                <a:ext uri="{FF2B5EF4-FFF2-40B4-BE49-F238E27FC236}">
                  <a16:creationId xmlns:a16="http://schemas.microsoft.com/office/drawing/2014/main" id="{DD6D1494-6466-DA3F-986B-C992EBEE69F1}"/>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8" name="Google Shape;215;g31dbd23bb8a_0_92">
              <a:extLst>
                <a:ext uri="{FF2B5EF4-FFF2-40B4-BE49-F238E27FC236}">
                  <a16:creationId xmlns:a16="http://schemas.microsoft.com/office/drawing/2014/main" id="{71B03E83-D2F2-C13C-E0ED-1AFA7B07A939}"/>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9" name="Rectángulo: esquinas superiores redondeadas 8">
            <a:extLst>
              <a:ext uri="{FF2B5EF4-FFF2-40B4-BE49-F238E27FC236}">
                <a16:creationId xmlns:a16="http://schemas.microsoft.com/office/drawing/2014/main" id="{46FE105E-D2C2-7A68-450A-5AAF15EB04ED}"/>
              </a:ext>
            </a:extLst>
          </p:cNvPr>
          <p:cNvSpPr/>
          <p:nvPr/>
        </p:nvSpPr>
        <p:spPr>
          <a:xfrm rot="5400000">
            <a:off x="-1334100" y="3225821"/>
            <a:ext cx="3181503" cy="513304"/>
          </a:xfrm>
          <a:prstGeom prst="round2SameRect">
            <a:avLst>
              <a:gd name="adj1" fmla="val 50000"/>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TextBox 24">
            <a:extLst>
              <a:ext uri="{FF2B5EF4-FFF2-40B4-BE49-F238E27FC236}">
                <a16:creationId xmlns:a16="http://schemas.microsoft.com/office/drawing/2014/main" id="{40B6B259-6C4B-EF6B-FA1E-56CA0C3536BC}"/>
              </a:ext>
            </a:extLst>
          </p:cNvPr>
          <p:cNvSpPr txBox="1"/>
          <p:nvPr/>
        </p:nvSpPr>
        <p:spPr>
          <a:xfrm rot="16200000">
            <a:off x="-968599" y="3334414"/>
            <a:ext cx="2399696" cy="276999"/>
          </a:xfrm>
          <a:prstGeom prst="rect">
            <a:avLst/>
          </a:prstGeom>
          <a:noFill/>
          <a:ln>
            <a:noFill/>
          </a:ln>
        </p:spPr>
        <p:txBody>
          <a:bodyPr wrap="non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r>
              <a:rPr lang="es-MX" sz="1800" dirty="0">
                <a:solidFill>
                  <a:schemeClr val="bg1"/>
                </a:solidFill>
              </a:rPr>
              <a:t>Coberturas Adicionales</a:t>
            </a:r>
          </a:p>
        </p:txBody>
      </p:sp>
      <p:sp>
        <p:nvSpPr>
          <p:cNvPr id="2" name="Rounded Rectangle 19">
            <a:extLst>
              <a:ext uri="{FF2B5EF4-FFF2-40B4-BE49-F238E27FC236}">
                <a16:creationId xmlns:a16="http://schemas.microsoft.com/office/drawing/2014/main" id="{70B4782A-E1F6-C55B-5DA4-F607435BAB0E}"/>
              </a:ext>
            </a:extLst>
          </p:cNvPr>
          <p:cNvSpPr/>
          <p:nvPr/>
        </p:nvSpPr>
        <p:spPr>
          <a:xfrm>
            <a:off x="3053402" y="2545206"/>
            <a:ext cx="6349626" cy="2423133"/>
          </a:xfrm>
          <a:custGeom>
            <a:avLst/>
            <a:gdLst/>
            <a:ahLst/>
            <a:cxnLst/>
            <a:rect l="0" t="0" r="0" b="0"/>
            <a:pathLst>
              <a:path w="4457700" h="1485899">
                <a:moveTo>
                  <a:pt x="931934" y="1060786"/>
                </a:moveTo>
                <a:cubicBezTo>
                  <a:pt x="754249" y="970639"/>
                  <a:pt x="650081" y="861088"/>
                  <a:pt x="650081" y="742950"/>
                </a:cubicBezTo>
                <a:cubicBezTo>
                  <a:pt x="650081" y="450612"/>
                  <a:pt x="1287934" y="210856"/>
                  <a:pt x="2099236" y="187588"/>
                </a:cubicBezTo>
                <a:moveTo>
                  <a:pt x="1762318" y="412387"/>
                </a:moveTo>
                <a:cubicBezTo>
                  <a:pt x="1432739" y="474018"/>
                  <a:pt x="1207293" y="598910"/>
                  <a:pt x="1207293" y="742950"/>
                </a:cubicBezTo>
                <a:cubicBezTo>
                  <a:pt x="1207293" y="790340"/>
                  <a:pt x="1231698" y="835658"/>
                  <a:pt x="1276185" y="877332"/>
                </a:cubicBezTo>
                <a:moveTo>
                  <a:pt x="2696357" y="412570"/>
                </a:moveTo>
                <a:cubicBezTo>
                  <a:pt x="3025404" y="474265"/>
                  <a:pt x="3250406" y="599052"/>
                  <a:pt x="3250406" y="742950"/>
                </a:cubicBezTo>
                <a:cubicBezTo>
                  <a:pt x="3250406" y="889989"/>
                  <a:pt x="3015473" y="1017074"/>
                  <a:pt x="2674659" y="1077279"/>
                </a:cubicBezTo>
                <a:cubicBezTo>
                  <a:pt x="2598861" y="1088687"/>
                  <a:pt x="2403581" y="1114445"/>
                  <a:pt x="2228850" y="1114445"/>
                </a:cubicBezTo>
                <a:cubicBezTo>
                  <a:pt x="2054118" y="1114445"/>
                  <a:pt x="1858838" y="1088687"/>
                  <a:pt x="1783040" y="1077279"/>
                </a:cubicBezTo>
                <a:cubicBezTo>
                  <a:pt x="1646519" y="1053162"/>
                  <a:pt x="1526988" y="1018315"/>
                  <a:pt x="1432741" y="975751"/>
                </a:cubicBezTo>
                <a:moveTo>
                  <a:pt x="1490912" y="1235673"/>
                </a:moveTo>
                <a:cubicBezTo>
                  <a:pt x="1711140" y="1276844"/>
                  <a:pt x="1962280" y="1300162"/>
                  <a:pt x="2228850" y="1300162"/>
                </a:cubicBezTo>
                <a:cubicBezTo>
                  <a:pt x="2486944" y="1300162"/>
                  <a:pt x="2730574" y="1278304"/>
                  <a:pt x="2945689" y="1239546"/>
                </a:cubicBezTo>
                <a:moveTo>
                  <a:pt x="2915472" y="1449978"/>
                </a:moveTo>
                <a:cubicBezTo>
                  <a:pt x="2699186" y="1473299"/>
                  <a:pt x="2468432" y="1485899"/>
                  <a:pt x="2228850" y="1485899"/>
                </a:cubicBezTo>
                <a:cubicBezTo>
                  <a:pt x="1901178" y="1485899"/>
                  <a:pt x="1590022" y="1462330"/>
                  <a:pt x="1309806" y="1420000"/>
                </a:cubicBezTo>
                <a:lnTo>
                  <a:pt x="1164989" y="1400874"/>
                </a:lnTo>
                <a:lnTo>
                  <a:pt x="1020172" y="1367277"/>
                </a:lnTo>
                <a:cubicBezTo>
                  <a:pt x="406289" y="1234953"/>
                  <a:pt x="0" y="1004767"/>
                  <a:pt x="0" y="742950"/>
                </a:cubicBezTo>
                <a:cubicBezTo>
                  <a:pt x="0" y="610672"/>
                  <a:pt x="103707" y="486468"/>
                  <a:pt x="285497" y="378881"/>
                </a:cubicBezTo>
                <a:moveTo>
                  <a:pt x="4340214" y="504293"/>
                </a:moveTo>
                <a:cubicBezTo>
                  <a:pt x="4416391" y="579198"/>
                  <a:pt x="4457700" y="659465"/>
                  <a:pt x="4457700" y="742950"/>
                </a:cubicBezTo>
                <a:cubicBezTo>
                  <a:pt x="4457700" y="983158"/>
                  <a:pt x="4115708" y="1196742"/>
                  <a:pt x="3585171" y="1332551"/>
                </a:cubicBezTo>
                <a:moveTo>
                  <a:pt x="3431319" y="1104033"/>
                </a:moveTo>
                <a:cubicBezTo>
                  <a:pt x="3665989" y="1006780"/>
                  <a:pt x="3807618" y="880702"/>
                  <a:pt x="3807618" y="742949"/>
                </a:cubicBezTo>
                <a:cubicBezTo>
                  <a:pt x="3807618" y="450613"/>
                  <a:pt x="3169765" y="210856"/>
                  <a:pt x="2358464" y="187588"/>
                </a:cubicBezTo>
                <a:moveTo>
                  <a:pt x="2706522" y="17101"/>
                </a:moveTo>
                <a:cubicBezTo>
                  <a:pt x="3183974" y="51853"/>
                  <a:pt x="3604220" y="137615"/>
                  <a:pt x="3913277" y="256394"/>
                </a:cubicBezTo>
                <a:moveTo>
                  <a:pt x="740454" y="189923"/>
                </a:moveTo>
                <a:cubicBezTo>
                  <a:pt x="1135077" y="71837"/>
                  <a:pt x="1656796" y="0"/>
                  <a:pt x="2228850" y="0"/>
                </a:cubicBezTo>
                <a:cubicBezTo>
                  <a:pt x="2255229" y="0"/>
                  <a:pt x="2281501" y="152"/>
                  <a:pt x="2307659" y="455"/>
                </a:cubicBezTo>
              </a:path>
            </a:pathLst>
          </a:custGeom>
          <a:noFill/>
          <a:ln w="11608">
            <a:solidFill>
              <a:srgbClr val="484848"/>
            </a:solidFill>
            <a:prstDash val="dash"/>
          </a:ln>
        </p:spPr>
        <p:txBody>
          <a:bodyPr rtlCol="0" anchor="ctr"/>
          <a:lstStyle/>
          <a:p>
            <a:pPr algn="ctr"/>
            <a:endParaRPr/>
          </a:p>
        </p:txBody>
      </p:sp>
      <p:sp>
        <p:nvSpPr>
          <p:cNvPr id="22" name="TextBox 22">
            <a:extLst>
              <a:ext uri="{FF2B5EF4-FFF2-40B4-BE49-F238E27FC236}">
                <a16:creationId xmlns:a16="http://schemas.microsoft.com/office/drawing/2014/main" id="{FD830E6F-FC2C-B105-B53B-E912559B5E57}"/>
              </a:ext>
            </a:extLst>
          </p:cNvPr>
          <p:cNvSpPr txBox="1"/>
          <p:nvPr/>
        </p:nvSpPr>
        <p:spPr>
          <a:xfrm>
            <a:off x="822685" y="1877855"/>
            <a:ext cx="3593185" cy="73866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Territorio de los EUA que corresponde al límite Sur de la frontera con México y consta de 32 km de ancho.</a:t>
            </a:r>
          </a:p>
        </p:txBody>
      </p:sp>
      <p:sp>
        <p:nvSpPr>
          <p:cNvPr id="28" name="TextBox 28">
            <a:extLst>
              <a:ext uri="{FF2B5EF4-FFF2-40B4-BE49-F238E27FC236}">
                <a16:creationId xmlns:a16="http://schemas.microsoft.com/office/drawing/2014/main" id="{55663257-2559-263C-D424-B04251B84CD6}"/>
              </a:ext>
            </a:extLst>
          </p:cNvPr>
          <p:cNvSpPr txBox="1"/>
          <p:nvPr/>
        </p:nvSpPr>
        <p:spPr>
          <a:xfrm>
            <a:off x="1418685" y="1660057"/>
            <a:ext cx="3003404"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Franja Fronteriza</a:t>
            </a:r>
          </a:p>
        </p:txBody>
      </p:sp>
      <p:sp>
        <p:nvSpPr>
          <p:cNvPr id="31" name="Rounded Rectangle 1">
            <a:extLst>
              <a:ext uri="{FF2B5EF4-FFF2-40B4-BE49-F238E27FC236}">
                <a16:creationId xmlns:a16="http://schemas.microsoft.com/office/drawing/2014/main" id="{35A5EFB0-272A-8CAF-BB98-593A4FBAFE76}"/>
              </a:ext>
            </a:extLst>
          </p:cNvPr>
          <p:cNvSpPr/>
          <p:nvPr/>
        </p:nvSpPr>
        <p:spPr>
          <a:xfrm>
            <a:off x="5422456" y="2286270"/>
            <a:ext cx="1836186" cy="1836186"/>
          </a:xfrm>
          <a:custGeom>
            <a:avLst/>
            <a:gdLst/>
            <a:ahLst/>
            <a:cxnLst/>
            <a:rect l="0" t="0" r="0" b="0"/>
            <a:pathLst>
              <a:path w="951864" h="951864">
                <a:moveTo>
                  <a:pt x="150713" y="203041"/>
                </a:moveTo>
                <a:cubicBezTo>
                  <a:pt x="301427" y="23427"/>
                  <a:pt x="569209" y="0"/>
                  <a:pt x="748822" y="150713"/>
                </a:cubicBezTo>
                <a:cubicBezTo>
                  <a:pt x="928436" y="301427"/>
                  <a:pt x="951864" y="569209"/>
                  <a:pt x="801150" y="748822"/>
                </a:cubicBezTo>
                <a:cubicBezTo>
                  <a:pt x="650437" y="928436"/>
                  <a:pt x="382654" y="951864"/>
                  <a:pt x="203041" y="801150"/>
                </a:cubicBezTo>
                <a:cubicBezTo>
                  <a:pt x="23427" y="650437"/>
                  <a:pt x="0" y="382654"/>
                  <a:pt x="150713" y="203041"/>
                </a:cubicBezTo>
                <a:close/>
              </a:path>
            </a:pathLst>
          </a:custGeom>
          <a:solidFill>
            <a:schemeClr val="bg1">
              <a:lumMod val="95000"/>
            </a:schemeClr>
          </a:solidFill>
          <a:ln>
            <a:noFill/>
          </a:ln>
          <a:effectLst>
            <a:outerShdw blurRad="63500" sx="102000" sy="102000" algn="ctr" rotWithShape="0">
              <a:prstClr val="black">
                <a:alpha val="40000"/>
              </a:prstClr>
            </a:outerShdw>
          </a:effectLst>
        </p:spPr>
        <p:txBody>
          <a:bodyPr rtlCol="0" anchor="ctr"/>
          <a:lstStyle/>
          <a:p>
            <a:pPr algn="ctr"/>
            <a:endParaRPr dirty="0"/>
          </a:p>
        </p:txBody>
      </p:sp>
      <p:sp>
        <p:nvSpPr>
          <p:cNvPr id="32" name="Rounded Rectangle 34">
            <a:extLst>
              <a:ext uri="{FF2B5EF4-FFF2-40B4-BE49-F238E27FC236}">
                <a16:creationId xmlns:a16="http://schemas.microsoft.com/office/drawing/2014/main" id="{5AD9EAC1-59A6-5525-167A-44E7633AF5CF}"/>
              </a:ext>
            </a:extLst>
          </p:cNvPr>
          <p:cNvSpPr/>
          <p:nvPr/>
        </p:nvSpPr>
        <p:spPr>
          <a:xfrm>
            <a:off x="5998726" y="2799112"/>
            <a:ext cx="750612" cy="751756"/>
          </a:xfrm>
          <a:custGeom>
            <a:avLst/>
            <a:gdLst/>
            <a:ahLst/>
            <a:cxnLst/>
            <a:rect l="0" t="0" r="0" b="0"/>
            <a:pathLst>
              <a:path w="545608" h="546440">
                <a:moveTo>
                  <a:pt x="0" y="0"/>
                </a:moveTo>
                <a:moveTo>
                  <a:pt x="406300" y="313432"/>
                </a:moveTo>
                <a:lnTo>
                  <a:pt x="406300" y="452735"/>
                </a:lnTo>
                <a:moveTo>
                  <a:pt x="0" y="0"/>
                </a:moveTo>
                <a:moveTo>
                  <a:pt x="475952" y="383083"/>
                </a:moveTo>
                <a:lnTo>
                  <a:pt x="336649" y="383083"/>
                </a:lnTo>
                <a:moveTo>
                  <a:pt x="0" y="0"/>
                </a:moveTo>
                <a:moveTo>
                  <a:pt x="392858" y="543212"/>
                </a:moveTo>
                <a:lnTo>
                  <a:pt x="380018" y="538336"/>
                </a:lnTo>
                <a:cubicBezTo>
                  <a:pt x="318957" y="515073"/>
                  <a:pt x="266997" y="456519"/>
                  <a:pt x="266997" y="391186"/>
                </a:cubicBezTo>
                <a:lnTo>
                  <a:pt x="266997" y="312410"/>
                </a:lnTo>
                <a:cubicBezTo>
                  <a:pt x="266993" y="302754"/>
                  <a:pt x="272721" y="294016"/>
                  <a:pt x="281578" y="290168"/>
                </a:cubicBezTo>
                <a:cubicBezTo>
                  <a:pt x="321291" y="275173"/>
                  <a:pt x="363341" y="267313"/>
                  <a:pt x="405790" y="266951"/>
                </a:cubicBezTo>
                <a:cubicBezTo>
                  <a:pt x="448568" y="267335"/>
                  <a:pt x="490950" y="275192"/>
                  <a:pt x="531023" y="290168"/>
                </a:cubicBezTo>
                <a:cubicBezTo>
                  <a:pt x="539880" y="294016"/>
                  <a:pt x="545608" y="302754"/>
                  <a:pt x="545603" y="312410"/>
                </a:cubicBezTo>
                <a:lnTo>
                  <a:pt x="545603" y="391256"/>
                </a:lnTo>
                <a:cubicBezTo>
                  <a:pt x="545603" y="456589"/>
                  <a:pt x="492622" y="515189"/>
                  <a:pt x="431561" y="538406"/>
                </a:cubicBezTo>
                <a:lnTo>
                  <a:pt x="418721" y="543282"/>
                </a:lnTo>
                <a:cubicBezTo>
                  <a:pt x="410385" y="546440"/>
                  <a:pt x="401177" y="546416"/>
                  <a:pt x="392857" y="543212"/>
                </a:cubicBezTo>
                <a:close/>
                <a:moveTo>
                  <a:pt x="55721" y="211276"/>
                </a:moveTo>
                <a:cubicBezTo>
                  <a:pt x="68694" y="189949"/>
                  <a:pt x="75150" y="165295"/>
                  <a:pt x="74294" y="140347"/>
                </a:cubicBezTo>
                <a:lnTo>
                  <a:pt x="74294" y="111442"/>
                </a:lnTo>
                <a:cubicBezTo>
                  <a:pt x="74294" y="56305"/>
                  <a:pt x="118992" y="11608"/>
                  <a:pt x="174128" y="11608"/>
                </a:cubicBezTo>
                <a:cubicBezTo>
                  <a:pt x="229265" y="11608"/>
                  <a:pt x="273962" y="56305"/>
                  <a:pt x="273962" y="111442"/>
                </a:cubicBezTo>
                <a:lnTo>
                  <a:pt x="273962" y="140371"/>
                </a:lnTo>
                <a:cubicBezTo>
                  <a:pt x="273112" y="165311"/>
                  <a:pt x="279568" y="189956"/>
                  <a:pt x="292536" y="211276"/>
                </a:cubicBezTo>
                <a:moveTo>
                  <a:pt x="273962" y="127833"/>
                </a:moveTo>
                <a:cubicBezTo>
                  <a:pt x="235621" y="127811"/>
                  <a:pt x="199184" y="111118"/>
                  <a:pt x="174128" y="82095"/>
                </a:cubicBezTo>
                <a:cubicBezTo>
                  <a:pt x="149066" y="111108"/>
                  <a:pt x="112633" y="127799"/>
                  <a:pt x="74295" y="127833"/>
                </a:cubicBezTo>
                <a:moveTo>
                  <a:pt x="86228" y="127299"/>
                </a:moveTo>
                <a:cubicBezTo>
                  <a:pt x="88515" y="174187"/>
                  <a:pt x="127196" y="211028"/>
                  <a:pt x="174140" y="211028"/>
                </a:cubicBezTo>
                <a:cubicBezTo>
                  <a:pt x="221083" y="211028"/>
                  <a:pt x="259765" y="174187"/>
                  <a:pt x="262052" y="127299"/>
                </a:cubicBezTo>
                <a:moveTo>
                  <a:pt x="197346" y="406300"/>
                </a:moveTo>
                <a:lnTo>
                  <a:pt x="11608" y="406300"/>
                </a:lnTo>
                <a:cubicBezTo>
                  <a:pt x="11642" y="359156"/>
                  <a:pt x="32131" y="314346"/>
                  <a:pt x="67767" y="283480"/>
                </a:cubicBezTo>
                <a:cubicBezTo>
                  <a:pt x="103403" y="252615"/>
                  <a:pt x="150679" y="238732"/>
                  <a:pt x="197346" y="245428"/>
                </a:cubicBezTo>
              </a:path>
            </a:pathLst>
          </a:custGeom>
          <a:noFill/>
          <a:ln w="19050">
            <a:solidFill>
              <a:srgbClr val="EF3663"/>
            </a:solidFill>
          </a:ln>
        </p:spPr>
        <p:txBody>
          <a:bodyPr rtlCol="0" anchor="ctr"/>
          <a:lstStyle/>
          <a:p>
            <a:pPr algn="ctr"/>
            <a:endParaRPr/>
          </a:p>
        </p:txBody>
      </p:sp>
      <p:sp>
        <p:nvSpPr>
          <p:cNvPr id="33" name="Google Shape;196;g31dbd23bb8a_0_92">
            <a:extLst>
              <a:ext uri="{FF2B5EF4-FFF2-40B4-BE49-F238E27FC236}">
                <a16:creationId xmlns:a16="http://schemas.microsoft.com/office/drawing/2014/main" id="{F677C2C1-0F79-CDCE-FBE0-F34A2454FDFE}"/>
              </a:ext>
            </a:extLst>
          </p:cNvPr>
          <p:cNvSpPr/>
          <p:nvPr/>
        </p:nvSpPr>
        <p:spPr>
          <a:xfrm>
            <a:off x="3416773" y="2653428"/>
            <a:ext cx="726542" cy="726542"/>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5" name="Google Shape;196;g31dbd23bb8a_0_92">
            <a:extLst>
              <a:ext uri="{FF2B5EF4-FFF2-40B4-BE49-F238E27FC236}">
                <a16:creationId xmlns:a16="http://schemas.microsoft.com/office/drawing/2014/main" id="{0D5E9ABA-DCA3-B42B-74B5-21AFEEFAF984}"/>
              </a:ext>
            </a:extLst>
          </p:cNvPr>
          <p:cNvSpPr/>
          <p:nvPr/>
        </p:nvSpPr>
        <p:spPr>
          <a:xfrm>
            <a:off x="4388906" y="3980567"/>
            <a:ext cx="801850" cy="801850"/>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 name="Google Shape;196;g31dbd23bb8a_0_92">
            <a:extLst>
              <a:ext uri="{FF2B5EF4-FFF2-40B4-BE49-F238E27FC236}">
                <a16:creationId xmlns:a16="http://schemas.microsoft.com/office/drawing/2014/main" id="{92771E3C-262E-C60D-069F-0707FEE23881}"/>
              </a:ext>
            </a:extLst>
          </p:cNvPr>
          <p:cNvSpPr/>
          <p:nvPr/>
        </p:nvSpPr>
        <p:spPr>
          <a:xfrm>
            <a:off x="7207648" y="4287237"/>
            <a:ext cx="967268" cy="967268"/>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9" name="Google Shape;196;g31dbd23bb8a_0_92">
            <a:extLst>
              <a:ext uri="{FF2B5EF4-FFF2-40B4-BE49-F238E27FC236}">
                <a16:creationId xmlns:a16="http://schemas.microsoft.com/office/drawing/2014/main" id="{0249938A-6C2C-305A-59B7-58DB91380164}"/>
              </a:ext>
            </a:extLst>
          </p:cNvPr>
          <p:cNvSpPr/>
          <p:nvPr/>
        </p:nvSpPr>
        <p:spPr>
          <a:xfrm>
            <a:off x="8559517" y="2809325"/>
            <a:ext cx="731330" cy="731330"/>
          </a:xfrm>
          <a:prstGeom prst="ellips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 name="TextBox 22">
            <a:extLst>
              <a:ext uri="{FF2B5EF4-FFF2-40B4-BE49-F238E27FC236}">
                <a16:creationId xmlns:a16="http://schemas.microsoft.com/office/drawing/2014/main" id="{22DFE609-E371-8E7E-C2D9-1AE9A873D596}"/>
              </a:ext>
            </a:extLst>
          </p:cNvPr>
          <p:cNvSpPr txBox="1"/>
          <p:nvPr/>
        </p:nvSpPr>
        <p:spPr>
          <a:xfrm>
            <a:off x="5833959" y="5435798"/>
            <a:ext cx="3266235" cy="492443"/>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El  que resulte mayor entre el 20% y el coaseguro contratado.</a:t>
            </a:r>
          </a:p>
        </p:txBody>
      </p:sp>
      <p:sp>
        <p:nvSpPr>
          <p:cNvPr id="44" name="TextBox 28">
            <a:extLst>
              <a:ext uri="{FF2B5EF4-FFF2-40B4-BE49-F238E27FC236}">
                <a16:creationId xmlns:a16="http://schemas.microsoft.com/office/drawing/2014/main" id="{89DEAC2E-0603-2954-3B87-BD33280CA7A3}"/>
              </a:ext>
            </a:extLst>
          </p:cNvPr>
          <p:cNvSpPr txBox="1"/>
          <p:nvPr/>
        </p:nvSpPr>
        <p:spPr>
          <a:xfrm>
            <a:off x="6096790" y="5173065"/>
            <a:ext cx="3003404"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Coaseguro</a:t>
            </a:r>
          </a:p>
        </p:txBody>
      </p:sp>
      <p:sp>
        <p:nvSpPr>
          <p:cNvPr id="45" name="TextBox 22">
            <a:extLst>
              <a:ext uri="{FF2B5EF4-FFF2-40B4-BE49-F238E27FC236}">
                <a16:creationId xmlns:a16="http://schemas.microsoft.com/office/drawing/2014/main" id="{F82B2040-DD3C-EBD6-3346-855A21E4083A}"/>
              </a:ext>
            </a:extLst>
          </p:cNvPr>
          <p:cNvSpPr txBox="1"/>
          <p:nvPr/>
        </p:nvSpPr>
        <p:spPr>
          <a:xfrm>
            <a:off x="9403027" y="2609311"/>
            <a:ext cx="2230717" cy="73866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pPr algn="l"/>
            <a:r>
              <a:rPr lang="es-MX" sz="1600" dirty="0"/>
              <a:t>El doble al deducible indicado en la carátula de la póliza</a:t>
            </a:r>
          </a:p>
        </p:txBody>
      </p:sp>
      <p:sp>
        <p:nvSpPr>
          <p:cNvPr id="46" name="TextBox 28">
            <a:extLst>
              <a:ext uri="{FF2B5EF4-FFF2-40B4-BE49-F238E27FC236}">
                <a16:creationId xmlns:a16="http://schemas.microsoft.com/office/drawing/2014/main" id="{F4107CB2-0033-C235-9276-43F26C7436D0}"/>
              </a:ext>
            </a:extLst>
          </p:cNvPr>
          <p:cNvSpPr txBox="1"/>
          <p:nvPr/>
        </p:nvSpPr>
        <p:spPr>
          <a:xfrm>
            <a:off x="9403027" y="2348464"/>
            <a:ext cx="3003404"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l"/>
            <a:r>
              <a:rPr lang="es-MX" sz="1600" noProof="0" dirty="0"/>
              <a:t>Deducible</a:t>
            </a:r>
          </a:p>
        </p:txBody>
      </p:sp>
      <p:sp>
        <p:nvSpPr>
          <p:cNvPr id="47" name="TextBox 22">
            <a:extLst>
              <a:ext uri="{FF2B5EF4-FFF2-40B4-BE49-F238E27FC236}">
                <a16:creationId xmlns:a16="http://schemas.microsoft.com/office/drawing/2014/main" id="{B16D6797-51C6-633F-2FF6-BEC116633ADA}"/>
              </a:ext>
            </a:extLst>
          </p:cNvPr>
          <p:cNvSpPr txBox="1"/>
          <p:nvPr/>
        </p:nvSpPr>
        <p:spPr>
          <a:xfrm>
            <a:off x="1200712" y="5089579"/>
            <a:ext cx="3266235" cy="738664"/>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r">
              <a:defRPr sz="1200">
                <a:solidFill>
                  <a:srgbClr val="32444A"/>
                </a:solidFill>
                <a:latin typeface="Lato" panose="020F0502020204030203" pitchFamily="34" charset="0"/>
                <a:ea typeface="Lato" panose="020F0502020204030203" pitchFamily="34" charset="0"/>
                <a:cs typeface="Lato" panose="020F0502020204030203" pitchFamily="34" charset="0"/>
              </a:defRPr>
            </a:lvl1pPr>
          </a:lstStyle>
          <a:p>
            <a:r>
              <a:rPr lang="es-MX" sz="1600" dirty="0"/>
              <a:t>Se cubren los gastos derivados de la atención de un Accidente o Enfermedad en la Franja Fronteriza</a:t>
            </a:r>
          </a:p>
        </p:txBody>
      </p:sp>
      <p:sp>
        <p:nvSpPr>
          <p:cNvPr id="48" name="TextBox 28">
            <a:extLst>
              <a:ext uri="{FF2B5EF4-FFF2-40B4-BE49-F238E27FC236}">
                <a16:creationId xmlns:a16="http://schemas.microsoft.com/office/drawing/2014/main" id="{369F3185-FE08-06B8-9B88-91F1D059E1AC}"/>
              </a:ext>
            </a:extLst>
          </p:cNvPr>
          <p:cNvSpPr txBox="1"/>
          <p:nvPr/>
        </p:nvSpPr>
        <p:spPr>
          <a:xfrm>
            <a:off x="1463543" y="4849114"/>
            <a:ext cx="3003404" cy="246221"/>
          </a:xfrm>
          <a:prstGeom prst="rect">
            <a:avLst/>
          </a:prstGeom>
          <a:noFill/>
          <a:ln>
            <a:noFill/>
          </a:ln>
        </p:spPr>
        <p:txBody>
          <a:bodyPr wrap="square" lIns="0" tIns="0" rIns="0" bIns="0" anchor="t">
            <a:spAutoFit/>
          </a:bodyPr>
          <a:lstStyle>
            <a:defPPr marR="0" lvl="0" algn="l" rtl="0">
              <a:lnSpc>
                <a:spcPct val="100000"/>
              </a:lnSpc>
              <a:spcBef>
                <a:spcPts val="0"/>
              </a:spcBef>
              <a:spcAft>
                <a:spcPts val="0"/>
              </a:spcAft>
              <a:defRPr/>
            </a:defPPr>
            <a:lvl1pPr algn="ctr">
              <a:defRPr sz="1200" b="1">
                <a:solidFill>
                  <a:srgbClr val="FF7012"/>
                </a:solidFill>
                <a:latin typeface="Lato Black" panose="020F0502020204030203" pitchFamily="34" charset="0"/>
                <a:ea typeface="Lato Black" panose="020F0502020204030203" pitchFamily="34" charset="0"/>
                <a:cs typeface="Lato Black" panose="020F0502020204030203" pitchFamily="34" charset="0"/>
              </a:defRPr>
            </a:lvl1pPr>
          </a:lstStyle>
          <a:p>
            <a:pPr algn="r"/>
            <a:r>
              <a:rPr lang="es-MX" sz="1600" noProof="0" dirty="0"/>
              <a:t>Cobertura</a:t>
            </a:r>
          </a:p>
        </p:txBody>
      </p:sp>
    </p:spTree>
    <p:extLst>
      <p:ext uri="{BB962C8B-B14F-4D97-AF65-F5344CB8AC3E}">
        <p14:creationId xmlns:p14="http://schemas.microsoft.com/office/powerpoint/2010/main" val="22083567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184">
          <a:extLst>
            <a:ext uri="{FF2B5EF4-FFF2-40B4-BE49-F238E27FC236}">
              <a16:creationId xmlns:a16="http://schemas.microsoft.com/office/drawing/2014/main" id="{C3F08135-3A78-1411-4F65-1770AC1853C1}"/>
            </a:ext>
          </a:extLst>
        </p:cNvPr>
        <p:cNvGrpSpPr/>
        <p:nvPr/>
      </p:nvGrpSpPr>
      <p:grpSpPr>
        <a:xfrm>
          <a:off x="0" y="0"/>
          <a:ext cx="0" cy="0"/>
          <a:chOff x="0" y="0"/>
          <a:chExt cx="0" cy="0"/>
        </a:xfrm>
      </p:grpSpPr>
      <p:grpSp>
        <p:nvGrpSpPr>
          <p:cNvPr id="185" name="Google Shape;185;g31dbd23bb8a_0_92">
            <a:extLst>
              <a:ext uri="{FF2B5EF4-FFF2-40B4-BE49-F238E27FC236}">
                <a16:creationId xmlns:a16="http://schemas.microsoft.com/office/drawing/2014/main" id="{2A197B6E-AE49-CC2E-226A-5FEBE6C6E3BA}"/>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E3377463-192F-911B-9BAA-9C168EB3D9EB}"/>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F994929A-0F84-F4A9-5DBF-BF457A7DD9D9}"/>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4163B6A2-4087-BDC0-97B8-198EAA64D98F}"/>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4" name="Google Shape;214;g31dbd23bb8a_0_92">
            <a:extLst>
              <a:ext uri="{FF2B5EF4-FFF2-40B4-BE49-F238E27FC236}">
                <a16:creationId xmlns:a16="http://schemas.microsoft.com/office/drawing/2014/main" id="{0965732E-8316-EF08-2CB1-8F32E85499AF}"/>
              </a:ext>
            </a:extLst>
          </p:cNvPr>
          <p:cNvSpPr txBox="1"/>
          <p:nvPr/>
        </p:nvSpPr>
        <p:spPr>
          <a:xfrm>
            <a:off x="620625" y="402750"/>
            <a:ext cx="4684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PROCESO DE</a:t>
            </a:r>
            <a:r>
              <a:rPr lang="en-US" sz="3000" b="1" i="0" u="none" strike="noStrike" cap="none" dirty="0">
                <a:solidFill>
                  <a:srgbClr val="EA2565"/>
                </a:solidFill>
                <a:latin typeface="Lato"/>
                <a:ea typeface="Lato"/>
                <a:cs typeface="Lato"/>
                <a:sym typeface="Lato"/>
              </a:rPr>
              <a:t> SINIESTRO</a:t>
            </a:r>
            <a:endParaRPr sz="3000" b="1" i="0" u="none" strike="noStrike" cap="none" dirty="0">
              <a:solidFill>
                <a:srgbClr val="EA2565"/>
              </a:solidFill>
              <a:latin typeface="Lato"/>
              <a:ea typeface="Lato"/>
              <a:cs typeface="Lato"/>
              <a:sym typeface="Lato"/>
            </a:endParaRPr>
          </a:p>
        </p:txBody>
      </p:sp>
      <p:grpSp>
        <p:nvGrpSpPr>
          <p:cNvPr id="165" name="Grupo 164">
            <a:extLst>
              <a:ext uri="{FF2B5EF4-FFF2-40B4-BE49-F238E27FC236}">
                <a16:creationId xmlns:a16="http://schemas.microsoft.com/office/drawing/2014/main" id="{6F0D325C-3D60-A718-E85D-6384C8378680}"/>
              </a:ext>
            </a:extLst>
          </p:cNvPr>
          <p:cNvGrpSpPr/>
          <p:nvPr/>
        </p:nvGrpSpPr>
        <p:grpSpPr>
          <a:xfrm>
            <a:off x="1933958" y="1387054"/>
            <a:ext cx="2160935" cy="415528"/>
            <a:chOff x="780385" y="2061025"/>
            <a:chExt cx="2256249" cy="413467"/>
          </a:xfrm>
          <a:solidFill>
            <a:srgbClr val="C30269"/>
          </a:solidFill>
          <a:effectLst>
            <a:outerShdw blurRad="50800" dist="38100" dir="2700000" algn="tl" rotWithShape="0">
              <a:prstClr val="black">
                <a:alpha val="40000"/>
              </a:prstClr>
            </a:outerShdw>
          </a:effectLst>
        </p:grpSpPr>
        <p:sp>
          <p:nvSpPr>
            <p:cNvPr id="164" name="Rectángulo 163">
              <a:extLst>
                <a:ext uri="{FF2B5EF4-FFF2-40B4-BE49-F238E27FC236}">
                  <a16:creationId xmlns:a16="http://schemas.microsoft.com/office/drawing/2014/main" id="{1C890CF0-5832-7089-42F6-25F8AE6AB63A}"/>
                </a:ext>
              </a:extLst>
            </p:cNvPr>
            <p:cNvSpPr/>
            <p:nvPr/>
          </p:nvSpPr>
          <p:spPr>
            <a:xfrm>
              <a:off x="1943262" y="2061025"/>
              <a:ext cx="1093372"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31" name="Group 18">
              <a:extLst>
                <a:ext uri="{FF2B5EF4-FFF2-40B4-BE49-F238E27FC236}">
                  <a16:creationId xmlns:a16="http://schemas.microsoft.com/office/drawing/2014/main" id="{621D1D80-FBAB-51D6-DA00-3B63E904A2BE}"/>
                </a:ext>
              </a:extLst>
            </p:cNvPr>
            <p:cNvGrpSpPr/>
            <p:nvPr/>
          </p:nvGrpSpPr>
          <p:grpSpPr>
            <a:xfrm>
              <a:off x="780385" y="2061025"/>
              <a:ext cx="1162878" cy="413467"/>
              <a:chOff x="469458" y="568518"/>
              <a:chExt cx="1162878" cy="413467"/>
            </a:xfrm>
            <a:grpFill/>
            <a:effectLst/>
          </p:grpSpPr>
          <p:sp>
            <p:nvSpPr>
              <p:cNvPr id="32" name="Rounded Rectangle 16">
                <a:extLst>
                  <a:ext uri="{FF2B5EF4-FFF2-40B4-BE49-F238E27FC236}">
                    <a16:creationId xmlns:a16="http://schemas.microsoft.com/office/drawing/2014/main" id="{AEE5AD8E-8D08-0103-F3E5-45D2A7062228}"/>
                  </a:ext>
                </a:extLst>
              </p:cNvPr>
              <p:cNvSpPr/>
              <p:nvPr/>
            </p:nvSpPr>
            <p:spPr>
              <a:xfrm>
                <a:off x="469458" y="568518"/>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sp>
            <p:nvSpPr>
              <p:cNvPr id="33" name="Rounded Rectangle 17">
                <a:extLst>
                  <a:ext uri="{FF2B5EF4-FFF2-40B4-BE49-F238E27FC236}">
                    <a16:creationId xmlns:a16="http://schemas.microsoft.com/office/drawing/2014/main" id="{F8B504E7-8760-E4D1-A9DE-13B200FE90D4}"/>
                  </a:ext>
                </a:extLst>
              </p:cNvPr>
              <p:cNvSpPr/>
              <p:nvPr/>
            </p:nvSpPr>
            <p:spPr>
              <a:xfrm>
                <a:off x="469458" y="568518"/>
                <a:ext cx="1162878" cy="413467"/>
              </a:xfrm>
              <a:custGeom>
                <a:avLst/>
                <a:gdLst/>
                <a:ahLst/>
                <a:cxnLst/>
                <a:rect l="0" t="0" r="0" b="0"/>
                <a:pathLst>
                  <a:path w="1162878" h="413467">
                    <a:moveTo>
                      <a:pt x="206733" y="0"/>
                    </a:moveTo>
                    <a:lnTo>
                      <a:pt x="1162878" y="0"/>
                    </a:lnTo>
                    <a:moveTo>
                      <a:pt x="1162878" y="413467"/>
                    </a:moveTo>
                    <a:lnTo>
                      <a:pt x="206733" y="413467"/>
                    </a:lnTo>
                    <a:moveTo>
                      <a:pt x="206733" y="413467"/>
                    </a:moveTo>
                    <a:cubicBezTo>
                      <a:pt x="92557" y="413467"/>
                      <a:pt x="0" y="320910"/>
                      <a:pt x="0" y="206733"/>
                    </a:cubicBezTo>
                    <a:cubicBezTo>
                      <a:pt x="0" y="92557"/>
                      <a:pt x="92557" y="0"/>
                      <a:pt x="206733" y="0"/>
                    </a:cubicBezTo>
                    <a:moveTo>
                      <a:pt x="1162878" y="0"/>
                    </a:moveTo>
                    <a:lnTo>
                      <a:pt x="1162878" y="413467"/>
                    </a:lnTo>
                  </a:path>
                </a:pathLst>
              </a:custGeom>
              <a:grpFill/>
              <a:ln w="6459">
                <a:noFill/>
              </a:ln>
            </p:spPr>
            <p:txBody>
              <a:bodyPr rtlCol="0" anchor="ctr"/>
              <a:lstStyle/>
              <a:p>
                <a:pPr algn="ctr"/>
                <a:endParaRPr/>
              </a:p>
            </p:txBody>
          </p:sp>
        </p:grpSp>
      </p:grpSp>
      <p:sp>
        <p:nvSpPr>
          <p:cNvPr id="134" name="Rounded Rectangle 32">
            <a:extLst>
              <a:ext uri="{FF2B5EF4-FFF2-40B4-BE49-F238E27FC236}">
                <a16:creationId xmlns:a16="http://schemas.microsoft.com/office/drawing/2014/main" id="{4036CABE-ACFD-E479-61A0-A49016886D6A}"/>
              </a:ext>
            </a:extLst>
          </p:cNvPr>
          <p:cNvSpPr/>
          <p:nvPr/>
        </p:nvSpPr>
        <p:spPr>
          <a:xfrm>
            <a:off x="6222047" y="2152844"/>
            <a:ext cx="148958" cy="153105"/>
          </a:xfrm>
          <a:custGeom>
            <a:avLst/>
            <a:gdLst/>
            <a:ahLst/>
            <a:cxnLst/>
            <a:rect l="0" t="0" r="0" b="0"/>
            <a:pathLst>
              <a:path w="148958" h="153105">
                <a:moveTo>
                  <a:pt x="0" y="0"/>
                </a:moveTo>
                <a:moveTo>
                  <a:pt x="95356" y="80703"/>
                </a:moveTo>
                <a:lnTo>
                  <a:pt x="66154" y="89037"/>
                </a:lnTo>
                <a:cubicBezTo>
                  <a:pt x="65091" y="89339"/>
                  <a:pt x="63947" y="89076"/>
                  <a:pt x="63121" y="88340"/>
                </a:cubicBezTo>
                <a:cubicBezTo>
                  <a:pt x="62296" y="87604"/>
                  <a:pt x="61905" y="86497"/>
                  <a:pt x="62084" y="85406"/>
                </a:cubicBezTo>
                <a:lnTo>
                  <a:pt x="66116" y="61212"/>
                </a:lnTo>
                <a:lnTo>
                  <a:pt x="66116" y="15763"/>
                </a:lnTo>
                <a:cubicBezTo>
                  <a:pt x="66119" y="10381"/>
                  <a:pt x="70483" y="6021"/>
                  <a:pt x="75864" y="6021"/>
                </a:cubicBezTo>
                <a:lnTo>
                  <a:pt x="139209" y="6021"/>
                </a:lnTo>
                <a:cubicBezTo>
                  <a:pt x="144591" y="6021"/>
                  <a:pt x="148954" y="10381"/>
                  <a:pt x="148958" y="15763"/>
                </a:cubicBezTo>
                <a:lnTo>
                  <a:pt x="148958" y="70954"/>
                </a:lnTo>
                <a:cubicBezTo>
                  <a:pt x="148958" y="76339"/>
                  <a:pt x="144593" y="80703"/>
                  <a:pt x="139209" y="80703"/>
                </a:cubicBezTo>
                <a:close/>
                <a:moveTo>
                  <a:pt x="112657" y="19329"/>
                </a:moveTo>
                <a:lnTo>
                  <a:pt x="102578" y="19329"/>
                </a:lnTo>
                <a:cubicBezTo>
                  <a:pt x="100794" y="19329"/>
                  <a:pt x="99348" y="20775"/>
                  <a:pt x="99348" y="22559"/>
                </a:cubicBezTo>
                <a:lnTo>
                  <a:pt x="99348" y="33374"/>
                </a:lnTo>
                <a:lnTo>
                  <a:pt x="88540" y="33374"/>
                </a:lnTo>
                <a:cubicBezTo>
                  <a:pt x="86756" y="33374"/>
                  <a:pt x="85310" y="34820"/>
                  <a:pt x="85310" y="36604"/>
                </a:cubicBezTo>
                <a:lnTo>
                  <a:pt x="85310" y="46683"/>
                </a:lnTo>
                <a:cubicBezTo>
                  <a:pt x="85310" y="48467"/>
                  <a:pt x="86756" y="49913"/>
                  <a:pt x="88540" y="49913"/>
                </a:cubicBezTo>
                <a:lnTo>
                  <a:pt x="99348" y="49913"/>
                </a:lnTo>
                <a:lnTo>
                  <a:pt x="99348" y="60721"/>
                </a:lnTo>
                <a:cubicBezTo>
                  <a:pt x="99348" y="62505"/>
                  <a:pt x="100794" y="63951"/>
                  <a:pt x="102578" y="63951"/>
                </a:cubicBezTo>
                <a:lnTo>
                  <a:pt x="112657" y="63951"/>
                </a:lnTo>
                <a:cubicBezTo>
                  <a:pt x="114441" y="63951"/>
                  <a:pt x="115887" y="62505"/>
                  <a:pt x="115887" y="60721"/>
                </a:cubicBezTo>
                <a:lnTo>
                  <a:pt x="115887" y="49913"/>
                </a:lnTo>
                <a:lnTo>
                  <a:pt x="126695" y="49913"/>
                </a:lnTo>
                <a:cubicBezTo>
                  <a:pt x="128479" y="49913"/>
                  <a:pt x="129925" y="48467"/>
                  <a:pt x="129925" y="46683"/>
                </a:cubicBezTo>
                <a:lnTo>
                  <a:pt x="129925" y="36604"/>
                </a:lnTo>
                <a:cubicBezTo>
                  <a:pt x="129925" y="34820"/>
                  <a:pt x="128479" y="33374"/>
                  <a:pt x="126695" y="33374"/>
                </a:cubicBezTo>
                <a:lnTo>
                  <a:pt x="115880" y="33374"/>
                </a:lnTo>
                <a:lnTo>
                  <a:pt x="115880" y="22566"/>
                </a:lnTo>
                <a:cubicBezTo>
                  <a:pt x="115880" y="20782"/>
                  <a:pt x="114434" y="19336"/>
                  <a:pt x="112650" y="19336"/>
                </a:cubicBezTo>
                <a:close/>
                <a:moveTo>
                  <a:pt x="96712" y="90394"/>
                </a:moveTo>
                <a:lnTo>
                  <a:pt x="101280" y="90394"/>
                </a:lnTo>
                <a:lnTo>
                  <a:pt x="101280" y="115506"/>
                </a:lnTo>
                <a:cubicBezTo>
                  <a:pt x="101280" y="115764"/>
                  <a:pt x="101267" y="116022"/>
                  <a:pt x="101241" y="116268"/>
                </a:cubicBezTo>
                <a:lnTo>
                  <a:pt x="113257" y="133511"/>
                </a:lnTo>
                <a:cubicBezTo>
                  <a:pt x="113387" y="133692"/>
                  <a:pt x="113503" y="133879"/>
                  <a:pt x="113600" y="134073"/>
                </a:cubicBezTo>
                <a:cubicBezTo>
                  <a:pt x="115525" y="137826"/>
                  <a:pt x="115990" y="142484"/>
                  <a:pt x="113968" y="146470"/>
                </a:cubicBezTo>
                <a:cubicBezTo>
                  <a:pt x="111810" y="150721"/>
                  <a:pt x="107411" y="153105"/>
                  <a:pt x="101965" y="153105"/>
                </a:cubicBezTo>
                <a:lnTo>
                  <a:pt x="14400" y="153105"/>
                </a:lnTo>
                <a:cubicBezTo>
                  <a:pt x="9160" y="153105"/>
                  <a:pt x="4929" y="150560"/>
                  <a:pt x="2810" y="146496"/>
                </a:cubicBezTo>
                <a:cubicBezTo>
                  <a:pt x="768" y="142575"/>
                  <a:pt x="1001" y="137826"/>
                  <a:pt x="3281" y="133860"/>
                </a:cubicBezTo>
                <a:cubicBezTo>
                  <a:pt x="3340" y="133758"/>
                  <a:pt x="3403" y="133659"/>
                  <a:pt x="3469" y="133563"/>
                </a:cubicBezTo>
                <a:lnTo>
                  <a:pt x="15098" y="116397"/>
                </a:lnTo>
                <a:cubicBezTo>
                  <a:pt x="15058" y="116102"/>
                  <a:pt x="15038" y="115804"/>
                  <a:pt x="15039" y="115506"/>
                </a:cubicBezTo>
                <a:lnTo>
                  <a:pt x="15039" y="74773"/>
                </a:lnTo>
                <a:cubicBezTo>
                  <a:pt x="15039" y="66706"/>
                  <a:pt x="21580" y="60168"/>
                  <a:pt x="29646" y="60172"/>
                </a:cubicBezTo>
                <a:lnTo>
                  <a:pt x="56425" y="60172"/>
                </a:lnTo>
                <a:lnTo>
                  <a:pt x="56425" y="60405"/>
                </a:lnTo>
                <a:lnTo>
                  <a:pt x="54312" y="73086"/>
                </a:lnTo>
                <a:lnTo>
                  <a:pt x="29653" y="73086"/>
                </a:lnTo>
                <a:cubicBezTo>
                  <a:pt x="28724" y="73090"/>
                  <a:pt x="27973" y="73844"/>
                  <a:pt x="27973" y="74773"/>
                </a:cubicBezTo>
                <a:lnTo>
                  <a:pt x="27973" y="109045"/>
                </a:lnTo>
                <a:lnTo>
                  <a:pt x="88365" y="109045"/>
                </a:lnTo>
                <a:lnTo>
                  <a:pt x="88365" y="92778"/>
                </a:lnTo>
                <a:lnTo>
                  <a:pt x="96719" y="90387"/>
                </a:lnTo>
                <a:close/>
              </a:path>
            </a:pathLst>
          </a:custGeom>
          <a:solidFill>
            <a:srgbClr val="FFFFFF"/>
          </a:solidFill>
          <a:ln>
            <a:noFill/>
          </a:ln>
        </p:spPr>
        <p:txBody>
          <a:bodyPr rtlCol="0" anchor="ctr"/>
          <a:lstStyle/>
          <a:p>
            <a:pPr algn="ctr"/>
            <a:endParaRPr/>
          </a:p>
        </p:txBody>
      </p:sp>
      <p:sp>
        <p:nvSpPr>
          <p:cNvPr id="138" name="Rounded Rectangle 36">
            <a:extLst>
              <a:ext uri="{FF2B5EF4-FFF2-40B4-BE49-F238E27FC236}">
                <a16:creationId xmlns:a16="http://schemas.microsoft.com/office/drawing/2014/main" id="{811094B0-2ABE-DDA2-E20F-1A57E3FC4169}"/>
              </a:ext>
            </a:extLst>
          </p:cNvPr>
          <p:cNvSpPr/>
          <p:nvPr/>
        </p:nvSpPr>
        <p:spPr>
          <a:xfrm>
            <a:off x="2065192" y="1507824"/>
            <a:ext cx="185458" cy="185472"/>
          </a:xfrm>
          <a:custGeom>
            <a:avLst/>
            <a:gdLst/>
            <a:ahLst/>
            <a:cxnLst/>
            <a:rect l="0" t="0" r="0" b="0"/>
            <a:pathLst>
              <a:path w="156264" h="156275">
                <a:moveTo>
                  <a:pt x="132438" y="22621"/>
                </a:moveTo>
                <a:lnTo>
                  <a:pt x="132438" y="25851"/>
                </a:lnTo>
                <a:cubicBezTo>
                  <a:pt x="132438" y="34771"/>
                  <a:pt x="125207" y="42002"/>
                  <a:pt x="116287" y="42002"/>
                </a:cubicBezTo>
                <a:cubicBezTo>
                  <a:pt x="107367" y="42002"/>
                  <a:pt x="100136" y="34771"/>
                  <a:pt x="100136" y="25851"/>
                </a:cubicBezTo>
                <a:lnTo>
                  <a:pt x="100136" y="22621"/>
                </a:lnTo>
                <a:close/>
                <a:moveTo>
                  <a:pt x="130823" y="16161"/>
                </a:moveTo>
                <a:lnTo>
                  <a:pt x="101751" y="16161"/>
                </a:lnTo>
                <a:cubicBezTo>
                  <a:pt x="100705" y="16145"/>
                  <a:pt x="99726" y="15644"/>
                  <a:pt x="99103" y="14804"/>
                </a:cubicBezTo>
                <a:cubicBezTo>
                  <a:pt x="98494" y="13961"/>
                  <a:pt x="98349" y="12869"/>
                  <a:pt x="98715" y="11897"/>
                </a:cubicBezTo>
                <a:lnTo>
                  <a:pt x="101945" y="2206"/>
                </a:lnTo>
                <a:cubicBezTo>
                  <a:pt x="102369" y="889"/>
                  <a:pt x="103598" y="0"/>
                  <a:pt x="104982" y="9"/>
                </a:cubicBezTo>
                <a:lnTo>
                  <a:pt x="127593" y="9"/>
                </a:lnTo>
                <a:cubicBezTo>
                  <a:pt x="128970" y="20"/>
                  <a:pt x="130189" y="902"/>
                  <a:pt x="130629" y="2206"/>
                </a:cubicBezTo>
                <a:lnTo>
                  <a:pt x="133860" y="11897"/>
                </a:lnTo>
                <a:cubicBezTo>
                  <a:pt x="134226" y="12869"/>
                  <a:pt x="134080" y="13961"/>
                  <a:pt x="133472" y="14804"/>
                </a:cubicBezTo>
                <a:cubicBezTo>
                  <a:pt x="132849" y="15644"/>
                  <a:pt x="131869" y="16145"/>
                  <a:pt x="130823" y="16161"/>
                </a:cubicBezTo>
                <a:close/>
                <a:moveTo>
                  <a:pt x="85600" y="111452"/>
                </a:moveTo>
                <a:lnTo>
                  <a:pt x="85600" y="122758"/>
                </a:lnTo>
                <a:cubicBezTo>
                  <a:pt x="85600" y="129894"/>
                  <a:pt x="79815" y="135679"/>
                  <a:pt x="72679" y="135679"/>
                </a:cubicBezTo>
                <a:lnTo>
                  <a:pt x="6460" y="135679"/>
                </a:lnTo>
                <a:cubicBezTo>
                  <a:pt x="2892" y="135679"/>
                  <a:pt x="0" y="132786"/>
                  <a:pt x="0" y="129218"/>
                </a:cubicBezTo>
                <a:cubicBezTo>
                  <a:pt x="0" y="125650"/>
                  <a:pt x="2892" y="122758"/>
                  <a:pt x="6460" y="122758"/>
                </a:cubicBezTo>
                <a:lnTo>
                  <a:pt x="72679" y="122758"/>
                </a:lnTo>
                <a:lnTo>
                  <a:pt x="72679" y="111452"/>
                </a:lnTo>
                <a:cubicBezTo>
                  <a:pt x="72679" y="107884"/>
                  <a:pt x="75572" y="104992"/>
                  <a:pt x="79140" y="104992"/>
                </a:cubicBezTo>
                <a:cubicBezTo>
                  <a:pt x="82708" y="104992"/>
                  <a:pt x="85600" y="107884"/>
                  <a:pt x="85600" y="111452"/>
                </a:cubicBezTo>
                <a:close/>
                <a:moveTo>
                  <a:pt x="6460" y="145369"/>
                </a:moveTo>
                <a:cubicBezTo>
                  <a:pt x="6460" y="140017"/>
                  <a:pt x="10799" y="135679"/>
                  <a:pt x="16151" y="135679"/>
                </a:cubicBezTo>
                <a:cubicBezTo>
                  <a:pt x="21503" y="135679"/>
                  <a:pt x="25841" y="140017"/>
                  <a:pt x="25841" y="145369"/>
                </a:cubicBezTo>
                <a:cubicBezTo>
                  <a:pt x="25841" y="150721"/>
                  <a:pt x="21503" y="155060"/>
                  <a:pt x="16151" y="155060"/>
                </a:cubicBezTo>
                <a:cubicBezTo>
                  <a:pt x="10799" y="155060"/>
                  <a:pt x="6460" y="150721"/>
                  <a:pt x="6460" y="145369"/>
                </a:cubicBezTo>
                <a:moveTo>
                  <a:pt x="48453" y="145369"/>
                </a:moveTo>
                <a:cubicBezTo>
                  <a:pt x="48453" y="140017"/>
                  <a:pt x="52791" y="135679"/>
                  <a:pt x="58143" y="135679"/>
                </a:cubicBezTo>
                <a:cubicBezTo>
                  <a:pt x="63495" y="135679"/>
                  <a:pt x="67834" y="140017"/>
                  <a:pt x="67834" y="145369"/>
                </a:cubicBezTo>
                <a:cubicBezTo>
                  <a:pt x="67834" y="150721"/>
                  <a:pt x="63495" y="155060"/>
                  <a:pt x="58143" y="155060"/>
                </a:cubicBezTo>
                <a:cubicBezTo>
                  <a:pt x="52791" y="155060"/>
                  <a:pt x="48453" y="150721"/>
                  <a:pt x="48453" y="145369"/>
                </a:cubicBezTo>
                <a:moveTo>
                  <a:pt x="3230" y="108222"/>
                </a:moveTo>
                <a:lnTo>
                  <a:pt x="3230" y="75920"/>
                </a:lnTo>
                <a:cubicBezTo>
                  <a:pt x="3230" y="72352"/>
                  <a:pt x="6122" y="69459"/>
                  <a:pt x="9690" y="69459"/>
                </a:cubicBezTo>
                <a:lnTo>
                  <a:pt x="19381" y="69459"/>
                </a:lnTo>
                <a:lnTo>
                  <a:pt x="19381" y="66229"/>
                </a:lnTo>
                <a:cubicBezTo>
                  <a:pt x="19381" y="58201"/>
                  <a:pt x="25889" y="51693"/>
                  <a:pt x="33917" y="51693"/>
                </a:cubicBezTo>
                <a:cubicBezTo>
                  <a:pt x="41945" y="51693"/>
                  <a:pt x="48453" y="58201"/>
                  <a:pt x="48453" y="66229"/>
                </a:cubicBezTo>
                <a:lnTo>
                  <a:pt x="48453" y="69459"/>
                </a:lnTo>
                <a:lnTo>
                  <a:pt x="58143" y="69459"/>
                </a:lnTo>
                <a:cubicBezTo>
                  <a:pt x="61711" y="69459"/>
                  <a:pt x="64604" y="72352"/>
                  <a:pt x="64604" y="75920"/>
                </a:cubicBezTo>
                <a:lnTo>
                  <a:pt x="64604" y="108222"/>
                </a:lnTo>
                <a:cubicBezTo>
                  <a:pt x="64604" y="111790"/>
                  <a:pt x="61711" y="114682"/>
                  <a:pt x="58143" y="114682"/>
                </a:cubicBezTo>
                <a:lnTo>
                  <a:pt x="9690" y="114682"/>
                </a:lnTo>
                <a:cubicBezTo>
                  <a:pt x="6122" y="114682"/>
                  <a:pt x="3230" y="111790"/>
                  <a:pt x="3230" y="108222"/>
                </a:cubicBezTo>
                <a:close/>
                <a:moveTo>
                  <a:pt x="29071" y="69459"/>
                </a:moveTo>
                <a:lnTo>
                  <a:pt x="38762" y="69459"/>
                </a:lnTo>
                <a:lnTo>
                  <a:pt x="38762" y="66229"/>
                </a:lnTo>
                <a:cubicBezTo>
                  <a:pt x="38762" y="63553"/>
                  <a:pt x="36593" y="61384"/>
                  <a:pt x="33917" y="61384"/>
                </a:cubicBezTo>
                <a:cubicBezTo>
                  <a:pt x="31241" y="61384"/>
                  <a:pt x="29071" y="63553"/>
                  <a:pt x="29071" y="66229"/>
                </a:cubicBezTo>
                <a:close/>
                <a:moveTo>
                  <a:pt x="0" y="9"/>
                </a:moveTo>
                <a:moveTo>
                  <a:pt x="147556" y="155062"/>
                </a:moveTo>
                <a:cubicBezTo>
                  <a:pt x="142203" y="156275"/>
                  <a:pt x="136881" y="152919"/>
                  <a:pt x="135669" y="147566"/>
                </a:cubicBezTo>
                <a:lnTo>
                  <a:pt x="128756" y="116103"/>
                </a:lnTo>
                <a:lnTo>
                  <a:pt x="123781" y="120367"/>
                </a:lnTo>
                <a:cubicBezTo>
                  <a:pt x="120727" y="122981"/>
                  <a:pt x="118767" y="126648"/>
                  <a:pt x="118290" y="130639"/>
                </a:cubicBezTo>
                <a:lnTo>
                  <a:pt x="116287" y="146597"/>
                </a:lnTo>
                <a:cubicBezTo>
                  <a:pt x="115609" y="151948"/>
                  <a:pt x="110721" y="155736"/>
                  <a:pt x="105369" y="155059"/>
                </a:cubicBezTo>
                <a:cubicBezTo>
                  <a:pt x="100018" y="154381"/>
                  <a:pt x="96229" y="149493"/>
                  <a:pt x="96906" y="144142"/>
                </a:cubicBezTo>
                <a:lnTo>
                  <a:pt x="98973" y="128249"/>
                </a:lnTo>
                <a:cubicBezTo>
                  <a:pt x="100081" y="119468"/>
                  <a:pt x="104409" y="111410"/>
                  <a:pt x="111119" y="105638"/>
                </a:cubicBezTo>
                <a:lnTo>
                  <a:pt x="123006" y="95818"/>
                </a:lnTo>
                <a:cubicBezTo>
                  <a:pt x="123458" y="95412"/>
                  <a:pt x="123655" y="94795"/>
                  <a:pt x="123523" y="94203"/>
                </a:cubicBezTo>
                <a:lnTo>
                  <a:pt x="121714" y="86321"/>
                </a:lnTo>
                <a:cubicBezTo>
                  <a:pt x="121606" y="85752"/>
                  <a:pt x="121177" y="85299"/>
                  <a:pt x="120616" y="85158"/>
                </a:cubicBezTo>
                <a:cubicBezTo>
                  <a:pt x="120136" y="84881"/>
                  <a:pt x="119545" y="84881"/>
                  <a:pt x="119065" y="85158"/>
                </a:cubicBezTo>
                <a:cubicBezTo>
                  <a:pt x="109477" y="93326"/>
                  <a:pt x="97710" y="98514"/>
                  <a:pt x="85213" y="100082"/>
                </a:cubicBezTo>
                <a:cubicBezTo>
                  <a:pt x="79861" y="100759"/>
                  <a:pt x="74974" y="96970"/>
                  <a:pt x="74296" y="91618"/>
                </a:cubicBezTo>
                <a:cubicBezTo>
                  <a:pt x="73618" y="86267"/>
                  <a:pt x="77406" y="81379"/>
                  <a:pt x="82758" y="80700"/>
                </a:cubicBezTo>
                <a:cubicBezTo>
                  <a:pt x="96223" y="79022"/>
                  <a:pt x="108224" y="71385"/>
                  <a:pt x="115447" y="59898"/>
                </a:cubicBezTo>
                <a:cubicBezTo>
                  <a:pt x="117838" y="56021"/>
                  <a:pt x="120487" y="50595"/>
                  <a:pt x="127593" y="51693"/>
                </a:cubicBezTo>
                <a:cubicBezTo>
                  <a:pt x="131581" y="52269"/>
                  <a:pt x="134797" y="55253"/>
                  <a:pt x="135669" y="59187"/>
                </a:cubicBezTo>
                <a:lnTo>
                  <a:pt x="155050" y="143173"/>
                </a:lnTo>
                <a:cubicBezTo>
                  <a:pt x="156264" y="148525"/>
                  <a:pt x="152909" y="153849"/>
                  <a:pt x="147556" y="155062"/>
                </a:cubicBezTo>
                <a:close/>
              </a:path>
            </a:pathLst>
          </a:custGeom>
          <a:solidFill>
            <a:srgbClr val="FFFFFF"/>
          </a:solidFill>
          <a:ln>
            <a:noFill/>
          </a:ln>
        </p:spPr>
        <p:txBody>
          <a:bodyPr rtlCol="0" anchor="ctr"/>
          <a:lstStyle/>
          <a:p>
            <a:pPr algn="ctr"/>
            <a:endParaRPr/>
          </a:p>
        </p:txBody>
      </p:sp>
      <p:sp>
        <p:nvSpPr>
          <p:cNvPr id="145" name="TextBox 43">
            <a:extLst>
              <a:ext uri="{FF2B5EF4-FFF2-40B4-BE49-F238E27FC236}">
                <a16:creationId xmlns:a16="http://schemas.microsoft.com/office/drawing/2014/main" id="{3AC696A5-21CC-955F-705A-2075ED0A95B6}"/>
              </a:ext>
            </a:extLst>
          </p:cNvPr>
          <p:cNvSpPr txBox="1"/>
          <p:nvPr/>
        </p:nvSpPr>
        <p:spPr>
          <a:xfrm>
            <a:off x="4179149" y="1263612"/>
            <a:ext cx="3047804" cy="646331"/>
          </a:xfrm>
          <a:prstGeom prst="rect">
            <a:avLst/>
          </a:prstGeom>
          <a:noFill/>
          <a:ln>
            <a:noFill/>
          </a:ln>
        </p:spPr>
        <p:txBody>
          <a:bodyPr wrap="square" lIns="0" tIns="0" rIns="0" bIns="0" anchor="t">
            <a:spAutoFit/>
          </a:bodyPr>
          <a:lstStyle/>
          <a:p>
            <a:pPr marL="171450" indent="-171450" algn="l">
              <a:buFont typeface="Arial" panose="020B0604020202020204" pitchFamily="34" charset="0"/>
              <a:buChar char="•"/>
            </a:pP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El Asegurado llega</a:t>
            </a:r>
          </a:p>
          <a:p>
            <a:pPr marL="171450" indent="-171450" algn="l">
              <a:buFont typeface="Arial" panose="020B0604020202020204" pitchFamily="34" charset="0"/>
              <a:buChar char="•"/>
            </a:pPr>
            <a:r>
              <a:rPr lang="es-MX" dirty="0">
                <a:solidFill>
                  <a:srgbClr val="484848"/>
                </a:solidFill>
                <a:latin typeface="Lato" panose="020F0502020204030203" pitchFamily="34" charset="0"/>
                <a:ea typeface="Lato" panose="020F0502020204030203" pitchFamily="34" charset="0"/>
                <a:cs typeface="Lato" panose="020F0502020204030203" pitchFamily="34" charset="0"/>
              </a:rPr>
              <a:t>Llama al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Centro de Atención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endParaRPr lang="es-MX" b="1" dirty="0">
              <a:solidFill>
                <a:srgbClr val="484848"/>
              </a:solidFill>
              <a:latin typeface="Lato" panose="020F0502020204030203" pitchFamily="34" charset="0"/>
              <a:ea typeface="Lato" panose="020F0502020204030203" pitchFamily="34" charset="0"/>
              <a:cs typeface="Lato" panose="020F0502020204030203" pitchFamily="34" charset="0"/>
            </a:endParaRPr>
          </a:p>
          <a:p>
            <a:pPr marL="171450" indent="-171450" algn="l">
              <a:buFont typeface="Arial" panose="020B0604020202020204" pitchFamily="34" charset="0"/>
              <a:buChar char="•"/>
            </a:pP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Paga el depósito para su ingreso</a:t>
            </a:r>
          </a:p>
        </p:txBody>
      </p:sp>
      <p:sp>
        <p:nvSpPr>
          <p:cNvPr id="163" name="TextBox 61">
            <a:extLst>
              <a:ext uri="{FF2B5EF4-FFF2-40B4-BE49-F238E27FC236}">
                <a16:creationId xmlns:a16="http://schemas.microsoft.com/office/drawing/2014/main" id="{8FB18916-2C46-1081-F6FA-3A0FACD9823B}"/>
              </a:ext>
            </a:extLst>
          </p:cNvPr>
          <p:cNvSpPr txBox="1"/>
          <p:nvPr/>
        </p:nvSpPr>
        <p:spPr>
          <a:xfrm>
            <a:off x="2327697" y="1481026"/>
            <a:ext cx="1699184"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Llegada al Hospital</a:t>
            </a:r>
          </a:p>
        </p:txBody>
      </p:sp>
      <p:grpSp>
        <p:nvGrpSpPr>
          <p:cNvPr id="173" name="Grupo 172">
            <a:extLst>
              <a:ext uri="{FF2B5EF4-FFF2-40B4-BE49-F238E27FC236}">
                <a16:creationId xmlns:a16="http://schemas.microsoft.com/office/drawing/2014/main" id="{A16D0FA6-740A-043D-1F5F-8997AD140FC0}"/>
              </a:ext>
            </a:extLst>
          </p:cNvPr>
          <p:cNvGrpSpPr/>
          <p:nvPr/>
        </p:nvGrpSpPr>
        <p:grpSpPr>
          <a:xfrm>
            <a:off x="4094893" y="1972860"/>
            <a:ext cx="2575146" cy="415528"/>
            <a:chOff x="2949787" y="2482676"/>
            <a:chExt cx="2304169" cy="508650"/>
          </a:xfrm>
          <a:solidFill>
            <a:srgbClr val="EA2565"/>
          </a:solidFill>
          <a:effectLst>
            <a:outerShdw blurRad="50800" dist="38100" dir="2700000" algn="tl" rotWithShape="0">
              <a:prstClr val="black">
                <a:alpha val="40000"/>
              </a:prstClr>
            </a:outerShdw>
          </a:effectLst>
        </p:grpSpPr>
        <p:sp>
          <p:nvSpPr>
            <p:cNvPr id="167" name="Rectángulo 166">
              <a:extLst>
                <a:ext uri="{FF2B5EF4-FFF2-40B4-BE49-F238E27FC236}">
                  <a16:creationId xmlns:a16="http://schemas.microsoft.com/office/drawing/2014/main" id="{638C1646-45CA-4D89-04F4-DD9A165C99E6}"/>
                </a:ext>
              </a:extLst>
            </p:cNvPr>
            <p:cNvSpPr/>
            <p:nvPr/>
          </p:nvSpPr>
          <p:spPr>
            <a:xfrm>
              <a:off x="2949787" y="2482676"/>
              <a:ext cx="1047183"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168" name="Group 3">
              <a:extLst>
                <a:ext uri="{FF2B5EF4-FFF2-40B4-BE49-F238E27FC236}">
                  <a16:creationId xmlns:a16="http://schemas.microsoft.com/office/drawing/2014/main" id="{D59674D7-0FE8-F15A-6A86-C02855C7B087}"/>
                </a:ext>
              </a:extLst>
            </p:cNvPr>
            <p:cNvGrpSpPr/>
            <p:nvPr/>
          </p:nvGrpSpPr>
          <p:grpSpPr>
            <a:xfrm>
              <a:off x="3729294" y="2482676"/>
              <a:ext cx="1524662" cy="508650"/>
              <a:chOff x="1632336" y="1085353"/>
              <a:chExt cx="1524662" cy="413467"/>
            </a:xfrm>
            <a:grpFill/>
          </p:grpSpPr>
          <p:sp>
            <p:nvSpPr>
              <p:cNvPr id="169" name="Rounded Rectangle 1">
                <a:extLst>
                  <a:ext uri="{FF2B5EF4-FFF2-40B4-BE49-F238E27FC236}">
                    <a16:creationId xmlns:a16="http://schemas.microsoft.com/office/drawing/2014/main" id="{3C74BB7B-91F6-83EC-6D2A-C5BB1C1E607A}"/>
                  </a:ext>
                </a:extLst>
              </p:cNvPr>
              <p:cNvSpPr/>
              <p:nvPr/>
            </p:nvSpPr>
            <p:spPr>
              <a:xfrm>
                <a:off x="1632336"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170" name="Rounded Rectangle 2">
                <a:extLst>
                  <a:ext uri="{FF2B5EF4-FFF2-40B4-BE49-F238E27FC236}">
                    <a16:creationId xmlns:a16="http://schemas.microsoft.com/office/drawing/2014/main" id="{66B4DAE4-9358-633B-1A19-80BB048F57E7}"/>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a:p>
            </p:txBody>
          </p:sp>
        </p:grpSp>
      </p:grpSp>
      <p:sp>
        <p:nvSpPr>
          <p:cNvPr id="171" name="Rounded Rectangle 31">
            <a:extLst>
              <a:ext uri="{FF2B5EF4-FFF2-40B4-BE49-F238E27FC236}">
                <a16:creationId xmlns:a16="http://schemas.microsoft.com/office/drawing/2014/main" id="{309D2B66-AA3F-155B-9E5D-693AEE5EA46F}"/>
              </a:ext>
            </a:extLst>
          </p:cNvPr>
          <p:cNvSpPr/>
          <p:nvPr/>
        </p:nvSpPr>
        <p:spPr>
          <a:xfrm>
            <a:off x="6318025" y="2070405"/>
            <a:ext cx="227118" cy="227720"/>
          </a:xfrm>
          <a:custGeom>
            <a:avLst/>
            <a:gdLst/>
            <a:ahLst/>
            <a:cxnLst/>
            <a:rect l="0" t="0" r="0" b="0"/>
            <a:pathLst>
              <a:path w="152802" h="153209">
                <a:moveTo>
                  <a:pt x="17649" y="12927"/>
                </a:moveTo>
                <a:cubicBezTo>
                  <a:pt x="15039" y="12930"/>
                  <a:pt x="12924" y="15046"/>
                  <a:pt x="12920" y="17656"/>
                </a:cubicBezTo>
                <a:lnTo>
                  <a:pt x="12920" y="118406"/>
                </a:lnTo>
                <a:cubicBezTo>
                  <a:pt x="12920" y="121019"/>
                  <a:pt x="15037" y="123138"/>
                  <a:pt x="17649" y="123142"/>
                </a:cubicBezTo>
                <a:lnTo>
                  <a:pt x="85374" y="123142"/>
                </a:lnTo>
                <a:cubicBezTo>
                  <a:pt x="81882" y="126935"/>
                  <a:pt x="79077" y="131307"/>
                  <a:pt x="77085" y="136063"/>
                </a:cubicBezTo>
                <a:lnTo>
                  <a:pt x="17649" y="136063"/>
                </a:lnTo>
                <a:cubicBezTo>
                  <a:pt x="7901" y="136059"/>
                  <a:pt x="0" y="128155"/>
                  <a:pt x="0" y="118406"/>
                </a:cubicBezTo>
                <a:lnTo>
                  <a:pt x="0" y="17656"/>
                </a:lnTo>
                <a:cubicBezTo>
                  <a:pt x="0" y="7907"/>
                  <a:pt x="7901" y="3"/>
                  <a:pt x="17649" y="0"/>
                </a:cubicBezTo>
                <a:lnTo>
                  <a:pt x="84819" y="0"/>
                </a:lnTo>
                <a:cubicBezTo>
                  <a:pt x="86532" y="0"/>
                  <a:pt x="88175" y="681"/>
                  <a:pt x="89386" y="1892"/>
                </a:cubicBezTo>
                <a:lnTo>
                  <a:pt x="122974" y="35474"/>
                </a:lnTo>
                <a:cubicBezTo>
                  <a:pt x="124187" y="36687"/>
                  <a:pt x="124868" y="38332"/>
                  <a:pt x="124867" y="40048"/>
                </a:cubicBezTo>
                <a:lnTo>
                  <a:pt x="124867" y="60786"/>
                </a:lnTo>
                <a:cubicBezTo>
                  <a:pt x="120626" y="59765"/>
                  <a:pt x="116211" y="59709"/>
                  <a:pt x="111946" y="60624"/>
                </a:cubicBezTo>
                <a:lnTo>
                  <a:pt x="111946" y="42722"/>
                </a:lnTo>
                <a:lnTo>
                  <a:pt x="82144" y="12920"/>
                </a:lnTo>
                <a:lnTo>
                  <a:pt x="17649" y="12920"/>
                </a:lnTo>
                <a:close/>
                <a:moveTo>
                  <a:pt x="137381" y="89024"/>
                </a:moveTo>
                <a:cubicBezTo>
                  <a:pt x="137382" y="99712"/>
                  <a:pt x="128719" y="108376"/>
                  <a:pt x="118032" y="108376"/>
                </a:cubicBezTo>
                <a:cubicBezTo>
                  <a:pt x="107344" y="108376"/>
                  <a:pt x="98681" y="99712"/>
                  <a:pt x="98683" y="89024"/>
                </a:cubicBezTo>
                <a:cubicBezTo>
                  <a:pt x="98684" y="78339"/>
                  <a:pt x="107347" y="69678"/>
                  <a:pt x="118032" y="69678"/>
                </a:cubicBezTo>
                <a:cubicBezTo>
                  <a:pt x="128717" y="69678"/>
                  <a:pt x="137379" y="78339"/>
                  <a:pt x="137381" y="89024"/>
                </a:cubicBezTo>
                <a:close/>
                <a:moveTo>
                  <a:pt x="83927" y="146787"/>
                </a:moveTo>
                <a:cubicBezTo>
                  <a:pt x="87019" y="130388"/>
                  <a:pt x="101344" y="118511"/>
                  <a:pt x="118032" y="118511"/>
                </a:cubicBezTo>
                <a:cubicBezTo>
                  <a:pt x="134719" y="118511"/>
                  <a:pt x="149045" y="130388"/>
                  <a:pt x="152136" y="146787"/>
                </a:cubicBezTo>
                <a:cubicBezTo>
                  <a:pt x="152802" y="150289"/>
                  <a:pt x="149843" y="153209"/>
                  <a:pt x="146277" y="153209"/>
                </a:cubicBezTo>
                <a:lnTo>
                  <a:pt x="89793" y="153209"/>
                </a:lnTo>
                <a:cubicBezTo>
                  <a:pt x="86227" y="153209"/>
                  <a:pt x="83275" y="150289"/>
                  <a:pt x="83933" y="146787"/>
                </a:cubicBezTo>
                <a:close/>
                <a:moveTo>
                  <a:pt x="49105" y="29401"/>
                </a:moveTo>
                <a:lnTo>
                  <a:pt x="64494" y="29401"/>
                </a:lnTo>
                <a:cubicBezTo>
                  <a:pt x="66278" y="29401"/>
                  <a:pt x="67724" y="30847"/>
                  <a:pt x="67724" y="32631"/>
                </a:cubicBezTo>
                <a:lnTo>
                  <a:pt x="67724" y="48640"/>
                </a:lnTo>
                <a:lnTo>
                  <a:pt x="83727" y="48640"/>
                </a:lnTo>
                <a:cubicBezTo>
                  <a:pt x="85511" y="48640"/>
                  <a:pt x="86957" y="50086"/>
                  <a:pt x="86957" y="51870"/>
                </a:cubicBezTo>
                <a:lnTo>
                  <a:pt x="86957" y="67259"/>
                </a:lnTo>
                <a:cubicBezTo>
                  <a:pt x="86957" y="69043"/>
                  <a:pt x="85511" y="70489"/>
                  <a:pt x="83727" y="70489"/>
                </a:cubicBezTo>
                <a:lnTo>
                  <a:pt x="67724" y="70489"/>
                </a:lnTo>
                <a:lnTo>
                  <a:pt x="67724" y="86492"/>
                </a:lnTo>
                <a:cubicBezTo>
                  <a:pt x="67724" y="88276"/>
                  <a:pt x="66278" y="89722"/>
                  <a:pt x="64494" y="89722"/>
                </a:cubicBezTo>
                <a:lnTo>
                  <a:pt x="49105" y="89722"/>
                </a:lnTo>
                <a:cubicBezTo>
                  <a:pt x="47321" y="89722"/>
                  <a:pt x="45875" y="88276"/>
                  <a:pt x="45875" y="86492"/>
                </a:cubicBezTo>
                <a:lnTo>
                  <a:pt x="45875" y="70489"/>
                </a:lnTo>
                <a:lnTo>
                  <a:pt x="29860" y="70489"/>
                </a:lnTo>
                <a:cubicBezTo>
                  <a:pt x="28076" y="70489"/>
                  <a:pt x="26629" y="69043"/>
                  <a:pt x="26629" y="67259"/>
                </a:cubicBezTo>
                <a:lnTo>
                  <a:pt x="26629" y="51870"/>
                </a:lnTo>
                <a:cubicBezTo>
                  <a:pt x="26629" y="50086"/>
                  <a:pt x="28076" y="48640"/>
                  <a:pt x="29860" y="48640"/>
                </a:cubicBezTo>
                <a:lnTo>
                  <a:pt x="45875" y="48640"/>
                </a:lnTo>
                <a:lnTo>
                  <a:pt x="45875" y="32631"/>
                </a:lnTo>
                <a:cubicBezTo>
                  <a:pt x="45875" y="30847"/>
                  <a:pt x="47321" y="29401"/>
                  <a:pt x="49105" y="29401"/>
                </a:cubicBezTo>
                <a:close/>
              </a:path>
            </a:pathLst>
          </a:custGeom>
          <a:solidFill>
            <a:srgbClr val="FFFFFF"/>
          </a:solidFill>
          <a:ln>
            <a:noFill/>
          </a:ln>
        </p:spPr>
        <p:txBody>
          <a:bodyPr rtlCol="0" anchor="ctr"/>
          <a:lstStyle/>
          <a:p>
            <a:pPr algn="ctr"/>
            <a:endParaRPr/>
          </a:p>
        </p:txBody>
      </p:sp>
      <p:sp>
        <p:nvSpPr>
          <p:cNvPr id="166" name="TextBox 61">
            <a:extLst>
              <a:ext uri="{FF2B5EF4-FFF2-40B4-BE49-F238E27FC236}">
                <a16:creationId xmlns:a16="http://schemas.microsoft.com/office/drawing/2014/main" id="{4DB9378C-F80D-7021-DE9D-42241A3981F8}"/>
              </a:ext>
            </a:extLst>
          </p:cNvPr>
          <p:cNvSpPr txBox="1"/>
          <p:nvPr/>
        </p:nvSpPr>
        <p:spPr>
          <a:xfrm>
            <a:off x="4166996" y="2061154"/>
            <a:ext cx="2055051"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Notificación a </a:t>
            </a:r>
            <a:r>
              <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rPr>
              <a:t>Aliado P</a:t>
            </a:r>
          </a:p>
        </p:txBody>
      </p:sp>
      <p:sp>
        <p:nvSpPr>
          <p:cNvPr id="172" name="TextBox 43">
            <a:extLst>
              <a:ext uri="{FF2B5EF4-FFF2-40B4-BE49-F238E27FC236}">
                <a16:creationId xmlns:a16="http://schemas.microsoft.com/office/drawing/2014/main" id="{74DB2458-DBFF-817A-6EFA-D5740272DCB8}"/>
              </a:ext>
            </a:extLst>
          </p:cNvPr>
          <p:cNvSpPr txBox="1"/>
          <p:nvPr/>
        </p:nvSpPr>
        <p:spPr>
          <a:xfrm>
            <a:off x="937277" y="1859904"/>
            <a:ext cx="3056918" cy="646331"/>
          </a:xfrm>
          <a:prstGeom prst="rect">
            <a:avLst/>
          </a:prstGeom>
          <a:noFill/>
          <a:ln>
            <a:noFill/>
          </a:ln>
        </p:spPr>
        <p:txBody>
          <a:bodyPr wrap="square" lIns="0" tIns="0" rIns="0" bIns="0" anchor="t">
            <a:spAutoFit/>
          </a:bodyPr>
          <a:lstStyle/>
          <a:p>
            <a:pPr algn="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El </a:t>
            </a:r>
            <a:r>
              <a:rPr lang="es-MX" b="1" noProof="0" dirty="0">
                <a:solidFill>
                  <a:srgbClr val="484848"/>
                </a:solidFill>
                <a:latin typeface="Lato" panose="020F0502020204030203" pitchFamily="34" charset="0"/>
                <a:ea typeface="Lato" panose="020F0502020204030203" pitchFamily="34" charset="0"/>
                <a:cs typeface="Lato" panose="020F0502020204030203" pitchFamily="34" charset="0"/>
              </a:rPr>
              <a:t>Centro de Atención </a:t>
            </a:r>
            <a:r>
              <a:rPr lang="es-MX" b="1"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n</a:t>
            </a:r>
            <a:r>
              <a:rPr lang="es-MX" b="0" noProof="0" dirty="0" err="1">
                <a:solidFill>
                  <a:srgbClr val="484848"/>
                </a:solidFill>
                <a:latin typeface="Lato" panose="020F0502020204030203" pitchFamily="34" charset="0"/>
                <a:ea typeface="Lato" panose="020F0502020204030203" pitchFamily="34" charset="0"/>
                <a:cs typeface="Lato" panose="020F0502020204030203" pitchFamily="34" charset="0"/>
              </a:rPr>
              <a:t>otifica</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al </a:t>
            </a:r>
            <a:r>
              <a:rPr lang="es-MX" b="1" noProof="0"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1" noProof="0" dirty="0">
                <a:solidFill>
                  <a:srgbClr val="484848"/>
                </a:solidFill>
                <a:latin typeface="Lato" panose="020F0502020204030203" pitchFamily="34" charset="0"/>
                <a:ea typeface="Lato" panose="020F0502020204030203" pitchFamily="34" charset="0"/>
                <a:cs typeface="Lato" panose="020F0502020204030203" pitchFamily="34" charset="0"/>
              </a:rPr>
              <a:t> </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sobre el ingreso del Asegurado al Hospital</a:t>
            </a:r>
          </a:p>
        </p:txBody>
      </p:sp>
      <p:grpSp>
        <p:nvGrpSpPr>
          <p:cNvPr id="174" name="Grupo 173">
            <a:extLst>
              <a:ext uri="{FF2B5EF4-FFF2-40B4-BE49-F238E27FC236}">
                <a16:creationId xmlns:a16="http://schemas.microsoft.com/office/drawing/2014/main" id="{1D1A801E-1125-76B5-661C-81755B688B88}"/>
              </a:ext>
            </a:extLst>
          </p:cNvPr>
          <p:cNvGrpSpPr/>
          <p:nvPr/>
        </p:nvGrpSpPr>
        <p:grpSpPr>
          <a:xfrm>
            <a:off x="1690359" y="4867607"/>
            <a:ext cx="2404534" cy="413128"/>
            <a:chOff x="1072474" y="2061025"/>
            <a:chExt cx="2304253" cy="413467"/>
          </a:xfrm>
          <a:solidFill>
            <a:srgbClr val="F37132"/>
          </a:solidFill>
          <a:effectLst>
            <a:outerShdw blurRad="50800" dist="38100" dir="2700000" algn="tl" rotWithShape="0">
              <a:prstClr val="black">
                <a:alpha val="40000"/>
              </a:prstClr>
            </a:outerShdw>
          </a:effectLst>
        </p:grpSpPr>
        <p:sp>
          <p:nvSpPr>
            <p:cNvPr id="175" name="Rectángulo 174">
              <a:extLst>
                <a:ext uri="{FF2B5EF4-FFF2-40B4-BE49-F238E27FC236}">
                  <a16:creationId xmlns:a16="http://schemas.microsoft.com/office/drawing/2014/main" id="{D9E4B8AA-121F-ADE3-E5D3-1B4AD73C1EEA}"/>
                </a:ext>
              </a:extLst>
            </p:cNvPr>
            <p:cNvSpPr/>
            <p:nvPr/>
          </p:nvSpPr>
          <p:spPr>
            <a:xfrm>
              <a:off x="2213848" y="2061025"/>
              <a:ext cx="1162879"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77" name="Rounded Rectangle 16">
              <a:extLst>
                <a:ext uri="{FF2B5EF4-FFF2-40B4-BE49-F238E27FC236}">
                  <a16:creationId xmlns:a16="http://schemas.microsoft.com/office/drawing/2014/main" id="{23971689-3FC9-C188-27D5-D6F60AB04A8A}"/>
                </a:ext>
              </a:extLst>
            </p:cNvPr>
            <p:cNvSpPr/>
            <p:nvPr/>
          </p:nvSpPr>
          <p:spPr>
            <a:xfrm>
              <a:off x="1072474" y="2061025"/>
              <a:ext cx="1162877"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grpSp>
      <p:sp>
        <p:nvSpPr>
          <p:cNvPr id="180" name="TextBox 61">
            <a:extLst>
              <a:ext uri="{FF2B5EF4-FFF2-40B4-BE49-F238E27FC236}">
                <a16:creationId xmlns:a16="http://schemas.microsoft.com/office/drawing/2014/main" id="{F9D55CB9-F860-8B29-8AA1-091B38426890}"/>
              </a:ext>
            </a:extLst>
          </p:cNvPr>
          <p:cNvSpPr txBox="1"/>
          <p:nvPr/>
        </p:nvSpPr>
        <p:spPr>
          <a:xfrm>
            <a:off x="2474519" y="4947491"/>
            <a:ext cx="1522853"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Entrega de Carta</a:t>
            </a:r>
          </a:p>
        </p:txBody>
      </p:sp>
      <p:sp>
        <p:nvSpPr>
          <p:cNvPr id="182" name="TextBox 43">
            <a:extLst>
              <a:ext uri="{FF2B5EF4-FFF2-40B4-BE49-F238E27FC236}">
                <a16:creationId xmlns:a16="http://schemas.microsoft.com/office/drawing/2014/main" id="{16BDFF44-4E48-3C0B-6B65-68ECEB34B643}"/>
              </a:ext>
            </a:extLst>
          </p:cNvPr>
          <p:cNvSpPr txBox="1"/>
          <p:nvPr/>
        </p:nvSpPr>
        <p:spPr>
          <a:xfrm>
            <a:off x="4179148" y="2436001"/>
            <a:ext cx="3134127" cy="646331"/>
          </a:xfrm>
          <a:prstGeom prst="rect">
            <a:avLst/>
          </a:prstGeom>
          <a:noFill/>
          <a:ln>
            <a:noFill/>
          </a:ln>
        </p:spPr>
        <p:txBody>
          <a:bodyPr wrap="square" lIns="0" tIns="0" rIns="0" bIns="0" anchor="t">
            <a:spAutoFit/>
          </a:bodyPr>
          <a:lstStyle/>
          <a:p>
            <a:r>
              <a:rPr lang="es-MX" dirty="0">
                <a:solidFill>
                  <a:srgbClr val="484848"/>
                </a:solidFill>
                <a:latin typeface="Lato" panose="020F0502020204030203" pitchFamily="34" charset="0"/>
                <a:ea typeface="Lato" panose="020F0502020204030203" pitchFamily="34" charset="0"/>
                <a:cs typeface="Lato" panose="020F0502020204030203" pitchFamily="34" charset="0"/>
              </a:rPr>
              <a:t>El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 llega al hospital para asesorar al Asegurado y su familia sobre todo el proceso</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grpSp>
        <p:nvGrpSpPr>
          <p:cNvPr id="183" name="Grupo 182">
            <a:extLst>
              <a:ext uri="{FF2B5EF4-FFF2-40B4-BE49-F238E27FC236}">
                <a16:creationId xmlns:a16="http://schemas.microsoft.com/office/drawing/2014/main" id="{E0FF5510-A59A-B85B-115B-3AB6D8BDB199}"/>
              </a:ext>
            </a:extLst>
          </p:cNvPr>
          <p:cNvGrpSpPr/>
          <p:nvPr/>
        </p:nvGrpSpPr>
        <p:grpSpPr>
          <a:xfrm>
            <a:off x="4094893" y="3109797"/>
            <a:ext cx="2927775" cy="409310"/>
            <a:chOff x="2326181" y="2482676"/>
            <a:chExt cx="2927775" cy="508650"/>
          </a:xfrm>
          <a:solidFill>
            <a:srgbClr val="F79519"/>
          </a:solidFill>
          <a:effectLst>
            <a:outerShdw blurRad="50800" dist="38100" dir="2700000" algn="tl" rotWithShape="0">
              <a:prstClr val="black">
                <a:alpha val="40000"/>
              </a:prstClr>
            </a:outerShdw>
          </a:effectLst>
        </p:grpSpPr>
        <p:sp>
          <p:nvSpPr>
            <p:cNvPr id="184" name="Rectángulo 183">
              <a:extLst>
                <a:ext uri="{FF2B5EF4-FFF2-40B4-BE49-F238E27FC236}">
                  <a16:creationId xmlns:a16="http://schemas.microsoft.com/office/drawing/2014/main" id="{D6A0A8D9-F17D-62A0-08D6-F2DF2CCAA509}"/>
                </a:ext>
              </a:extLst>
            </p:cNvPr>
            <p:cNvSpPr/>
            <p:nvPr/>
          </p:nvSpPr>
          <p:spPr>
            <a:xfrm>
              <a:off x="2326181" y="2482676"/>
              <a:ext cx="1670789"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189" name="Group 3">
              <a:extLst>
                <a:ext uri="{FF2B5EF4-FFF2-40B4-BE49-F238E27FC236}">
                  <a16:creationId xmlns:a16="http://schemas.microsoft.com/office/drawing/2014/main" id="{65ADC8BD-0CC7-DC50-F25D-A02444F05900}"/>
                </a:ext>
              </a:extLst>
            </p:cNvPr>
            <p:cNvGrpSpPr/>
            <p:nvPr/>
          </p:nvGrpSpPr>
          <p:grpSpPr>
            <a:xfrm>
              <a:off x="3729294" y="2482676"/>
              <a:ext cx="1524662" cy="508650"/>
              <a:chOff x="1632336" y="1085353"/>
              <a:chExt cx="1524662" cy="413467"/>
            </a:xfrm>
            <a:grpFill/>
          </p:grpSpPr>
          <p:sp>
            <p:nvSpPr>
              <p:cNvPr id="190" name="Rounded Rectangle 1">
                <a:extLst>
                  <a:ext uri="{FF2B5EF4-FFF2-40B4-BE49-F238E27FC236}">
                    <a16:creationId xmlns:a16="http://schemas.microsoft.com/office/drawing/2014/main" id="{FB822ADF-2099-D0A6-1387-E0C463F45ED3}"/>
                  </a:ext>
                </a:extLst>
              </p:cNvPr>
              <p:cNvSpPr/>
              <p:nvPr/>
            </p:nvSpPr>
            <p:spPr>
              <a:xfrm>
                <a:off x="1632336"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191" name="Rounded Rectangle 2">
                <a:extLst>
                  <a:ext uri="{FF2B5EF4-FFF2-40B4-BE49-F238E27FC236}">
                    <a16:creationId xmlns:a16="http://schemas.microsoft.com/office/drawing/2014/main" id="{0631762B-4D95-0331-B889-F1D0AFA75D07}"/>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a:p>
            </p:txBody>
          </p:sp>
        </p:grpSp>
      </p:grpSp>
      <p:sp>
        <p:nvSpPr>
          <p:cNvPr id="197" name="TextBox 61">
            <a:extLst>
              <a:ext uri="{FF2B5EF4-FFF2-40B4-BE49-F238E27FC236}">
                <a16:creationId xmlns:a16="http://schemas.microsoft.com/office/drawing/2014/main" id="{270FD78E-A6DC-21C3-2EE9-65CDEFDAEBD5}"/>
              </a:ext>
            </a:extLst>
          </p:cNvPr>
          <p:cNvSpPr txBox="1"/>
          <p:nvPr/>
        </p:nvSpPr>
        <p:spPr>
          <a:xfrm>
            <a:off x="4167242" y="3190548"/>
            <a:ext cx="2353208"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Recopilación Documentos</a:t>
            </a:r>
          </a:p>
        </p:txBody>
      </p:sp>
      <p:sp>
        <p:nvSpPr>
          <p:cNvPr id="198" name="Rounded Rectangle 38">
            <a:extLst>
              <a:ext uri="{FF2B5EF4-FFF2-40B4-BE49-F238E27FC236}">
                <a16:creationId xmlns:a16="http://schemas.microsoft.com/office/drawing/2014/main" id="{2430A646-CA63-FC28-E3D6-5EACC973177B}"/>
              </a:ext>
            </a:extLst>
          </p:cNvPr>
          <p:cNvSpPr/>
          <p:nvPr/>
        </p:nvSpPr>
        <p:spPr>
          <a:xfrm>
            <a:off x="6589497" y="3203452"/>
            <a:ext cx="219074" cy="221998"/>
          </a:xfrm>
          <a:custGeom>
            <a:avLst/>
            <a:gdLst/>
            <a:ahLst/>
            <a:cxnLst/>
            <a:rect l="0" t="0" r="0" b="0"/>
            <a:pathLst>
              <a:path w="153114" h="155158">
                <a:moveTo>
                  <a:pt x="128304" y="153112"/>
                </a:moveTo>
                <a:cubicBezTo>
                  <a:pt x="127835" y="153043"/>
                  <a:pt x="127427" y="152755"/>
                  <a:pt x="127205" y="152337"/>
                </a:cubicBezTo>
                <a:cubicBezTo>
                  <a:pt x="124061" y="147680"/>
                  <a:pt x="121987" y="142385"/>
                  <a:pt x="121133" y="136832"/>
                </a:cubicBezTo>
                <a:lnTo>
                  <a:pt x="121133" y="127787"/>
                </a:lnTo>
                <a:cubicBezTo>
                  <a:pt x="121121" y="127378"/>
                  <a:pt x="120960" y="126987"/>
                  <a:pt x="120680" y="126689"/>
                </a:cubicBezTo>
                <a:lnTo>
                  <a:pt x="102914" y="108599"/>
                </a:lnTo>
                <a:cubicBezTo>
                  <a:pt x="101270" y="106869"/>
                  <a:pt x="100447" y="104517"/>
                  <a:pt x="100653" y="102139"/>
                </a:cubicBezTo>
                <a:cubicBezTo>
                  <a:pt x="100828" y="99822"/>
                  <a:pt x="102008" y="97697"/>
                  <a:pt x="103883" y="96325"/>
                </a:cubicBezTo>
                <a:cubicBezTo>
                  <a:pt x="106362" y="94492"/>
                  <a:pt x="109663" y="94217"/>
                  <a:pt x="112411" y="95614"/>
                </a:cubicBezTo>
                <a:lnTo>
                  <a:pt x="125784" y="109052"/>
                </a:lnTo>
                <a:cubicBezTo>
                  <a:pt x="127676" y="110941"/>
                  <a:pt x="130740" y="110941"/>
                  <a:pt x="132632" y="109052"/>
                </a:cubicBezTo>
                <a:cubicBezTo>
                  <a:pt x="134522" y="107160"/>
                  <a:pt x="134522" y="104095"/>
                  <a:pt x="132632" y="102204"/>
                </a:cubicBezTo>
                <a:lnTo>
                  <a:pt x="116740" y="86311"/>
                </a:lnTo>
                <a:cubicBezTo>
                  <a:pt x="116460" y="85986"/>
                  <a:pt x="116301" y="85576"/>
                  <a:pt x="116287" y="85148"/>
                </a:cubicBezTo>
                <a:lnTo>
                  <a:pt x="116287" y="68803"/>
                </a:lnTo>
                <a:cubicBezTo>
                  <a:pt x="116287" y="66127"/>
                  <a:pt x="118457" y="63958"/>
                  <a:pt x="121133" y="63958"/>
                </a:cubicBezTo>
                <a:cubicBezTo>
                  <a:pt x="123809" y="63958"/>
                  <a:pt x="125978" y="66127"/>
                  <a:pt x="125978" y="68803"/>
                </a:cubicBezTo>
                <a:lnTo>
                  <a:pt x="125978" y="72163"/>
                </a:lnTo>
                <a:cubicBezTo>
                  <a:pt x="125982" y="72637"/>
                  <a:pt x="126195" y="73086"/>
                  <a:pt x="126559" y="73390"/>
                </a:cubicBezTo>
                <a:cubicBezTo>
                  <a:pt x="137219" y="82370"/>
                  <a:pt x="146974" y="91285"/>
                  <a:pt x="146974" y="101105"/>
                </a:cubicBezTo>
                <a:lnTo>
                  <a:pt x="146974" y="130177"/>
                </a:lnTo>
                <a:cubicBezTo>
                  <a:pt x="146916" y="130432"/>
                  <a:pt x="146916" y="130697"/>
                  <a:pt x="146974" y="130953"/>
                </a:cubicBezTo>
                <a:lnTo>
                  <a:pt x="152789" y="142194"/>
                </a:lnTo>
                <a:cubicBezTo>
                  <a:pt x="153114" y="142730"/>
                  <a:pt x="153114" y="143402"/>
                  <a:pt x="152789" y="143938"/>
                </a:cubicBezTo>
                <a:cubicBezTo>
                  <a:pt x="146834" y="151125"/>
                  <a:pt x="137515" y="154616"/>
                  <a:pt x="128304" y="153112"/>
                </a:cubicBezTo>
                <a:close/>
                <a:moveTo>
                  <a:pt x="0" y="0"/>
                </a:moveTo>
                <a:moveTo>
                  <a:pt x="2261" y="12274"/>
                </a:moveTo>
                <a:cubicBezTo>
                  <a:pt x="8274" y="5181"/>
                  <a:pt x="17572" y="1771"/>
                  <a:pt x="26746" y="3294"/>
                </a:cubicBezTo>
                <a:cubicBezTo>
                  <a:pt x="27204" y="3389"/>
                  <a:pt x="27602" y="3670"/>
                  <a:pt x="27844" y="4070"/>
                </a:cubicBezTo>
                <a:cubicBezTo>
                  <a:pt x="30942" y="8679"/>
                  <a:pt x="33013" y="13901"/>
                  <a:pt x="33917" y="19381"/>
                </a:cubicBezTo>
                <a:lnTo>
                  <a:pt x="33917" y="29265"/>
                </a:lnTo>
                <a:lnTo>
                  <a:pt x="52135" y="47613"/>
                </a:lnTo>
                <a:cubicBezTo>
                  <a:pt x="53779" y="49343"/>
                  <a:pt x="54603" y="51695"/>
                  <a:pt x="54396" y="54073"/>
                </a:cubicBezTo>
                <a:cubicBezTo>
                  <a:pt x="54281" y="56597"/>
                  <a:pt x="52991" y="58921"/>
                  <a:pt x="50911" y="60354"/>
                </a:cubicBezTo>
                <a:cubicBezTo>
                  <a:pt x="48831" y="61787"/>
                  <a:pt x="46200" y="62164"/>
                  <a:pt x="43801" y="61374"/>
                </a:cubicBezTo>
                <a:lnTo>
                  <a:pt x="30880" y="48453"/>
                </a:lnTo>
                <a:cubicBezTo>
                  <a:pt x="28971" y="46674"/>
                  <a:pt x="25996" y="46726"/>
                  <a:pt x="24151" y="48572"/>
                </a:cubicBezTo>
                <a:cubicBezTo>
                  <a:pt x="22306" y="50417"/>
                  <a:pt x="22253" y="53392"/>
                  <a:pt x="24032" y="55301"/>
                </a:cubicBezTo>
                <a:lnTo>
                  <a:pt x="41799" y="73132"/>
                </a:lnTo>
                <a:cubicBezTo>
                  <a:pt x="42301" y="73657"/>
                  <a:pt x="42921" y="74056"/>
                  <a:pt x="43607" y="74294"/>
                </a:cubicBezTo>
                <a:lnTo>
                  <a:pt x="43607" y="138899"/>
                </a:lnTo>
                <a:cubicBezTo>
                  <a:pt x="43607" y="140683"/>
                  <a:pt x="45054" y="142129"/>
                  <a:pt x="46838" y="142129"/>
                </a:cubicBezTo>
                <a:lnTo>
                  <a:pt x="111442" y="142129"/>
                </a:lnTo>
                <a:cubicBezTo>
                  <a:pt x="115010" y="142129"/>
                  <a:pt x="117902" y="145021"/>
                  <a:pt x="117902" y="148589"/>
                </a:cubicBezTo>
                <a:cubicBezTo>
                  <a:pt x="117902" y="152158"/>
                  <a:pt x="115010" y="155050"/>
                  <a:pt x="111442" y="155050"/>
                </a:cubicBezTo>
                <a:lnTo>
                  <a:pt x="40377" y="155050"/>
                </a:lnTo>
                <a:cubicBezTo>
                  <a:pt x="35025" y="155158"/>
                  <a:pt x="30599" y="150906"/>
                  <a:pt x="30493" y="145553"/>
                </a:cubicBezTo>
                <a:lnTo>
                  <a:pt x="30493" y="85471"/>
                </a:lnTo>
                <a:cubicBezTo>
                  <a:pt x="30520" y="84990"/>
                  <a:pt x="30301" y="84528"/>
                  <a:pt x="29911" y="84244"/>
                </a:cubicBezTo>
                <a:cubicBezTo>
                  <a:pt x="18670" y="74488"/>
                  <a:pt x="7881" y="65444"/>
                  <a:pt x="7881" y="55107"/>
                </a:cubicBezTo>
                <a:lnTo>
                  <a:pt x="7881" y="26035"/>
                </a:lnTo>
                <a:cubicBezTo>
                  <a:pt x="7939" y="25780"/>
                  <a:pt x="7939" y="25515"/>
                  <a:pt x="7881" y="25260"/>
                </a:cubicBezTo>
                <a:lnTo>
                  <a:pt x="2067" y="14019"/>
                </a:lnTo>
                <a:cubicBezTo>
                  <a:pt x="1813" y="13445"/>
                  <a:pt x="1887" y="12779"/>
                  <a:pt x="2261" y="12274"/>
                </a:cubicBezTo>
                <a:close/>
                <a:moveTo>
                  <a:pt x="92061" y="95291"/>
                </a:moveTo>
                <a:lnTo>
                  <a:pt x="56528" y="95291"/>
                </a:lnTo>
                <a:cubicBezTo>
                  <a:pt x="53852" y="95291"/>
                  <a:pt x="51683" y="93122"/>
                  <a:pt x="51683" y="90446"/>
                </a:cubicBezTo>
                <a:cubicBezTo>
                  <a:pt x="51683" y="87770"/>
                  <a:pt x="53852" y="85600"/>
                  <a:pt x="56528" y="85600"/>
                </a:cubicBezTo>
                <a:lnTo>
                  <a:pt x="92061" y="85600"/>
                </a:lnTo>
                <a:cubicBezTo>
                  <a:pt x="94737" y="85600"/>
                  <a:pt x="96906" y="87770"/>
                  <a:pt x="96906" y="90446"/>
                </a:cubicBezTo>
                <a:cubicBezTo>
                  <a:pt x="96871" y="93107"/>
                  <a:pt x="94722" y="95256"/>
                  <a:pt x="92061" y="95291"/>
                </a:cubicBezTo>
                <a:close/>
                <a:moveTo>
                  <a:pt x="79140" y="111636"/>
                </a:moveTo>
                <a:cubicBezTo>
                  <a:pt x="81816" y="111636"/>
                  <a:pt x="83985" y="113805"/>
                  <a:pt x="83985" y="116481"/>
                </a:cubicBezTo>
                <a:cubicBezTo>
                  <a:pt x="83985" y="119157"/>
                  <a:pt x="81816" y="121326"/>
                  <a:pt x="79140" y="121326"/>
                </a:cubicBezTo>
                <a:lnTo>
                  <a:pt x="56528" y="121326"/>
                </a:lnTo>
                <a:cubicBezTo>
                  <a:pt x="53852" y="121326"/>
                  <a:pt x="51683" y="119157"/>
                  <a:pt x="51683" y="116481"/>
                </a:cubicBezTo>
                <a:cubicBezTo>
                  <a:pt x="51683" y="113805"/>
                  <a:pt x="53852" y="111636"/>
                  <a:pt x="56528" y="111636"/>
                </a:cubicBezTo>
                <a:close/>
                <a:moveTo>
                  <a:pt x="90446" y="64604"/>
                </a:moveTo>
                <a:cubicBezTo>
                  <a:pt x="72606" y="64604"/>
                  <a:pt x="58143" y="50142"/>
                  <a:pt x="58143" y="32302"/>
                </a:cubicBezTo>
                <a:cubicBezTo>
                  <a:pt x="58143" y="14462"/>
                  <a:pt x="72606" y="0"/>
                  <a:pt x="90446" y="0"/>
                </a:cubicBezTo>
                <a:cubicBezTo>
                  <a:pt x="108286" y="0"/>
                  <a:pt x="122748" y="14462"/>
                  <a:pt x="122748" y="32302"/>
                </a:cubicBezTo>
                <a:cubicBezTo>
                  <a:pt x="122748" y="50142"/>
                  <a:pt x="108286" y="64604"/>
                  <a:pt x="90446" y="64604"/>
                </a:cubicBezTo>
                <a:close/>
                <a:moveTo>
                  <a:pt x="107889" y="17249"/>
                </a:moveTo>
                <a:cubicBezTo>
                  <a:pt x="105748" y="15643"/>
                  <a:pt x="102711" y="16077"/>
                  <a:pt x="101105" y="18218"/>
                </a:cubicBezTo>
                <a:lnTo>
                  <a:pt x="87603" y="36243"/>
                </a:lnTo>
                <a:cubicBezTo>
                  <a:pt x="87326" y="36615"/>
                  <a:pt x="86903" y="36850"/>
                  <a:pt x="86440" y="36889"/>
                </a:cubicBezTo>
                <a:cubicBezTo>
                  <a:pt x="85955" y="36911"/>
                  <a:pt x="85484" y="36723"/>
                  <a:pt x="85148" y="36372"/>
                </a:cubicBezTo>
                <a:lnTo>
                  <a:pt x="79334" y="30557"/>
                </a:lnTo>
                <a:cubicBezTo>
                  <a:pt x="78126" y="29261"/>
                  <a:pt x="76307" y="28727"/>
                  <a:pt x="74590" y="29166"/>
                </a:cubicBezTo>
                <a:cubicBezTo>
                  <a:pt x="72873" y="29604"/>
                  <a:pt x="71533" y="30945"/>
                  <a:pt x="71094" y="32662"/>
                </a:cubicBezTo>
                <a:cubicBezTo>
                  <a:pt x="70656" y="34378"/>
                  <a:pt x="71189" y="36197"/>
                  <a:pt x="72486" y="37405"/>
                </a:cubicBezTo>
                <a:lnTo>
                  <a:pt x="80109" y="45287"/>
                </a:lnTo>
                <a:cubicBezTo>
                  <a:pt x="81802" y="47021"/>
                  <a:pt x="84148" y="47959"/>
                  <a:pt x="86569" y="47871"/>
                </a:cubicBezTo>
                <a:cubicBezTo>
                  <a:pt x="89337" y="47892"/>
                  <a:pt x="91951" y="46597"/>
                  <a:pt x="93611" y="44383"/>
                </a:cubicBezTo>
                <a:lnTo>
                  <a:pt x="108858" y="24032"/>
                </a:lnTo>
                <a:cubicBezTo>
                  <a:pt x="110463" y="21891"/>
                  <a:pt x="110030" y="18854"/>
                  <a:pt x="107889" y="17249"/>
                </a:cubicBezTo>
                <a:close/>
              </a:path>
            </a:pathLst>
          </a:custGeom>
          <a:solidFill>
            <a:srgbClr val="FFFFFF"/>
          </a:solidFill>
          <a:ln>
            <a:noFill/>
          </a:ln>
        </p:spPr>
        <p:txBody>
          <a:bodyPr rtlCol="0" anchor="ctr"/>
          <a:lstStyle/>
          <a:p>
            <a:pPr algn="ctr"/>
            <a:endParaRPr/>
          </a:p>
        </p:txBody>
      </p:sp>
      <p:sp>
        <p:nvSpPr>
          <p:cNvPr id="199" name="TextBox 43">
            <a:extLst>
              <a:ext uri="{FF2B5EF4-FFF2-40B4-BE49-F238E27FC236}">
                <a16:creationId xmlns:a16="http://schemas.microsoft.com/office/drawing/2014/main" id="{61A67974-8521-D425-EC9B-3EEF8D4C27C0}"/>
              </a:ext>
            </a:extLst>
          </p:cNvPr>
          <p:cNvSpPr txBox="1"/>
          <p:nvPr/>
        </p:nvSpPr>
        <p:spPr>
          <a:xfrm>
            <a:off x="628913" y="3021435"/>
            <a:ext cx="3379794" cy="646331"/>
          </a:xfrm>
          <a:prstGeom prst="rect">
            <a:avLst/>
          </a:prstGeom>
          <a:noFill/>
          <a:ln>
            <a:noFill/>
          </a:ln>
        </p:spPr>
        <p:txBody>
          <a:bodyPr wrap="square" lIns="0" tIns="0" rIns="0" bIns="0" anchor="t">
            <a:spAutoFit/>
          </a:bodyPr>
          <a:lstStyle/>
          <a:p>
            <a:pPr algn="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solicita información del </a:t>
            </a:r>
            <a:r>
              <a:rPr lang="es-MX" b="0" noProof="0">
                <a:solidFill>
                  <a:srgbClr val="484848"/>
                </a:solidFill>
                <a:latin typeface="Lato" panose="020F0502020204030203" pitchFamily="34" charset="0"/>
                <a:ea typeface="Lato" panose="020F0502020204030203" pitchFamily="34" charset="0"/>
                <a:cs typeface="Lato" panose="020F0502020204030203" pitchFamily="34" charset="0"/>
              </a:rPr>
              <a:t>Asegurado y </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expediente médico al hospital y notifica que el pago lo hará </a:t>
            </a:r>
            <a:r>
              <a:rPr lang="es-MX"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a:t>
            </a:r>
          </a:p>
        </p:txBody>
      </p:sp>
      <p:grpSp>
        <p:nvGrpSpPr>
          <p:cNvPr id="200" name="Grupo 199">
            <a:extLst>
              <a:ext uri="{FF2B5EF4-FFF2-40B4-BE49-F238E27FC236}">
                <a16:creationId xmlns:a16="http://schemas.microsoft.com/office/drawing/2014/main" id="{0B4A2C5C-689E-4134-9B75-419E088D5FB8}"/>
              </a:ext>
            </a:extLst>
          </p:cNvPr>
          <p:cNvGrpSpPr/>
          <p:nvPr/>
        </p:nvGrpSpPr>
        <p:grpSpPr>
          <a:xfrm>
            <a:off x="1167118" y="3711189"/>
            <a:ext cx="2927775" cy="408205"/>
            <a:chOff x="780385" y="2061025"/>
            <a:chExt cx="3056913" cy="413467"/>
          </a:xfrm>
          <a:solidFill>
            <a:srgbClr val="C30269"/>
          </a:solidFill>
          <a:effectLst>
            <a:outerShdw blurRad="50800" dist="38100" dir="2700000" algn="tl" rotWithShape="0">
              <a:prstClr val="black">
                <a:alpha val="40000"/>
              </a:prstClr>
            </a:outerShdw>
          </a:effectLst>
        </p:grpSpPr>
        <p:sp>
          <p:nvSpPr>
            <p:cNvPr id="201" name="Rectángulo 200">
              <a:extLst>
                <a:ext uri="{FF2B5EF4-FFF2-40B4-BE49-F238E27FC236}">
                  <a16:creationId xmlns:a16="http://schemas.microsoft.com/office/drawing/2014/main" id="{C4C467BE-87B7-B4A2-C081-F0E77C190002}"/>
                </a:ext>
              </a:extLst>
            </p:cNvPr>
            <p:cNvSpPr/>
            <p:nvPr/>
          </p:nvSpPr>
          <p:spPr>
            <a:xfrm>
              <a:off x="1943262" y="2061025"/>
              <a:ext cx="1894036"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02" name="Group 18">
              <a:extLst>
                <a:ext uri="{FF2B5EF4-FFF2-40B4-BE49-F238E27FC236}">
                  <a16:creationId xmlns:a16="http://schemas.microsoft.com/office/drawing/2014/main" id="{4BDBD1EA-BF21-04C3-0B12-4E771891F937}"/>
                </a:ext>
              </a:extLst>
            </p:cNvPr>
            <p:cNvGrpSpPr/>
            <p:nvPr/>
          </p:nvGrpSpPr>
          <p:grpSpPr>
            <a:xfrm>
              <a:off x="780385" y="2061025"/>
              <a:ext cx="1162878" cy="413467"/>
              <a:chOff x="469458" y="568518"/>
              <a:chExt cx="1162878" cy="413467"/>
            </a:xfrm>
            <a:grpFill/>
            <a:effectLst/>
          </p:grpSpPr>
          <p:sp>
            <p:nvSpPr>
              <p:cNvPr id="203" name="Rounded Rectangle 16">
                <a:extLst>
                  <a:ext uri="{FF2B5EF4-FFF2-40B4-BE49-F238E27FC236}">
                    <a16:creationId xmlns:a16="http://schemas.microsoft.com/office/drawing/2014/main" id="{98310799-500D-1826-03F2-E92A1B75E31C}"/>
                  </a:ext>
                </a:extLst>
              </p:cNvPr>
              <p:cNvSpPr/>
              <p:nvPr/>
            </p:nvSpPr>
            <p:spPr>
              <a:xfrm>
                <a:off x="469458" y="568518"/>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sp>
            <p:nvSpPr>
              <p:cNvPr id="204" name="Rounded Rectangle 17">
                <a:extLst>
                  <a:ext uri="{FF2B5EF4-FFF2-40B4-BE49-F238E27FC236}">
                    <a16:creationId xmlns:a16="http://schemas.microsoft.com/office/drawing/2014/main" id="{FFE47123-1B3D-88B4-5671-C4B6C5485EB4}"/>
                  </a:ext>
                </a:extLst>
              </p:cNvPr>
              <p:cNvSpPr/>
              <p:nvPr/>
            </p:nvSpPr>
            <p:spPr>
              <a:xfrm>
                <a:off x="469458" y="568518"/>
                <a:ext cx="1162878" cy="413467"/>
              </a:xfrm>
              <a:custGeom>
                <a:avLst/>
                <a:gdLst/>
                <a:ahLst/>
                <a:cxnLst/>
                <a:rect l="0" t="0" r="0" b="0"/>
                <a:pathLst>
                  <a:path w="1162878" h="413467">
                    <a:moveTo>
                      <a:pt x="206733" y="0"/>
                    </a:moveTo>
                    <a:lnTo>
                      <a:pt x="1162878" y="0"/>
                    </a:lnTo>
                    <a:moveTo>
                      <a:pt x="1162878" y="413467"/>
                    </a:moveTo>
                    <a:lnTo>
                      <a:pt x="206733" y="413467"/>
                    </a:lnTo>
                    <a:moveTo>
                      <a:pt x="206733" y="413467"/>
                    </a:moveTo>
                    <a:cubicBezTo>
                      <a:pt x="92557" y="413467"/>
                      <a:pt x="0" y="320910"/>
                      <a:pt x="0" y="206733"/>
                    </a:cubicBezTo>
                    <a:cubicBezTo>
                      <a:pt x="0" y="92557"/>
                      <a:pt x="92557" y="0"/>
                      <a:pt x="206733" y="0"/>
                    </a:cubicBezTo>
                    <a:moveTo>
                      <a:pt x="1162878" y="0"/>
                    </a:moveTo>
                    <a:lnTo>
                      <a:pt x="1162878" y="413467"/>
                    </a:lnTo>
                  </a:path>
                </a:pathLst>
              </a:custGeom>
              <a:grpFill/>
              <a:ln w="6459">
                <a:noFill/>
              </a:ln>
            </p:spPr>
            <p:txBody>
              <a:bodyPr rtlCol="0" anchor="ctr"/>
              <a:lstStyle/>
              <a:p>
                <a:pPr algn="ctr"/>
                <a:endParaRPr/>
              </a:p>
            </p:txBody>
          </p:sp>
        </p:grpSp>
      </p:grpSp>
      <p:sp>
        <p:nvSpPr>
          <p:cNvPr id="206" name="TextBox 61">
            <a:extLst>
              <a:ext uri="{FF2B5EF4-FFF2-40B4-BE49-F238E27FC236}">
                <a16:creationId xmlns:a16="http://schemas.microsoft.com/office/drawing/2014/main" id="{F51FD82E-8150-1D25-CC0B-A83DA746B706}"/>
              </a:ext>
            </a:extLst>
          </p:cNvPr>
          <p:cNvSpPr txBox="1"/>
          <p:nvPr/>
        </p:nvSpPr>
        <p:spPr>
          <a:xfrm>
            <a:off x="1561882" y="3798207"/>
            <a:ext cx="2420535"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Validación de Documentos</a:t>
            </a:r>
          </a:p>
        </p:txBody>
      </p:sp>
      <p:sp>
        <p:nvSpPr>
          <p:cNvPr id="208" name="Rounded Rectangle 32">
            <a:extLst>
              <a:ext uri="{FF2B5EF4-FFF2-40B4-BE49-F238E27FC236}">
                <a16:creationId xmlns:a16="http://schemas.microsoft.com/office/drawing/2014/main" id="{C05C4F9E-F16D-23A9-E0E0-7410DD2FA278}"/>
              </a:ext>
            </a:extLst>
          </p:cNvPr>
          <p:cNvSpPr/>
          <p:nvPr/>
        </p:nvSpPr>
        <p:spPr>
          <a:xfrm>
            <a:off x="1296092" y="3811004"/>
            <a:ext cx="190926" cy="196242"/>
          </a:xfrm>
          <a:custGeom>
            <a:avLst/>
            <a:gdLst/>
            <a:ahLst/>
            <a:cxnLst/>
            <a:rect l="0" t="0" r="0" b="0"/>
            <a:pathLst>
              <a:path w="148958" h="153105">
                <a:moveTo>
                  <a:pt x="0" y="0"/>
                </a:moveTo>
                <a:moveTo>
                  <a:pt x="95356" y="80703"/>
                </a:moveTo>
                <a:lnTo>
                  <a:pt x="66154" y="89037"/>
                </a:lnTo>
                <a:cubicBezTo>
                  <a:pt x="65091" y="89339"/>
                  <a:pt x="63947" y="89076"/>
                  <a:pt x="63121" y="88340"/>
                </a:cubicBezTo>
                <a:cubicBezTo>
                  <a:pt x="62296" y="87604"/>
                  <a:pt x="61905" y="86497"/>
                  <a:pt x="62084" y="85406"/>
                </a:cubicBezTo>
                <a:lnTo>
                  <a:pt x="66116" y="61212"/>
                </a:lnTo>
                <a:lnTo>
                  <a:pt x="66116" y="15763"/>
                </a:lnTo>
                <a:cubicBezTo>
                  <a:pt x="66119" y="10381"/>
                  <a:pt x="70483" y="6021"/>
                  <a:pt x="75864" y="6021"/>
                </a:cubicBezTo>
                <a:lnTo>
                  <a:pt x="139209" y="6021"/>
                </a:lnTo>
                <a:cubicBezTo>
                  <a:pt x="144591" y="6021"/>
                  <a:pt x="148954" y="10381"/>
                  <a:pt x="148958" y="15763"/>
                </a:cubicBezTo>
                <a:lnTo>
                  <a:pt x="148958" y="70954"/>
                </a:lnTo>
                <a:cubicBezTo>
                  <a:pt x="148958" y="76339"/>
                  <a:pt x="144593" y="80703"/>
                  <a:pt x="139209" y="80703"/>
                </a:cubicBezTo>
                <a:close/>
                <a:moveTo>
                  <a:pt x="112657" y="19329"/>
                </a:moveTo>
                <a:lnTo>
                  <a:pt x="102578" y="19329"/>
                </a:lnTo>
                <a:cubicBezTo>
                  <a:pt x="100794" y="19329"/>
                  <a:pt x="99348" y="20775"/>
                  <a:pt x="99348" y="22559"/>
                </a:cubicBezTo>
                <a:lnTo>
                  <a:pt x="99348" y="33374"/>
                </a:lnTo>
                <a:lnTo>
                  <a:pt x="88540" y="33374"/>
                </a:lnTo>
                <a:cubicBezTo>
                  <a:pt x="86756" y="33374"/>
                  <a:pt x="85310" y="34820"/>
                  <a:pt x="85310" y="36604"/>
                </a:cubicBezTo>
                <a:lnTo>
                  <a:pt x="85310" y="46683"/>
                </a:lnTo>
                <a:cubicBezTo>
                  <a:pt x="85310" y="48467"/>
                  <a:pt x="86756" y="49913"/>
                  <a:pt x="88540" y="49913"/>
                </a:cubicBezTo>
                <a:lnTo>
                  <a:pt x="99348" y="49913"/>
                </a:lnTo>
                <a:lnTo>
                  <a:pt x="99348" y="60721"/>
                </a:lnTo>
                <a:cubicBezTo>
                  <a:pt x="99348" y="62505"/>
                  <a:pt x="100794" y="63951"/>
                  <a:pt x="102578" y="63951"/>
                </a:cubicBezTo>
                <a:lnTo>
                  <a:pt x="112657" y="63951"/>
                </a:lnTo>
                <a:cubicBezTo>
                  <a:pt x="114441" y="63951"/>
                  <a:pt x="115887" y="62505"/>
                  <a:pt x="115887" y="60721"/>
                </a:cubicBezTo>
                <a:lnTo>
                  <a:pt x="115887" y="49913"/>
                </a:lnTo>
                <a:lnTo>
                  <a:pt x="126695" y="49913"/>
                </a:lnTo>
                <a:cubicBezTo>
                  <a:pt x="128479" y="49913"/>
                  <a:pt x="129925" y="48467"/>
                  <a:pt x="129925" y="46683"/>
                </a:cubicBezTo>
                <a:lnTo>
                  <a:pt x="129925" y="36604"/>
                </a:lnTo>
                <a:cubicBezTo>
                  <a:pt x="129925" y="34820"/>
                  <a:pt x="128479" y="33374"/>
                  <a:pt x="126695" y="33374"/>
                </a:cubicBezTo>
                <a:lnTo>
                  <a:pt x="115880" y="33374"/>
                </a:lnTo>
                <a:lnTo>
                  <a:pt x="115880" y="22566"/>
                </a:lnTo>
                <a:cubicBezTo>
                  <a:pt x="115880" y="20782"/>
                  <a:pt x="114434" y="19336"/>
                  <a:pt x="112650" y="19336"/>
                </a:cubicBezTo>
                <a:close/>
                <a:moveTo>
                  <a:pt x="96712" y="90394"/>
                </a:moveTo>
                <a:lnTo>
                  <a:pt x="101280" y="90394"/>
                </a:lnTo>
                <a:lnTo>
                  <a:pt x="101280" y="115506"/>
                </a:lnTo>
                <a:cubicBezTo>
                  <a:pt x="101280" y="115764"/>
                  <a:pt x="101267" y="116022"/>
                  <a:pt x="101241" y="116268"/>
                </a:cubicBezTo>
                <a:lnTo>
                  <a:pt x="113257" y="133511"/>
                </a:lnTo>
                <a:cubicBezTo>
                  <a:pt x="113387" y="133692"/>
                  <a:pt x="113503" y="133879"/>
                  <a:pt x="113600" y="134073"/>
                </a:cubicBezTo>
                <a:cubicBezTo>
                  <a:pt x="115525" y="137826"/>
                  <a:pt x="115990" y="142484"/>
                  <a:pt x="113968" y="146470"/>
                </a:cubicBezTo>
                <a:cubicBezTo>
                  <a:pt x="111810" y="150721"/>
                  <a:pt x="107411" y="153105"/>
                  <a:pt x="101965" y="153105"/>
                </a:cubicBezTo>
                <a:lnTo>
                  <a:pt x="14400" y="153105"/>
                </a:lnTo>
                <a:cubicBezTo>
                  <a:pt x="9160" y="153105"/>
                  <a:pt x="4929" y="150560"/>
                  <a:pt x="2810" y="146496"/>
                </a:cubicBezTo>
                <a:cubicBezTo>
                  <a:pt x="768" y="142575"/>
                  <a:pt x="1001" y="137826"/>
                  <a:pt x="3281" y="133860"/>
                </a:cubicBezTo>
                <a:cubicBezTo>
                  <a:pt x="3340" y="133758"/>
                  <a:pt x="3403" y="133659"/>
                  <a:pt x="3469" y="133563"/>
                </a:cubicBezTo>
                <a:lnTo>
                  <a:pt x="15098" y="116397"/>
                </a:lnTo>
                <a:cubicBezTo>
                  <a:pt x="15058" y="116102"/>
                  <a:pt x="15038" y="115804"/>
                  <a:pt x="15039" y="115506"/>
                </a:cubicBezTo>
                <a:lnTo>
                  <a:pt x="15039" y="74773"/>
                </a:lnTo>
                <a:cubicBezTo>
                  <a:pt x="15039" y="66706"/>
                  <a:pt x="21580" y="60168"/>
                  <a:pt x="29646" y="60172"/>
                </a:cubicBezTo>
                <a:lnTo>
                  <a:pt x="56425" y="60172"/>
                </a:lnTo>
                <a:lnTo>
                  <a:pt x="56425" y="60405"/>
                </a:lnTo>
                <a:lnTo>
                  <a:pt x="54312" y="73086"/>
                </a:lnTo>
                <a:lnTo>
                  <a:pt x="29653" y="73086"/>
                </a:lnTo>
                <a:cubicBezTo>
                  <a:pt x="28724" y="73090"/>
                  <a:pt x="27973" y="73844"/>
                  <a:pt x="27973" y="74773"/>
                </a:cubicBezTo>
                <a:lnTo>
                  <a:pt x="27973" y="109045"/>
                </a:lnTo>
                <a:lnTo>
                  <a:pt x="88365" y="109045"/>
                </a:lnTo>
                <a:lnTo>
                  <a:pt x="88365" y="92778"/>
                </a:lnTo>
                <a:lnTo>
                  <a:pt x="96719" y="90387"/>
                </a:lnTo>
                <a:close/>
              </a:path>
            </a:pathLst>
          </a:custGeom>
          <a:solidFill>
            <a:srgbClr val="FFFFFF"/>
          </a:solidFill>
          <a:ln>
            <a:noFill/>
          </a:ln>
        </p:spPr>
        <p:txBody>
          <a:bodyPr rtlCol="0" anchor="ctr"/>
          <a:lstStyle/>
          <a:p>
            <a:pPr algn="ctr"/>
            <a:endParaRPr/>
          </a:p>
        </p:txBody>
      </p:sp>
      <p:sp>
        <p:nvSpPr>
          <p:cNvPr id="209" name="TextBox 43">
            <a:extLst>
              <a:ext uri="{FF2B5EF4-FFF2-40B4-BE49-F238E27FC236}">
                <a16:creationId xmlns:a16="http://schemas.microsoft.com/office/drawing/2014/main" id="{E5EF8DFA-9061-4B2F-108E-4F59DEBB362A}"/>
              </a:ext>
            </a:extLst>
          </p:cNvPr>
          <p:cNvSpPr txBox="1"/>
          <p:nvPr/>
        </p:nvSpPr>
        <p:spPr>
          <a:xfrm>
            <a:off x="4179148" y="3582522"/>
            <a:ext cx="3379794" cy="646331"/>
          </a:xfrm>
          <a:prstGeom prst="rect">
            <a:avLst/>
          </a:prstGeom>
          <a:noFill/>
          <a:ln>
            <a:noFill/>
          </a:ln>
        </p:spPr>
        <p:txBody>
          <a:bodyPr wrap="square" lIns="0" tIns="0" rIns="0" bIns="0" anchor="t">
            <a:spAutoFit/>
          </a:bodyPr>
          <a:lstStyle/>
          <a:p>
            <a:r>
              <a:rPr lang="es-MX" dirty="0">
                <a:solidFill>
                  <a:srgbClr val="484848"/>
                </a:solidFill>
                <a:latin typeface="Lato" panose="020F0502020204030203" pitchFamily="34" charset="0"/>
                <a:ea typeface="Lato" panose="020F0502020204030203" pitchFamily="34" charset="0"/>
                <a:cs typeface="Lato" panose="020F0502020204030203" pitchFamily="34" charset="0"/>
              </a:rPr>
              <a:t>El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 valida los documentos y llenado de formatos para enviarlos al dictaminador y solicitar la autorización</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0" name="TextBox 43">
            <a:extLst>
              <a:ext uri="{FF2B5EF4-FFF2-40B4-BE49-F238E27FC236}">
                <a16:creationId xmlns:a16="http://schemas.microsoft.com/office/drawing/2014/main" id="{28C069CA-3616-12AB-F31F-863D3E94C44B}"/>
              </a:ext>
            </a:extLst>
          </p:cNvPr>
          <p:cNvSpPr txBox="1"/>
          <p:nvPr/>
        </p:nvSpPr>
        <p:spPr>
          <a:xfrm>
            <a:off x="1167118" y="4170335"/>
            <a:ext cx="2837759" cy="646331"/>
          </a:xfrm>
          <a:prstGeom prst="rect">
            <a:avLst/>
          </a:prstGeom>
          <a:noFill/>
          <a:ln>
            <a:noFill/>
          </a:ln>
        </p:spPr>
        <p:txBody>
          <a:bodyPr wrap="square" lIns="0" tIns="0" rIns="0" bIns="0" anchor="t">
            <a:spAutoFit/>
          </a:bodyPr>
          <a:lstStyle/>
          <a:p>
            <a:pPr algn="r"/>
            <a:r>
              <a:rPr lang="es-MX" dirty="0">
                <a:solidFill>
                  <a:srgbClr val="484848"/>
                </a:solidFill>
                <a:latin typeface="Lato" panose="020F0502020204030203" pitchFamily="34" charset="0"/>
                <a:ea typeface="Lato" panose="020F0502020204030203" pitchFamily="34" charset="0"/>
                <a:cs typeface="Lato" panose="020F0502020204030203" pitchFamily="34" charset="0"/>
              </a:rPr>
              <a:t>Una vez autorizado, el dictaminador genera la carta de autorización y la envía al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 </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1" name="TextBox 43">
            <a:extLst>
              <a:ext uri="{FF2B5EF4-FFF2-40B4-BE49-F238E27FC236}">
                <a16:creationId xmlns:a16="http://schemas.microsoft.com/office/drawing/2014/main" id="{8D0E4C5F-F9BE-0193-56CD-027EE68075BE}"/>
              </a:ext>
            </a:extLst>
          </p:cNvPr>
          <p:cNvSpPr txBox="1"/>
          <p:nvPr/>
        </p:nvSpPr>
        <p:spPr>
          <a:xfrm>
            <a:off x="4177403" y="4764694"/>
            <a:ext cx="3469327" cy="646331"/>
          </a:xfrm>
          <a:prstGeom prst="rect">
            <a:avLst/>
          </a:prstGeom>
          <a:noFill/>
          <a:ln>
            <a:noFill/>
          </a:ln>
        </p:spPr>
        <p:txBody>
          <a:bodyPr wrap="square" lIns="0" tIns="0" rIns="0" bIns="0" anchor="t">
            <a:spAutoFit/>
          </a:bodyPr>
          <a:lstStyle/>
          <a:p>
            <a:r>
              <a:rPr lang="es-MX" dirty="0">
                <a:solidFill>
                  <a:srgbClr val="484848"/>
                </a:solidFill>
                <a:latin typeface="Lato" panose="020F0502020204030203" pitchFamily="34" charset="0"/>
                <a:ea typeface="Lato" panose="020F0502020204030203" pitchFamily="34" charset="0"/>
                <a:cs typeface="Lato" panose="020F0502020204030203" pitchFamily="34" charset="0"/>
              </a:rPr>
              <a:t>El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 entrega la carta al Asegurado, Médicos y Hospital y se actualiza hasta el alta del Asegurado</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2" name="TextBox 43">
            <a:extLst>
              <a:ext uri="{FF2B5EF4-FFF2-40B4-BE49-F238E27FC236}">
                <a16:creationId xmlns:a16="http://schemas.microsoft.com/office/drawing/2014/main" id="{A3D2BCB6-FC91-4542-9AE3-28DA7A54DAC3}"/>
              </a:ext>
            </a:extLst>
          </p:cNvPr>
          <p:cNvSpPr txBox="1"/>
          <p:nvPr/>
        </p:nvSpPr>
        <p:spPr>
          <a:xfrm>
            <a:off x="899160" y="5365388"/>
            <a:ext cx="3105717" cy="646331"/>
          </a:xfrm>
          <a:prstGeom prst="rect">
            <a:avLst/>
          </a:prstGeom>
          <a:noFill/>
          <a:ln>
            <a:noFill/>
          </a:ln>
        </p:spPr>
        <p:txBody>
          <a:bodyPr wrap="square" lIns="0" tIns="0" rIns="0" bIns="0" anchor="t">
            <a:spAutoFit/>
          </a:bodyPr>
          <a:lstStyle/>
          <a:p>
            <a:pPr algn="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Cuando se confirma el buen estado de salud, el </a:t>
            </a:r>
            <a:r>
              <a:rPr lang="es-MX" b="1" dirty="0">
                <a:solidFill>
                  <a:srgbClr val="484848"/>
                </a:solidFill>
                <a:latin typeface="Lato" panose="020F0502020204030203" pitchFamily="34" charset="0"/>
                <a:ea typeface="Lato" panose="020F0502020204030203" pitchFamily="34" charset="0"/>
                <a:cs typeface="Lato" panose="020F0502020204030203" pitchFamily="34" charset="0"/>
              </a:rPr>
              <a:t>Aliado </a:t>
            </a:r>
            <a:r>
              <a:rPr lang="es-MX" b="1"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 tramita el alta y asesora al </a:t>
            </a:r>
            <a:r>
              <a:rPr lang="es-MX" dirty="0">
                <a:solidFill>
                  <a:srgbClr val="484848"/>
                </a:solidFill>
                <a:latin typeface="Lato" panose="020F0502020204030203" pitchFamily="34" charset="0"/>
                <a:ea typeface="Lato" panose="020F0502020204030203" pitchFamily="34" charset="0"/>
                <a:cs typeface="Lato" panose="020F0502020204030203" pitchFamily="34" charset="0"/>
              </a:rPr>
              <a:t>Asegurado para su salida</a:t>
            </a:r>
            <a:endParaRPr lang="es-MX"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213" name="TextBox 43">
            <a:extLst>
              <a:ext uri="{FF2B5EF4-FFF2-40B4-BE49-F238E27FC236}">
                <a16:creationId xmlns:a16="http://schemas.microsoft.com/office/drawing/2014/main" id="{1A09F038-8A8E-2BBE-CF64-5C2511213AE3}"/>
              </a:ext>
            </a:extLst>
          </p:cNvPr>
          <p:cNvSpPr txBox="1"/>
          <p:nvPr/>
        </p:nvSpPr>
        <p:spPr>
          <a:xfrm>
            <a:off x="4148840" y="5957687"/>
            <a:ext cx="2873828" cy="646331"/>
          </a:xfrm>
          <a:prstGeom prst="rect">
            <a:avLst/>
          </a:prstGeom>
          <a:noFill/>
          <a:ln>
            <a:noFill/>
          </a:ln>
        </p:spPr>
        <p:txBody>
          <a:bodyPr wrap="square" lIns="0" tIns="0" rIns="0" bIns="0" anchor="t">
            <a:spAutoFit/>
          </a:bodyPr>
          <a:lstStyle/>
          <a:p>
            <a:r>
              <a:rPr lang="es-MX" b="0" noProof="0" dirty="0">
                <a:solidFill>
                  <a:srgbClr val="484848"/>
                </a:solidFill>
                <a:latin typeface="Lato" panose="020F0502020204030203" pitchFamily="34" charset="0"/>
                <a:ea typeface="Lato" panose="020F0502020204030203" pitchFamily="34" charset="0"/>
                <a:cs typeface="Lato" panose="020F0502020204030203" pitchFamily="34" charset="0"/>
              </a:rPr>
              <a:t>El Asegurado paga el monto correspondiente al Deducible y Coaseguro y sale del hospital</a:t>
            </a:r>
          </a:p>
        </p:txBody>
      </p:sp>
      <p:sp>
        <p:nvSpPr>
          <p:cNvPr id="217" name="Rounded Rectangle 32">
            <a:extLst>
              <a:ext uri="{FF2B5EF4-FFF2-40B4-BE49-F238E27FC236}">
                <a16:creationId xmlns:a16="http://schemas.microsoft.com/office/drawing/2014/main" id="{F88EC716-B68E-04ED-BDD6-A7A445F4B456}"/>
              </a:ext>
            </a:extLst>
          </p:cNvPr>
          <p:cNvSpPr/>
          <p:nvPr/>
        </p:nvSpPr>
        <p:spPr>
          <a:xfrm>
            <a:off x="6222047" y="4456392"/>
            <a:ext cx="148958" cy="153105"/>
          </a:xfrm>
          <a:custGeom>
            <a:avLst/>
            <a:gdLst/>
            <a:ahLst/>
            <a:cxnLst/>
            <a:rect l="0" t="0" r="0" b="0"/>
            <a:pathLst>
              <a:path w="148958" h="153105">
                <a:moveTo>
                  <a:pt x="0" y="0"/>
                </a:moveTo>
                <a:moveTo>
                  <a:pt x="95356" y="80703"/>
                </a:moveTo>
                <a:lnTo>
                  <a:pt x="66154" y="89037"/>
                </a:lnTo>
                <a:cubicBezTo>
                  <a:pt x="65091" y="89339"/>
                  <a:pt x="63947" y="89076"/>
                  <a:pt x="63121" y="88340"/>
                </a:cubicBezTo>
                <a:cubicBezTo>
                  <a:pt x="62296" y="87604"/>
                  <a:pt x="61905" y="86497"/>
                  <a:pt x="62084" y="85406"/>
                </a:cubicBezTo>
                <a:lnTo>
                  <a:pt x="66116" y="61212"/>
                </a:lnTo>
                <a:lnTo>
                  <a:pt x="66116" y="15763"/>
                </a:lnTo>
                <a:cubicBezTo>
                  <a:pt x="66119" y="10381"/>
                  <a:pt x="70483" y="6021"/>
                  <a:pt x="75864" y="6021"/>
                </a:cubicBezTo>
                <a:lnTo>
                  <a:pt x="139209" y="6021"/>
                </a:lnTo>
                <a:cubicBezTo>
                  <a:pt x="144591" y="6021"/>
                  <a:pt x="148954" y="10381"/>
                  <a:pt x="148958" y="15763"/>
                </a:cubicBezTo>
                <a:lnTo>
                  <a:pt x="148958" y="70954"/>
                </a:lnTo>
                <a:cubicBezTo>
                  <a:pt x="148958" y="76339"/>
                  <a:pt x="144593" y="80703"/>
                  <a:pt x="139209" y="80703"/>
                </a:cubicBezTo>
                <a:close/>
                <a:moveTo>
                  <a:pt x="112657" y="19329"/>
                </a:moveTo>
                <a:lnTo>
                  <a:pt x="102578" y="19329"/>
                </a:lnTo>
                <a:cubicBezTo>
                  <a:pt x="100794" y="19329"/>
                  <a:pt x="99348" y="20775"/>
                  <a:pt x="99348" y="22559"/>
                </a:cubicBezTo>
                <a:lnTo>
                  <a:pt x="99348" y="33374"/>
                </a:lnTo>
                <a:lnTo>
                  <a:pt x="88540" y="33374"/>
                </a:lnTo>
                <a:cubicBezTo>
                  <a:pt x="86756" y="33374"/>
                  <a:pt x="85310" y="34820"/>
                  <a:pt x="85310" y="36604"/>
                </a:cubicBezTo>
                <a:lnTo>
                  <a:pt x="85310" y="46683"/>
                </a:lnTo>
                <a:cubicBezTo>
                  <a:pt x="85310" y="48467"/>
                  <a:pt x="86756" y="49913"/>
                  <a:pt x="88540" y="49913"/>
                </a:cubicBezTo>
                <a:lnTo>
                  <a:pt x="99348" y="49913"/>
                </a:lnTo>
                <a:lnTo>
                  <a:pt x="99348" y="60721"/>
                </a:lnTo>
                <a:cubicBezTo>
                  <a:pt x="99348" y="62505"/>
                  <a:pt x="100794" y="63951"/>
                  <a:pt x="102578" y="63951"/>
                </a:cubicBezTo>
                <a:lnTo>
                  <a:pt x="112657" y="63951"/>
                </a:lnTo>
                <a:cubicBezTo>
                  <a:pt x="114441" y="63951"/>
                  <a:pt x="115887" y="62505"/>
                  <a:pt x="115887" y="60721"/>
                </a:cubicBezTo>
                <a:lnTo>
                  <a:pt x="115887" y="49913"/>
                </a:lnTo>
                <a:lnTo>
                  <a:pt x="126695" y="49913"/>
                </a:lnTo>
                <a:cubicBezTo>
                  <a:pt x="128479" y="49913"/>
                  <a:pt x="129925" y="48467"/>
                  <a:pt x="129925" y="46683"/>
                </a:cubicBezTo>
                <a:lnTo>
                  <a:pt x="129925" y="36604"/>
                </a:lnTo>
                <a:cubicBezTo>
                  <a:pt x="129925" y="34820"/>
                  <a:pt x="128479" y="33374"/>
                  <a:pt x="126695" y="33374"/>
                </a:cubicBezTo>
                <a:lnTo>
                  <a:pt x="115880" y="33374"/>
                </a:lnTo>
                <a:lnTo>
                  <a:pt x="115880" y="22566"/>
                </a:lnTo>
                <a:cubicBezTo>
                  <a:pt x="115880" y="20782"/>
                  <a:pt x="114434" y="19336"/>
                  <a:pt x="112650" y="19336"/>
                </a:cubicBezTo>
                <a:close/>
                <a:moveTo>
                  <a:pt x="96712" y="90394"/>
                </a:moveTo>
                <a:lnTo>
                  <a:pt x="101280" y="90394"/>
                </a:lnTo>
                <a:lnTo>
                  <a:pt x="101280" y="115506"/>
                </a:lnTo>
                <a:cubicBezTo>
                  <a:pt x="101280" y="115764"/>
                  <a:pt x="101267" y="116022"/>
                  <a:pt x="101241" y="116268"/>
                </a:cubicBezTo>
                <a:lnTo>
                  <a:pt x="113257" y="133511"/>
                </a:lnTo>
                <a:cubicBezTo>
                  <a:pt x="113387" y="133692"/>
                  <a:pt x="113503" y="133879"/>
                  <a:pt x="113600" y="134073"/>
                </a:cubicBezTo>
                <a:cubicBezTo>
                  <a:pt x="115525" y="137826"/>
                  <a:pt x="115990" y="142484"/>
                  <a:pt x="113968" y="146470"/>
                </a:cubicBezTo>
                <a:cubicBezTo>
                  <a:pt x="111810" y="150721"/>
                  <a:pt x="107411" y="153105"/>
                  <a:pt x="101965" y="153105"/>
                </a:cubicBezTo>
                <a:lnTo>
                  <a:pt x="14400" y="153105"/>
                </a:lnTo>
                <a:cubicBezTo>
                  <a:pt x="9160" y="153105"/>
                  <a:pt x="4929" y="150560"/>
                  <a:pt x="2810" y="146496"/>
                </a:cubicBezTo>
                <a:cubicBezTo>
                  <a:pt x="768" y="142575"/>
                  <a:pt x="1001" y="137826"/>
                  <a:pt x="3281" y="133860"/>
                </a:cubicBezTo>
                <a:cubicBezTo>
                  <a:pt x="3340" y="133758"/>
                  <a:pt x="3403" y="133659"/>
                  <a:pt x="3469" y="133563"/>
                </a:cubicBezTo>
                <a:lnTo>
                  <a:pt x="15098" y="116397"/>
                </a:lnTo>
                <a:cubicBezTo>
                  <a:pt x="15058" y="116102"/>
                  <a:pt x="15038" y="115804"/>
                  <a:pt x="15039" y="115506"/>
                </a:cubicBezTo>
                <a:lnTo>
                  <a:pt x="15039" y="74773"/>
                </a:lnTo>
                <a:cubicBezTo>
                  <a:pt x="15039" y="66706"/>
                  <a:pt x="21580" y="60168"/>
                  <a:pt x="29646" y="60172"/>
                </a:cubicBezTo>
                <a:lnTo>
                  <a:pt x="56425" y="60172"/>
                </a:lnTo>
                <a:lnTo>
                  <a:pt x="56425" y="60405"/>
                </a:lnTo>
                <a:lnTo>
                  <a:pt x="54312" y="73086"/>
                </a:lnTo>
                <a:lnTo>
                  <a:pt x="29653" y="73086"/>
                </a:lnTo>
                <a:cubicBezTo>
                  <a:pt x="28724" y="73090"/>
                  <a:pt x="27973" y="73844"/>
                  <a:pt x="27973" y="74773"/>
                </a:cubicBezTo>
                <a:lnTo>
                  <a:pt x="27973" y="109045"/>
                </a:lnTo>
                <a:lnTo>
                  <a:pt x="88365" y="109045"/>
                </a:lnTo>
                <a:lnTo>
                  <a:pt x="88365" y="92778"/>
                </a:lnTo>
                <a:lnTo>
                  <a:pt x="96719" y="90387"/>
                </a:lnTo>
                <a:close/>
              </a:path>
            </a:pathLst>
          </a:custGeom>
          <a:solidFill>
            <a:srgbClr val="FFFFFF"/>
          </a:solidFill>
          <a:ln>
            <a:noFill/>
          </a:ln>
        </p:spPr>
        <p:txBody>
          <a:bodyPr rtlCol="0" anchor="ctr"/>
          <a:lstStyle/>
          <a:p>
            <a:pPr algn="ctr"/>
            <a:endParaRPr/>
          </a:p>
        </p:txBody>
      </p:sp>
      <p:grpSp>
        <p:nvGrpSpPr>
          <p:cNvPr id="218" name="Grupo 217">
            <a:extLst>
              <a:ext uri="{FF2B5EF4-FFF2-40B4-BE49-F238E27FC236}">
                <a16:creationId xmlns:a16="http://schemas.microsoft.com/office/drawing/2014/main" id="{3C5F62E9-8804-4DD8-F6BB-03C7E83D3C7C}"/>
              </a:ext>
            </a:extLst>
          </p:cNvPr>
          <p:cNvGrpSpPr/>
          <p:nvPr/>
        </p:nvGrpSpPr>
        <p:grpSpPr>
          <a:xfrm>
            <a:off x="4094893" y="4276408"/>
            <a:ext cx="2927775" cy="415528"/>
            <a:chOff x="2949787" y="2482676"/>
            <a:chExt cx="2927775" cy="508650"/>
          </a:xfrm>
          <a:solidFill>
            <a:srgbClr val="EA2565"/>
          </a:solidFill>
          <a:effectLst>
            <a:outerShdw blurRad="50800" dist="38100" dir="2700000" algn="tl" rotWithShape="0">
              <a:prstClr val="black">
                <a:alpha val="40000"/>
              </a:prstClr>
            </a:outerShdw>
          </a:effectLst>
        </p:grpSpPr>
        <p:sp>
          <p:nvSpPr>
            <p:cNvPr id="219" name="Rectángulo 218">
              <a:extLst>
                <a:ext uri="{FF2B5EF4-FFF2-40B4-BE49-F238E27FC236}">
                  <a16:creationId xmlns:a16="http://schemas.microsoft.com/office/drawing/2014/main" id="{93F7F114-814D-6DFB-EFA8-BF1153C607CD}"/>
                </a:ext>
              </a:extLst>
            </p:cNvPr>
            <p:cNvSpPr/>
            <p:nvPr/>
          </p:nvSpPr>
          <p:spPr>
            <a:xfrm>
              <a:off x="2949787" y="2482676"/>
              <a:ext cx="1452349"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20" name="Group 3">
              <a:extLst>
                <a:ext uri="{FF2B5EF4-FFF2-40B4-BE49-F238E27FC236}">
                  <a16:creationId xmlns:a16="http://schemas.microsoft.com/office/drawing/2014/main" id="{9B1AB7D2-957C-2CCA-EC51-BB866C7BF3D8}"/>
                </a:ext>
              </a:extLst>
            </p:cNvPr>
            <p:cNvGrpSpPr/>
            <p:nvPr/>
          </p:nvGrpSpPr>
          <p:grpSpPr>
            <a:xfrm>
              <a:off x="3729294" y="2482676"/>
              <a:ext cx="2148268" cy="508650"/>
              <a:chOff x="1632336" y="1085353"/>
              <a:chExt cx="2148268" cy="413467"/>
            </a:xfrm>
            <a:grpFill/>
          </p:grpSpPr>
          <p:sp>
            <p:nvSpPr>
              <p:cNvPr id="221" name="Rounded Rectangle 1">
                <a:extLst>
                  <a:ext uri="{FF2B5EF4-FFF2-40B4-BE49-F238E27FC236}">
                    <a16:creationId xmlns:a16="http://schemas.microsoft.com/office/drawing/2014/main" id="{454CA8CE-AF0E-FD0C-3121-B947E61778FB}"/>
                  </a:ext>
                </a:extLst>
              </p:cNvPr>
              <p:cNvSpPr/>
              <p:nvPr/>
            </p:nvSpPr>
            <p:spPr>
              <a:xfrm>
                <a:off x="2255942"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222" name="Rounded Rectangle 2">
                <a:extLst>
                  <a:ext uri="{FF2B5EF4-FFF2-40B4-BE49-F238E27FC236}">
                    <a16:creationId xmlns:a16="http://schemas.microsoft.com/office/drawing/2014/main" id="{886C1E32-4F41-F0C4-7A60-BED3F8D92404}"/>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dirty="0"/>
              </a:p>
            </p:txBody>
          </p:sp>
        </p:grpSp>
      </p:grpSp>
      <p:sp>
        <p:nvSpPr>
          <p:cNvPr id="224" name="TextBox 61">
            <a:extLst>
              <a:ext uri="{FF2B5EF4-FFF2-40B4-BE49-F238E27FC236}">
                <a16:creationId xmlns:a16="http://schemas.microsoft.com/office/drawing/2014/main" id="{807F8C99-A504-6C6E-10FA-654EFF7CB81B}"/>
              </a:ext>
            </a:extLst>
          </p:cNvPr>
          <p:cNvSpPr txBox="1"/>
          <p:nvPr/>
        </p:nvSpPr>
        <p:spPr>
          <a:xfrm>
            <a:off x="4227847" y="4368294"/>
            <a:ext cx="1965282"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Carta de Autorización</a:t>
            </a:r>
          </a:p>
        </p:txBody>
      </p:sp>
      <p:grpSp>
        <p:nvGrpSpPr>
          <p:cNvPr id="225" name="Grupo 224">
            <a:extLst>
              <a:ext uri="{FF2B5EF4-FFF2-40B4-BE49-F238E27FC236}">
                <a16:creationId xmlns:a16="http://schemas.microsoft.com/office/drawing/2014/main" id="{75EB372B-12E0-4E84-D06F-C3189A2EF410}"/>
              </a:ext>
            </a:extLst>
          </p:cNvPr>
          <p:cNvGrpSpPr/>
          <p:nvPr/>
        </p:nvGrpSpPr>
        <p:grpSpPr>
          <a:xfrm>
            <a:off x="1037976" y="2537085"/>
            <a:ext cx="3056918" cy="413128"/>
            <a:chOff x="571052" y="2061025"/>
            <a:chExt cx="2805676" cy="413467"/>
          </a:xfrm>
          <a:solidFill>
            <a:srgbClr val="F37132"/>
          </a:solidFill>
          <a:effectLst>
            <a:outerShdw blurRad="50800" dist="38100" dir="2700000" algn="tl" rotWithShape="0">
              <a:prstClr val="black">
                <a:alpha val="40000"/>
              </a:prstClr>
            </a:outerShdw>
          </a:effectLst>
        </p:grpSpPr>
        <p:sp>
          <p:nvSpPr>
            <p:cNvPr id="226" name="Rectángulo 225">
              <a:extLst>
                <a:ext uri="{FF2B5EF4-FFF2-40B4-BE49-F238E27FC236}">
                  <a16:creationId xmlns:a16="http://schemas.microsoft.com/office/drawing/2014/main" id="{BF893BB3-4FA6-BBBC-0445-DD696C38CDC5}"/>
                </a:ext>
              </a:extLst>
            </p:cNvPr>
            <p:cNvSpPr/>
            <p:nvPr/>
          </p:nvSpPr>
          <p:spPr>
            <a:xfrm>
              <a:off x="1726033" y="2061025"/>
              <a:ext cx="1650695"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27" name="Group 18">
              <a:extLst>
                <a:ext uri="{FF2B5EF4-FFF2-40B4-BE49-F238E27FC236}">
                  <a16:creationId xmlns:a16="http://schemas.microsoft.com/office/drawing/2014/main" id="{77D1EBCE-E077-5E6C-776B-E4C361A396A2}"/>
                </a:ext>
              </a:extLst>
            </p:cNvPr>
            <p:cNvGrpSpPr/>
            <p:nvPr/>
          </p:nvGrpSpPr>
          <p:grpSpPr>
            <a:xfrm>
              <a:off x="571052" y="2061025"/>
              <a:ext cx="1372211" cy="413467"/>
              <a:chOff x="260125" y="568518"/>
              <a:chExt cx="1372211" cy="413467"/>
            </a:xfrm>
            <a:grpFill/>
            <a:effectLst/>
          </p:grpSpPr>
          <p:sp>
            <p:nvSpPr>
              <p:cNvPr id="228" name="Rounded Rectangle 16">
                <a:extLst>
                  <a:ext uri="{FF2B5EF4-FFF2-40B4-BE49-F238E27FC236}">
                    <a16:creationId xmlns:a16="http://schemas.microsoft.com/office/drawing/2014/main" id="{180D0A64-C96F-E991-A40E-744CD047CE16}"/>
                  </a:ext>
                </a:extLst>
              </p:cNvPr>
              <p:cNvSpPr/>
              <p:nvPr/>
            </p:nvSpPr>
            <p:spPr>
              <a:xfrm>
                <a:off x="260125" y="568518"/>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sp>
            <p:nvSpPr>
              <p:cNvPr id="229" name="Rounded Rectangle 17">
                <a:extLst>
                  <a:ext uri="{FF2B5EF4-FFF2-40B4-BE49-F238E27FC236}">
                    <a16:creationId xmlns:a16="http://schemas.microsoft.com/office/drawing/2014/main" id="{7A869B55-10FC-B7FA-57CA-02147D9A8265}"/>
                  </a:ext>
                </a:extLst>
              </p:cNvPr>
              <p:cNvSpPr/>
              <p:nvPr/>
            </p:nvSpPr>
            <p:spPr>
              <a:xfrm>
                <a:off x="469458" y="568518"/>
                <a:ext cx="1162878" cy="413467"/>
              </a:xfrm>
              <a:custGeom>
                <a:avLst/>
                <a:gdLst/>
                <a:ahLst/>
                <a:cxnLst/>
                <a:rect l="0" t="0" r="0" b="0"/>
                <a:pathLst>
                  <a:path w="1162878" h="413467">
                    <a:moveTo>
                      <a:pt x="206733" y="0"/>
                    </a:moveTo>
                    <a:lnTo>
                      <a:pt x="1162878" y="0"/>
                    </a:lnTo>
                    <a:moveTo>
                      <a:pt x="1162878" y="413467"/>
                    </a:moveTo>
                    <a:lnTo>
                      <a:pt x="206733" y="413467"/>
                    </a:lnTo>
                    <a:moveTo>
                      <a:pt x="206733" y="413467"/>
                    </a:moveTo>
                    <a:cubicBezTo>
                      <a:pt x="92557" y="413467"/>
                      <a:pt x="0" y="320910"/>
                      <a:pt x="0" y="206733"/>
                    </a:cubicBezTo>
                    <a:cubicBezTo>
                      <a:pt x="0" y="92557"/>
                      <a:pt x="92557" y="0"/>
                      <a:pt x="206733" y="0"/>
                    </a:cubicBezTo>
                    <a:moveTo>
                      <a:pt x="1162878" y="0"/>
                    </a:moveTo>
                    <a:lnTo>
                      <a:pt x="1162878" y="413467"/>
                    </a:lnTo>
                  </a:path>
                </a:pathLst>
              </a:custGeom>
              <a:grpFill/>
              <a:ln w="6459">
                <a:noFill/>
              </a:ln>
            </p:spPr>
            <p:txBody>
              <a:bodyPr rtlCol="0" anchor="ctr"/>
              <a:lstStyle/>
              <a:p>
                <a:pPr algn="ctr"/>
                <a:endParaRPr/>
              </a:p>
            </p:txBody>
          </p:sp>
        </p:grpSp>
      </p:grpSp>
      <p:sp>
        <p:nvSpPr>
          <p:cNvPr id="230" name="Rounded Rectangle 36">
            <a:extLst>
              <a:ext uri="{FF2B5EF4-FFF2-40B4-BE49-F238E27FC236}">
                <a16:creationId xmlns:a16="http://schemas.microsoft.com/office/drawing/2014/main" id="{0F5F80D8-44D1-3CDB-B8A2-B1F179B5BB96}"/>
              </a:ext>
            </a:extLst>
          </p:cNvPr>
          <p:cNvSpPr/>
          <p:nvPr/>
        </p:nvSpPr>
        <p:spPr>
          <a:xfrm>
            <a:off x="1148006" y="2650913"/>
            <a:ext cx="185458" cy="185472"/>
          </a:xfrm>
          <a:custGeom>
            <a:avLst/>
            <a:gdLst/>
            <a:ahLst/>
            <a:cxnLst/>
            <a:rect l="0" t="0" r="0" b="0"/>
            <a:pathLst>
              <a:path w="156264" h="156275">
                <a:moveTo>
                  <a:pt x="132438" y="22621"/>
                </a:moveTo>
                <a:lnTo>
                  <a:pt x="132438" y="25851"/>
                </a:lnTo>
                <a:cubicBezTo>
                  <a:pt x="132438" y="34771"/>
                  <a:pt x="125207" y="42002"/>
                  <a:pt x="116287" y="42002"/>
                </a:cubicBezTo>
                <a:cubicBezTo>
                  <a:pt x="107367" y="42002"/>
                  <a:pt x="100136" y="34771"/>
                  <a:pt x="100136" y="25851"/>
                </a:cubicBezTo>
                <a:lnTo>
                  <a:pt x="100136" y="22621"/>
                </a:lnTo>
                <a:close/>
                <a:moveTo>
                  <a:pt x="130823" y="16161"/>
                </a:moveTo>
                <a:lnTo>
                  <a:pt x="101751" y="16161"/>
                </a:lnTo>
                <a:cubicBezTo>
                  <a:pt x="100705" y="16145"/>
                  <a:pt x="99726" y="15644"/>
                  <a:pt x="99103" y="14804"/>
                </a:cubicBezTo>
                <a:cubicBezTo>
                  <a:pt x="98494" y="13961"/>
                  <a:pt x="98349" y="12869"/>
                  <a:pt x="98715" y="11897"/>
                </a:cubicBezTo>
                <a:lnTo>
                  <a:pt x="101945" y="2206"/>
                </a:lnTo>
                <a:cubicBezTo>
                  <a:pt x="102369" y="889"/>
                  <a:pt x="103598" y="0"/>
                  <a:pt x="104982" y="9"/>
                </a:cubicBezTo>
                <a:lnTo>
                  <a:pt x="127593" y="9"/>
                </a:lnTo>
                <a:cubicBezTo>
                  <a:pt x="128970" y="20"/>
                  <a:pt x="130189" y="902"/>
                  <a:pt x="130629" y="2206"/>
                </a:cubicBezTo>
                <a:lnTo>
                  <a:pt x="133860" y="11897"/>
                </a:lnTo>
                <a:cubicBezTo>
                  <a:pt x="134226" y="12869"/>
                  <a:pt x="134080" y="13961"/>
                  <a:pt x="133472" y="14804"/>
                </a:cubicBezTo>
                <a:cubicBezTo>
                  <a:pt x="132849" y="15644"/>
                  <a:pt x="131869" y="16145"/>
                  <a:pt x="130823" y="16161"/>
                </a:cubicBezTo>
                <a:close/>
                <a:moveTo>
                  <a:pt x="85600" y="111452"/>
                </a:moveTo>
                <a:lnTo>
                  <a:pt x="85600" y="122758"/>
                </a:lnTo>
                <a:cubicBezTo>
                  <a:pt x="85600" y="129894"/>
                  <a:pt x="79815" y="135679"/>
                  <a:pt x="72679" y="135679"/>
                </a:cubicBezTo>
                <a:lnTo>
                  <a:pt x="6460" y="135679"/>
                </a:lnTo>
                <a:cubicBezTo>
                  <a:pt x="2892" y="135679"/>
                  <a:pt x="0" y="132786"/>
                  <a:pt x="0" y="129218"/>
                </a:cubicBezTo>
                <a:cubicBezTo>
                  <a:pt x="0" y="125650"/>
                  <a:pt x="2892" y="122758"/>
                  <a:pt x="6460" y="122758"/>
                </a:cubicBezTo>
                <a:lnTo>
                  <a:pt x="72679" y="122758"/>
                </a:lnTo>
                <a:lnTo>
                  <a:pt x="72679" y="111452"/>
                </a:lnTo>
                <a:cubicBezTo>
                  <a:pt x="72679" y="107884"/>
                  <a:pt x="75572" y="104992"/>
                  <a:pt x="79140" y="104992"/>
                </a:cubicBezTo>
                <a:cubicBezTo>
                  <a:pt x="82708" y="104992"/>
                  <a:pt x="85600" y="107884"/>
                  <a:pt x="85600" y="111452"/>
                </a:cubicBezTo>
                <a:close/>
                <a:moveTo>
                  <a:pt x="6460" y="145369"/>
                </a:moveTo>
                <a:cubicBezTo>
                  <a:pt x="6460" y="140017"/>
                  <a:pt x="10799" y="135679"/>
                  <a:pt x="16151" y="135679"/>
                </a:cubicBezTo>
                <a:cubicBezTo>
                  <a:pt x="21503" y="135679"/>
                  <a:pt x="25841" y="140017"/>
                  <a:pt x="25841" y="145369"/>
                </a:cubicBezTo>
                <a:cubicBezTo>
                  <a:pt x="25841" y="150721"/>
                  <a:pt x="21503" y="155060"/>
                  <a:pt x="16151" y="155060"/>
                </a:cubicBezTo>
                <a:cubicBezTo>
                  <a:pt x="10799" y="155060"/>
                  <a:pt x="6460" y="150721"/>
                  <a:pt x="6460" y="145369"/>
                </a:cubicBezTo>
                <a:moveTo>
                  <a:pt x="48453" y="145369"/>
                </a:moveTo>
                <a:cubicBezTo>
                  <a:pt x="48453" y="140017"/>
                  <a:pt x="52791" y="135679"/>
                  <a:pt x="58143" y="135679"/>
                </a:cubicBezTo>
                <a:cubicBezTo>
                  <a:pt x="63495" y="135679"/>
                  <a:pt x="67834" y="140017"/>
                  <a:pt x="67834" y="145369"/>
                </a:cubicBezTo>
                <a:cubicBezTo>
                  <a:pt x="67834" y="150721"/>
                  <a:pt x="63495" y="155060"/>
                  <a:pt x="58143" y="155060"/>
                </a:cubicBezTo>
                <a:cubicBezTo>
                  <a:pt x="52791" y="155060"/>
                  <a:pt x="48453" y="150721"/>
                  <a:pt x="48453" y="145369"/>
                </a:cubicBezTo>
                <a:moveTo>
                  <a:pt x="3230" y="108222"/>
                </a:moveTo>
                <a:lnTo>
                  <a:pt x="3230" y="75920"/>
                </a:lnTo>
                <a:cubicBezTo>
                  <a:pt x="3230" y="72352"/>
                  <a:pt x="6122" y="69459"/>
                  <a:pt x="9690" y="69459"/>
                </a:cubicBezTo>
                <a:lnTo>
                  <a:pt x="19381" y="69459"/>
                </a:lnTo>
                <a:lnTo>
                  <a:pt x="19381" y="66229"/>
                </a:lnTo>
                <a:cubicBezTo>
                  <a:pt x="19381" y="58201"/>
                  <a:pt x="25889" y="51693"/>
                  <a:pt x="33917" y="51693"/>
                </a:cubicBezTo>
                <a:cubicBezTo>
                  <a:pt x="41945" y="51693"/>
                  <a:pt x="48453" y="58201"/>
                  <a:pt x="48453" y="66229"/>
                </a:cubicBezTo>
                <a:lnTo>
                  <a:pt x="48453" y="69459"/>
                </a:lnTo>
                <a:lnTo>
                  <a:pt x="58143" y="69459"/>
                </a:lnTo>
                <a:cubicBezTo>
                  <a:pt x="61711" y="69459"/>
                  <a:pt x="64604" y="72352"/>
                  <a:pt x="64604" y="75920"/>
                </a:cubicBezTo>
                <a:lnTo>
                  <a:pt x="64604" y="108222"/>
                </a:lnTo>
                <a:cubicBezTo>
                  <a:pt x="64604" y="111790"/>
                  <a:pt x="61711" y="114682"/>
                  <a:pt x="58143" y="114682"/>
                </a:cubicBezTo>
                <a:lnTo>
                  <a:pt x="9690" y="114682"/>
                </a:lnTo>
                <a:cubicBezTo>
                  <a:pt x="6122" y="114682"/>
                  <a:pt x="3230" y="111790"/>
                  <a:pt x="3230" y="108222"/>
                </a:cubicBezTo>
                <a:close/>
                <a:moveTo>
                  <a:pt x="29071" y="69459"/>
                </a:moveTo>
                <a:lnTo>
                  <a:pt x="38762" y="69459"/>
                </a:lnTo>
                <a:lnTo>
                  <a:pt x="38762" y="66229"/>
                </a:lnTo>
                <a:cubicBezTo>
                  <a:pt x="38762" y="63553"/>
                  <a:pt x="36593" y="61384"/>
                  <a:pt x="33917" y="61384"/>
                </a:cubicBezTo>
                <a:cubicBezTo>
                  <a:pt x="31241" y="61384"/>
                  <a:pt x="29071" y="63553"/>
                  <a:pt x="29071" y="66229"/>
                </a:cubicBezTo>
                <a:close/>
                <a:moveTo>
                  <a:pt x="0" y="9"/>
                </a:moveTo>
                <a:moveTo>
                  <a:pt x="147556" y="155062"/>
                </a:moveTo>
                <a:cubicBezTo>
                  <a:pt x="142203" y="156275"/>
                  <a:pt x="136881" y="152919"/>
                  <a:pt x="135669" y="147566"/>
                </a:cubicBezTo>
                <a:lnTo>
                  <a:pt x="128756" y="116103"/>
                </a:lnTo>
                <a:lnTo>
                  <a:pt x="123781" y="120367"/>
                </a:lnTo>
                <a:cubicBezTo>
                  <a:pt x="120727" y="122981"/>
                  <a:pt x="118767" y="126648"/>
                  <a:pt x="118290" y="130639"/>
                </a:cubicBezTo>
                <a:lnTo>
                  <a:pt x="116287" y="146597"/>
                </a:lnTo>
                <a:cubicBezTo>
                  <a:pt x="115609" y="151948"/>
                  <a:pt x="110721" y="155736"/>
                  <a:pt x="105369" y="155059"/>
                </a:cubicBezTo>
                <a:cubicBezTo>
                  <a:pt x="100018" y="154381"/>
                  <a:pt x="96229" y="149493"/>
                  <a:pt x="96906" y="144142"/>
                </a:cubicBezTo>
                <a:lnTo>
                  <a:pt x="98973" y="128249"/>
                </a:lnTo>
                <a:cubicBezTo>
                  <a:pt x="100081" y="119468"/>
                  <a:pt x="104409" y="111410"/>
                  <a:pt x="111119" y="105638"/>
                </a:cubicBezTo>
                <a:lnTo>
                  <a:pt x="123006" y="95818"/>
                </a:lnTo>
                <a:cubicBezTo>
                  <a:pt x="123458" y="95412"/>
                  <a:pt x="123655" y="94795"/>
                  <a:pt x="123523" y="94203"/>
                </a:cubicBezTo>
                <a:lnTo>
                  <a:pt x="121714" y="86321"/>
                </a:lnTo>
                <a:cubicBezTo>
                  <a:pt x="121606" y="85752"/>
                  <a:pt x="121177" y="85299"/>
                  <a:pt x="120616" y="85158"/>
                </a:cubicBezTo>
                <a:cubicBezTo>
                  <a:pt x="120136" y="84881"/>
                  <a:pt x="119545" y="84881"/>
                  <a:pt x="119065" y="85158"/>
                </a:cubicBezTo>
                <a:cubicBezTo>
                  <a:pt x="109477" y="93326"/>
                  <a:pt x="97710" y="98514"/>
                  <a:pt x="85213" y="100082"/>
                </a:cubicBezTo>
                <a:cubicBezTo>
                  <a:pt x="79861" y="100759"/>
                  <a:pt x="74974" y="96970"/>
                  <a:pt x="74296" y="91618"/>
                </a:cubicBezTo>
                <a:cubicBezTo>
                  <a:pt x="73618" y="86267"/>
                  <a:pt x="77406" y="81379"/>
                  <a:pt x="82758" y="80700"/>
                </a:cubicBezTo>
                <a:cubicBezTo>
                  <a:pt x="96223" y="79022"/>
                  <a:pt x="108224" y="71385"/>
                  <a:pt x="115447" y="59898"/>
                </a:cubicBezTo>
                <a:cubicBezTo>
                  <a:pt x="117838" y="56021"/>
                  <a:pt x="120487" y="50595"/>
                  <a:pt x="127593" y="51693"/>
                </a:cubicBezTo>
                <a:cubicBezTo>
                  <a:pt x="131581" y="52269"/>
                  <a:pt x="134797" y="55253"/>
                  <a:pt x="135669" y="59187"/>
                </a:cubicBezTo>
                <a:lnTo>
                  <a:pt x="155050" y="143173"/>
                </a:lnTo>
                <a:cubicBezTo>
                  <a:pt x="156264" y="148525"/>
                  <a:pt x="152909" y="153849"/>
                  <a:pt x="147556" y="155062"/>
                </a:cubicBezTo>
                <a:close/>
              </a:path>
            </a:pathLst>
          </a:custGeom>
          <a:solidFill>
            <a:srgbClr val="FFFFFF"/>
          </a:solidFill>
          <a:ln>
            <a:noFill/>
          </a:ln>
        </p:spPr>
        <p:txBody>
          <a:bodyPr rtlCol="0" anchor="ctr"/>
          <a:lstStyle/>
          <a:p>
            <a:pPr algn="ctr"/>
            <a:endParaRPr/>
          </a:p>
        </p:txBody>
      </p:sp>
      <p:sp>
        <p:nvSpPr>
          <p:cNvPr id="231" name="TextBox 61">
            <a:extLst>
              <a:ext uri="{FF2B5EF4-FFF2-40B4-BE49-F238E27FC236}">
                <a16:creationId xmlns:a16="http://schemas.microsoft.com/office/drawing/2014/main" id="{EEAFE96B-9643-0DB0-BD7B-68319BF0C84B}"/>
              </a:ext>
            </a:extLst>
          </p:cNvPr>
          <p:cNvSpPr txBox="1"/>
          <p:nvPr/>
        </p:nvSpPr>
        <p:spPr>
          <a:xfrm>
            <a:off x="1400874" y="2627483"/>
            <a:ext cx="2580836"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Traslado </a:t>
            </a:r>
            <a:r>
              <a:rPr lang="es-MX" sz="1600" b="1" noProof="0" dirty="0">
                <a:solidFill>
                  <a:srgbClr val="FFFFFF"/>
                </a:solidFill>
                <a:latin typeface="Lato" panose="020F0502020204030203" pitchFamily="34" charset="0"/>
                <a:ea typeface="Lato" panose="020F0502020204030203" pitchFamily="34" charset="0"/>
                <a:cs typeface="Lato" panose="020F0502020204030203" pitchFamily="34" charset="0"/>
              </a:rPr>
              <a:t>Aliado P</a:t>
            </a: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 al Hospital</a:t>
            </a:r>
          </a:p>
        </p:txBody>
      </p:sp>
      <p:grpSp>
        <p:nvGrpSpPr>
          <p:cNvPr id="232" name="Grupo 231">
            <a:extLst>
              <a:ext uri="{FF2B5EF4-FFF2-40B4-BE49-F238E27FC236}">
                <a16:creationId xmlns:a16="http://schemas.microsoft.com/office/drawing/2014/main" id="{AAA7C3BC-EF17-D1D1-3E8B-53FE727DE57F}"/>
              </a:ext>
            </a:extLst>
          </p:cNvPr>
          <p:cNvGrpSpPr/>
          <p:nvPr/>
        </p:nvGrpSpPr>
        <p:grpSpPr>
          <a:xfrm>
            <a:off x="4094893" y="5471712"/>
            <a:ext cx="2404537" cy="409310"/>
            <a:chOff x="2849419" y="2482676"/>
            <a:chExt cx="2404537" cy="508650"/>
          </a:xfrm>
          <a:solidFill>
            <a:srgbClr val="F79519"/>
          </a:solidFill>
          <a:effectLst>
            <a:outerShdw blurRad="50800" dist="38100" dir="2700000" algn="tl" rotWithShape="0">
              <a:prstClr val="black">
                <a:alpha val="40000"/>
              </a:prstClr>
            </a:outerShdw>
          </a:effectLst>
        </p:grpSpPr>
        <p:sp>
          <p:nvSpPr>
            <p:cNvPr id="233" name="Rectángulo 232">
              <a:extLst>
                <a:ext uri="{FF2B5EF4-FFF2-40B4-BE49-F238E27FC236}">
                  <a16:creationId xmlns:a16="http://schemas.microsoft.com/office/drawing/2014/main" id="{9D4BFA35-2F2A-FF1A-8758-454FB307033E}"/>
                </a:ext>
              </a:extLst>
            </p:cNvPr>
            <p:cNvSpPr/>
            <p:nvPr/>
          </p:nvSpPr>
          <p:spPr>
            <a:xfrm>
              <a:off x="2849419" y="2482676"/>
              <a:ext cx="1147551" cy="50865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34" name="Group 3">
              <a:extLst>
                <a:ext uri="{FF2B5EF4-FFF2-40B4-BE49-F238E27FC236}">
                  <a16:creationId xmlns:a16="http://schemas.microsoft.com/office/drawing/2014/main" id="{31C29073-9874-1E78-F7DC-E926661D81AA}"/>
                </a:ext>
              </a:extLst>
            </p:cNvPr>
            <p:cNvGrpSpPr/>
            <p:nvPr/>
          </p:nvGrpSpPr>
          <p:grpSpPr>
            <a:xfrm>
              <a:off x="3729294" y="2482676"/>
              <a:ext cx="1524662" cy="508650"/>
              <a:chOff x="1632336" y="1085353"/>
              <a:chExt cx="1524662" cy="413467"/>
            </a:xfrm>
            <a:grpFill/>
          </p:grpSpPr>
          <p:sp>
            <p:nvSpPr>
              <p:cNvPr id="235" name="Rounded Rectangle 1">
                <a:extLst>
                  <a:ext uri="{FF2B5EF4-FFF2-40B4-BE49-F238E27FC236}">
                    <a16:creationId xmlns:a16="http://schemas.microsoft.com/office/drawing/2014/main" id="{BAAAF9CE-58B0-1B5E-55A1-49EFFCF761C0}"/>
                  </a:ext>
                </a:extLst>
              </p:cNvPr>
              <p:cNvSpPr/>
              <p:nvPr/>
            </p:nvSpPr>
            <p:spPr>
              <a:xfrm>
                <a:off x="1632336" y="1085353"/>
                <a:ext cx="1524662" cy="413467"/>
              </a:xfrm>
              <a:custGeom>
                <a:avLst/>
                <a:gdLst/>
                <a:ahLst/>
                <a:cxnLst/>
                <a:rect l="0" t="0" r="0" b="0"/>
                <a:pathLst>
                  <a:path w="1524662" h="413467">
                    <a:moveTo>
                      <a:pt x="0" y="0"/>
                    </a:moveTo>
                    <a:lnTo>
                      <a:pt x="1317928" y="0"/>
                    </a:lnTo>
                    <a:lnTo>
                      <a:pt x="1317928" y="413467"/>
                    </a:lnTo>
                    <a:lnTo>
                      <a:pt x="0" y="413467"/>
                    </a:lnTo>
                    <a:close/>
                    <a:moveTo>
                      <a:pt x="1317928" y="413467"/>
                    </a:moveTo>
                    <a:lnTo>
                      <a:pt x="1317928" y="0"/>
                    </a:lnTo>
                    <a:cubicBezTo>
                      <a:pt x="1432104" y="0"/>
                      <a:pt x="1524662" y="92557"/>
                      <a:pt x="1524662" y="206733"/>
                    </a:cubicBezTo>
                    <a:cubicBezTo>
                      <a:pt x="1524662" y="320910"/>
                      <a:pt x="1432104" y="413467"/>
                      <a:pt x="1317928" y="413467"/>
                    </a:cubicBezTo>
                    <a:close/>
                  </a:path>
                </a:pathLst>
              </a:custGeom>
              <a:grpFill/>
              <a:ln>
                <a:noFill/>
              </a:ln>
            </p:spPr>
            <p:txBody>
              <a:bodyPr rtlCol="0" anchor="ctr"/>
              <a:lstStyle/>
              <a:p>
                <a:pPr algn="ctr"/>
                <a:endParaRPr/>
              </a:p>
            </p:txBody>
          </p:sp>
          <p:sp>
            <p:nvSpPr>
              <p:cNvPr id="236" name="Rounded Rectangle 2">
                <a:extLst>
                  <a:ext uri="{FF2B5EF4-FFF2-40B4-BE49-F238E27FC236}">
                    <a16:creationId xmlns:a16="http://schemas.microsoft.com/office/drawing/2014/main" id="{1406AEE4-E30B-5967-ECE9-51729636F230}"/>
                  </a:ext>
                </a:extLst>
              </p:cNvPr>
              <p:cNvSpPr/>
              <p:nvPr/>
            </p:nvSpPr>
            <p:spPr>
              <a:xfrm>
                <a:off x="1632336" y="1085353"/>
                <a:ext cx="1524662" cy="413467"/>
              </a:xfrm>
              <a:custGeom>
                <a:avLst/>
                <a:gdLst/>
                <a:ahLst/>
                <a:cxnLst/>
                <a:rect l="0" t="0" r="0" b="0"/>
                <a:pathLst>
                  <a:path w="1524662" h="413467">
                    <a:moveTo>
                      <a:pt x="1317928" y="413467"/>
                    </a:moveTo>
                    <a:lnTo>
                      <a:pt x="0" y="413467"/>
                    </a:lnTo>
                    <a:moveTo>
                      <a:pt x="0" y="0"/>
                    </a:moveTo>
                    <a:lnTo>
                      <a:pt x="1317928" y="0"/>
                    </a:lnTo>
                    <a:moveTo>
                      <a:pt x="1317928" y="0"/>
                    </a:moveTo>
                    <a:cubicBezTo>
                      <a:pt x="1432104" y="0"/>
                      <a:pt x="1524662" y="92557"/>
                      <a:pt x="1524662" y="206733"/>
                    </a:cubicBezTo>
                    <a:cubicBezTo>
                      <a:pt x="1524662" y="320910"/>
                      <a:pt x="1432104" y="413467"/>
                      <a:pt x="1317928" y="413467"/>
                    </a:cubicBezTo>
                    <a:moveTo>
                      <a:pt x="0" y="413467"/>
                    </a:moveTo>
                    <a:lnTo>
                      <a:pt x="0" y="0"/>
                    </a:lnTo>
                  </a:path>
                </a:pathLst>
              </a:custGeom>
              <a:grpFill/>
              <a:ln w="6459">
                <a:noFill/>
              </a:ln>
            </p:spPr>
            <p:txBody>
              <a:bodyPr rtlCol="0" anchor="ctr"/>
              <a:lstStyle/>
              <a:p>
                <a:pPr algn="ctr"/>
                <a:endParaRPr/>
              </a:p>
            </p:txBody>
          </p:sp>
        </p:grpSp>
      </p:grpSp>
      <p:sp>
        <p:nvSpPr>
          <p:cNvPr id="237" name="TextBox 61">
            <a:extLst>
              <a:ext uri="{FF2B5EF4-FFF2-40B4-BE49-F238E27FC236}">
                <a16:creationId xmlns:a16="http://schemas.microsoft.com/office/drawing/2014/main" id="{75B28DE6-2E8D-AF42-1236-197BDF37869A}"/>
              </a:ext>
            </a:extLst>
          </p:cNvPr>
          <p:cNvSpPr txBox="1"/>
          <p:nvPr/>
        </p:nvSpPr>
        <p:spPr>
          <a:xfrm>
            <a:off x="4179149" y="5548377"/>
            <a:ext cx="1442703"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Trámite del Alta</a:t>
            </a:r>
          </a:p>
        </p:txBody>
      </p:sp>
      <p:sp>
        <p:nvSpPr>
          <p:cNvPr id="238" name="Rounded Rectangle 38">
            <a:extLst>
              <a:ext uri="{FF2B5EF4-FFF2-40B4-BE49-F238E27FC236}">
                <a16:creationId xmlns:a16="http://schemas.microsoft.com/office/drawing/2014/main" id="{A52DF558-2296-5D0B-FA2C-405ABC85933F}"/>
              </a:ext>
            </a:extLst>
          </p:cNvPr>
          <p:cNvSpPr/>
          <p:nvPr/>
        </p:nvSpPr>
        <p:spPr>
          <a:xfrm>
            <a:off x="6035779" y="5565367"/>
            <a:ext cx="219074" cy="221998"/>
          </a:xfrm>
          <a:custGeom>
            <a:avLst/>
            <a:gdLst/>
            <a:ahLst/>
            <a:cxnLst/>
            <a:rect l="0" t="0" r="0" b="0"/>
            <a:pathLst>
              <a:path w="153114" h="155158">
                <a:moveTo>
                  <a:pt x="128304" y="153112"/>
                </a:moveTo>
                <a:cubicBezTo>
                  <a:pt x="127835" y="153043"/>
                  <a:pt x="127427" y="152755"/>
                  <a:pt x="127205" y="152337"/>
                </a:cubicBezTo>
                <a:cubicBezTo>
                  <a:pt x="124061" y="147680"/>
                  <a:pt x="121987" y="142385"/>
                  <a:pt x="121133" y="136832"/>
                </a:cubicBezTo>
                <a:lnTo>
                  <a:pt x="121133" y="127787"/>
                </a:lnTo>
                <a:cubicBezTo>
                  <a:pt x="121121" y="127378"/>
                  <a:pt x="120960" y="126987"/>
                  <a:pt x="120680" y="126689"/>
                </a:cubicBezTo>
                <a:lnTo>
                  <a:pt x="102914" y="108599"/>
                </a:lnTo>
                <a:cubicBezTo>
                  <a:pt x="101270" y="106869"/>
                  <a:pt x="100447" y="104517"/>
                  <a:pt x="100653" y="102139"/>
                </a:cubicBezTo>
                <a:cubicBezTo>
                  <a:pt x="100828" y="99822"/>
                  <a:pt x="102008" y="97697"/>
                  <a:pt x="103883" y="96325"/>
                </a:cubicBezTo>
                <a:cubicBezTo>
                  <a:pt x="106362" y="94492"/>
                  <a:pt x="109663" y="94217"/>
                  <a:pt x="112411" y="95614"/>
                </a:cubicBezTo>
                <a:lnTo>
                  <a:pt x="125784" y="109052"/>
                </a:lnTo>
                <a:cubicBezTo>
                  <a:pt x="127676" y="110941"/>
                  <a:pt x="130740" y="110941"/>
                  <a:pt x="132632" y="109052"/>
                </a:cubicBezTo>
                <a:cubicBezTo>
                  <a:pt x="134522" y="107160"/>
                  <a:pt x="134522" y="104095"/>
                  <a:pt x="132632" y="102204"/>
                </a:cubicBezTo>
                <a:lnTo>
                  <a:pt x="116740" y="86311"/>
                </a:lnTo>
                <a:cubicBezTo>
                  <a:pt x="116460" y="85986"/>
                  <a:pt x="116301" y="85576"/>
                  <a:pt x="116287" y="85148"/>
                </a:cubicBezTo>
                <a:lnTo>
                  <a:pt x="116287" y="68803"/>
                </a:lnTo>
                <a:cubicBezTo>
                  <a:pt x="116287" y="66127"/>
                  <a:pt x="118457" y="63958"/>
                  <a:pt x="121133" y="63958"/>
                </a:cubicBezTo>
                <a:cubicBezTo>
                  <a:pt x="123809" y="63958"/>
                  <a:pt x="125978" y="66127"/>
                  <a:pt x="125978" y="68803"/>
                </a:cubicBezTo>
                <a:lnTo>
                  <a:pt x="125978" y="72163"/>
                </a:lnTo>
                <a:cubicBezTo>
                  <a:pt x="125982" y="72637"/>
                  <a:pt x="126195" y="73086"/>
                  <a:pt x="126559" y="73390"/>
                </a:cubicBezTo>
                <a:cubicBezTo>
                  <a:pt x="137219" y="82370"/>
                  <a:pt x="146974" y="91285"/>
                  <a:pt x="146974" y="101105"/>
                </a:cubicBezTo>
                <a:lnTo>
                  <a:pt x="146974" y="130177"/>
                </a:lnTo>
                <a:cubicBezTo>
                  <a:pt x="146916" y="130432"/>
                  <a:pt x="146916" y="130697"/>
                  <a:pt x="146974" y="130953"/>
                </a:cubicBezTo>
                <a:lnTo>
                  <a:pt x="152789" y="142194"/>
                </a:lnTo>
                <a:cubicBezTo>
                  <a:pt x="153114" y="142730"/>
                  <a:pt x="153114" y="143402"/>
                  <a:pt x="152789" y="143938"/>
                </a:cubicBezTo>
                <a:cubicBezTo>
                  <a:pt x="146834" y="151125"/>
                  <a:pt x="137515" y="154616"/>
                  <a:pt x="128304" y="153112"/>
                </a:cubicBezTo>
                <a:close/>
                <a:moveTo>
                  <a:pt x="0" y="0"/>
                </a:moveTo>
                <a:moveTo>
                  <a:pt x="2261" y="12274"/>
                </a:moveTo>
                <a:cubicBezTo>
                  <a:pt x="8274" y="5181"/>
                  <a:pt x="17572" y="1771"/>
                  <a:pt x="26746" y="3294"/>
                </a:cubicBezTo>
                <a:cubicBezTo>
                  <a:pt x="27204" y="3389"/>
                  <a:pt x="27602" y="3670"/>
                  <a:pt x="27844" y="4070"/>
                </a:cubicBezTo>
                <a:cubicBezTo>
                  <a:pt x="30942" y="8679"/>
                  <a:pt x="33013" y="13901"/>
                  <a:pt x="33917" y="19381"/>
                </a:cubicBezTo>
                <a:lnTo>
                  <a:pt x="33917" y="29265"/>
                </a:lnTo>
                <a:lnTo>
                  <a:pt x="52135" y="47613"/>
                </a:lnTo>
                <a:cubicBezTo>
                  <a:pt x="53779" y="49343"/>
                  <a:pt x="54603" y="51695"/>
                  <a:pt x="54396" y="54073"/>
                </a:cubicBezTo>
                <a:cubicBezTo>
                  <a:pt x="54281" y="56597"/>
                  <a:pt x="52991" y="58921"/>
                  <a:pt x="50911" y="60354"/>
                </a:cubicBezTo>
                <a:cubicBezTo>
                  <a:pt x="48831" y="61787"/>
                  <a:pt x="46200" y="62164"/>
                  <a:pt x="43801" y="61374"/>
                </a:cubicBezTo>
                <a:lnTo>
                  <a:pt x="30880" y="48453"/>
                </a:lnTo>
                <a:cubicBezTo>
                  <a:pt x="28971" y="46674"/>
                  <a:pt x="25996" y="46726"/>
                  <a:pt x="24151" y="48572"/>
                </a:cubicBezTo>
                <a:cubicBezTo>
                  <a:pt x="22306" y="50417"/>
                  <a:pt x="22253" y="53392"/>
                  <a:pt x="24032" y="55301"/>
                </a:cubicBezTo>
                <a:lnTo>
                  <a:pt x="41799" y="73132"/>
                </a:lnTo>
                <a:cubicBezTo>
                  <a:pt x="42301" y="73657"/>
                  <a:pt x="42921" y="74056"/>
                  <a:pt x="43607" y="74294"/>
                </a:cubicBezTo>
                <a:lnTo>
                  <a:pt x="43607" y="138899"/>
                </a:lnTo>
                <a:cubicBezTo>
                  <a:pt x="43607" y="140683"/>
                  <a:pt x="45054" y="142129"/>
                  <a:pt x="46838" y="142129"/>
                </a:cubicBezTo>
                <a:lnTo>
                  <a:pt x="111442" y="142129"/>
                </a:lnTo>
                <a:cubicBezTo>
                  <a:pt x="115010" y="142129"/>
                  <a:pt x="117902" y="145021"/>
                  <a:pt x="117902" y="148589"/>
                </a:cubicBezTo>
                <a:cubicBezTo>
                  <a:pt x="117902" y="152158"/>
                  <a:pt x="115010" y="155050"/>
                  <a:pt x="111442" y="155050"/>
                </a:cubicBezTo>
                <a:lnTo>
                  <a:pt x="40377" y="155050"/>
                </a:lnTo>
                <a:cubicBezTo>
                  <a:pt x="35025" y="155158"/>
                  <a:pt x="30599" y="150906"/>
                  <a:pt x="30493" y="145553"/>
                </a:cubicBezTo>
                <a:lnTo>
                  <a:pt x="30493" y="85471"/>
                </a:lnTo>
                <a:cubicBezTo>
                  <a:pt x="30520" y="84990"/>
                  <a:pt x="30301" y="84528"/>
                  <a:pt x="29911" y="84244"/>
                </a:cubicBezTo>
                <a:cubicBezTo>
                  <a:pt x="18670" y="74488"/>
                  <a:pt x="7881" y="65444"/>
                  <a:pt x="7881" y="55107"/>
                </a:cubicBezTo>
                <a:lnTo>
                  <a:pt x="7881" y="26035"/>
                </a:lnTo>
                <a:cubicBezTo>
                  <a:pt x="7939" y="25780"/>
                  <a:pt x="7939" y="25515"/>
                  <a:pt x="7881" y="25260"/>
                </a:cubicBezTo>
                <a:lnTo>
                  <a:pt x="2067" y="14019"/>
                </a:lnTo>
                <a:cubicBezTo>
                  <a:pt x="1813" y="13445"/>
                  <a:pt x="1887" y="12779"/>
                  <a:pt x="2261" y="12274"/>
                </a:cubicBezTo>
                <a:close/>
                <a:moveTo>
                  <a:pt x="92061" y="95291"/>
                </a:moveTo>
                <a:lnTo>
                  <a:pt x="56528" y="95291"/>
                </a:lnTo>
                <a:cubicBezTo>
                  <a:pt x="53852" y="95291"/>
                  <a:pt x="51683" y="93122"/>
                  <a:pt x="51683" y="90446"/>
                </a:cubicBezTo>
                <a:cubicBezTo>
                  <a:pt x="51683" y="87770"/>
                  <a:pt x="53852" y="85600"/>
                  <a:pt x="56528" y="85600"/>
                </a:cubicBezTo>
                <a:lnTo>
                  <a:pt x="92061" y="85600"/>
                </a:lnTo>
                <a:cubicBezTo>
                  <a:pt x="94737" y="85600"/>
                  <a:pt x="96906" y="87770"/>
                  <a:pt x="96906" y="90446"/>
                </a:cubicBezTo>
                <a:cubicBezTo>
                  <a:pt x="96871" y="93107"/>
                  <a:pt x="94722" y="95256"/>
                  <a:pt x="92061" y="95291"/>
                </a:cubicBezTo>
                <a:close/>
                <a:moveTo>
                  <a:pt x="79140" y="111636"/>
                </a:moveTo>
                <a:cubicBezTo>
                  <a:pt x="81816" y="111636"/>
                  <a:pt x="83985" y="113805"/>
                  <a:pt x="83985" y="116481"/>
                </a:cubicBezTo>
                <a:cubicBezTo>
                  <a:pt x="83985" y="119157"/>
                  <a:pt x="81816" y="121326"/>
                  <a:pt x="79140" y="121326"/>
                </a:cubicBezTo>
                <a:lnTo>
                  <a:pt x="56528" y="121326"/>
                </a:lnTo>
                <a:cubicBezTo>
                  <a:pt x="53852" y="121326"/>
                  <a:pt x="51683" y="119157"/>
                  <a:pt x="51683" y="116481"/>
                </a:cubicBezTo>
                <a:cubicBezTo>
                  <a:pt x="51683" y="113805"/>
                  <a:pt x="53852" y="111636"/>
                  <a:pt x="56528" y="111636"/>
                </a:cubicBezTo>
                <a:close/>
                <a:moveTo>
                  <a:pt x="90446" y="64604"/>
                </a:moveTo>
                <a:cubicBezTo>
                  <a:pt x="72606" y="64604"/>
                  <a:pt x="58143" y="50142"/>
                  <a:pt x="58143" y="32302"/>
                </a:cubicBezTo>
                <a:cubicBezTo>
                  <a:pt x="58143" y="14462"/>
                  <a:pt x="72606" y="0"/>
                  <a:pt x="90446" y="0"/>
                </a:cubicBezTo>
                <a:cubicBezTo>
                  <a:pt x="108286" y="0"/>
                  <a:pt x="122748" y="14462"/>
                  <a:pt x="122748" y="32302"/>
                </a:cubicBezTo>
                <a:cubicBezTo>
                  <a:pt x="122748" y="50142"/>
                  <a:pt x="108286" y="64604"/>
                  <a:pt x="90446" y="64604"/>
                </a:cubicBezTo>
                <a:close/>
                <a:moveTo>
                  <a:pt x="107889" y="17249"/>
                </a:moveTo>
                <a:cubicBezTo>
                  <a:pt x="105748" y="15643"/>
                  <a:pt x="102711" y="16077"/>
                  <a:pt x="101105" y="18218"/>
                </a:cubicBezTo>
                <a:lnTo>
                  <a:pt x="87603" y="36243"/>
                </a:lnTo>
                <a:cubicBezTo>
                  <a:pt x="87326" y="36615"/>
                  <a:pt x="86903" y="36850"/>
                  <a:pt x="86440" y="36889"/>
                </a:cubicBezTo>
                <a:cubicBezTo>
                  <a:pt x="85955" y="36911"/>
                  <a:pt x="85484" y="36723"/>
                  <a:pt x="85148" y="36372"/>
                </a:cubicBezTo>
                <a:lnTo>
                  <a:pt x="79334" y="30557"/>
                </a:lnTo>
                <a:cubicBezTo>
                  <a:pt x="78126" y="29261"/>
                  <a:pt x="76307" y="28727"/>
                  <a:pt x="74590" y="29166"/>
                </a:cubicBezTo>
                <a:cubicBezTo>
                  <a:pt x="72873" y="29604"/>
                  <a:pt x="71533" y="30945"/>
                  <a:pt x="71094" y="32662"/>
                </a:cubicBezTo>
                <a:cubicBezTo>
                  <a:pt x="70656" y="34378"/>
                  <a:pt x="71189" y="36197"/>
                  <a:pt x="72486" y="37405"/>
                </a:cubicBezTo>
                <a:lnTo>
                  <a:pt x="80109" y="45287"/>
                </a:lnTo>
                <a:cubicBezTo>
                  <a:pt x="81802" y="47021"/>
                  <a:pt x="84148" y="47959"/>
                  <a:pt x="86569" y="47871"/>
                </a:cubicBezTo>
                <a:cubicBezTo>
                  <a:pt x="89337" y="47892"/>
                  <a:pt x="91951" y="46597"/>
                  <a:pt x="93611" y="44383"/>
                </a:cubicBezTo>
                <a:lnTo>
                  <a:pt x="108858" y="24032"/>
                </a:lnTo>
                <a:cubicBezTo>
                  <a:pt x="110463" y="21891"/>
                  <a:pt x="110030" y="18854"/>
                  <a:pt x="107889" y="17249"/>
                </a:cubicBezTo>
                <a:close/>
              </a:path>
            </a:pathLst>
          </a:custGeom>
          <a:solidFill>
            <a:srgbClr val="FFFFFF"/>
          </a:solidFill>
          <a:ln>
            <a:noFill/>
          </a:ln>
        </p:spPr>
        <p:txBody>
          <a:bodyPr rtlCol="0" anchor="ctr"/>
          <a:lstStyle/>
          <a:p>
            <a:pPr algn="ctr"/>
            <a:endParaRPr/>
          </a:p>
        </p:txBody>
      </p:sp>
      <p:grpSp>
        <p:nvGrpSpPr>
          <p:cNvPr id="239" name="Grupo 238">
            <a:extLst>
              <a:ext uri="{FF2B5EF4-FFF2-40B4-BE49-F238E27FC236}">
                <a16:creationId xmlns:a16="http://schemas.microsoft.com/office/drawing/2014/main" id="{F8FA9C80-FAEA-EEF6-C15F-769DE9E552C1}"/>
              </a:ext>
            </a:extLst>
          </p:cNvPr>
          <p:cNvGrpSpPr/>
          <p:nvPr/>
        </p:nvGrpSpPr>
        <p:grpSpPr>
          <a:xfrm>
            <a:off x="2425023" y="6079940"/>
            <a:ext cx="1669870" cy="415528"/>
            <a:chOff x="1293110" y="2061025"/>
            <a:chExt cx="1743524" cy="413467"/>
          </a:xfrm>
          <a:solidFill>
            <a:srgbClr val="C30269"/>
          </a:solidFill>
          <a:effectLst>
            <a:outerShdw blurRad="50800" dist="38100" dir="2700000" algn="tl" rotWithShape="0">
              <a:prstClr val="black">
                <a:alpha val="40000"/>
              </a:prstClr>
            </a:outerShdw>
          </a:effectLst>
        </p:grpSpPr>
        <p:sp>
          <p:nvSpPr>
            <p:cNvPr id="240" name="Rectángulo 239">
              <a:extLst>
                <a:ext uri="{FF2B5EF4-FFF2-40B4-BE49-F238E27FC236}">
                  <a16:creationId xmlns:a16="http://schemas.microsoft.com/office/drawing/2014/main" id="{7D385742-B9B8-6920-42E2-E8E4524A7C89}"/>
                </a:ext>
              </a:extLst>
            </p:cNvPr>
            <p:cNvSpPr/>
            <p:nvPr/>
          </p:nvSpPr>
          <p:spPr>
            <a:xfrm>
              <a:off x="2413299" y="2061025"/>
              <a:ext cx="623335" cy="41346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42" name="Rounded Rectangle 16">
              <a:extLst>
                <a:ext uri="{FF2B5EF4-FFF2-40B4-BE49-F238E27FC236}">
                  <a16:creationId xmlns:a16="http://schemas.microsoft.com/office/drawing/2014/main" id="{40CA25BD-3495-AB52-ED56-F75D1DDB8460}"/>
                </a:ext>
              </a:extLst>
            </p:cNvPr>
            <p:cNvSpPr/>
            <p:nvPr/>
          </p:nvSpPr>
          <p:spPr>
            <a:xfrm>
              <a:off x="1293110" y="2061025"/>
              <a:ext cx="1162878" cy="413467"/>
            </a:xfrm>
            <a:custGeom>
              <a:avLst/>
              <a:gdLst/>
              <a:ahLst/>
              <a:cxnLst/>
              <a:rect l="0" t="0" r="0" b="0"/>
              <a:pathLst>
                <a:path w="1162878" h="413467">
                  <a:moveTo>
                    <a:pt x="206733" y="0"/>
                  </a:moveTo>
                  <a:lnTo>
                    <a:pt x="1162878" y="0"/>
                  </a:lnTo>
                  <a:lnTo>
                    <a:pt x="1162878" y="413467"/>
                  </a:lnTo>
                  <a:lnTo>
                    <a:pt x="206733" y="413467"/>
                  </a:lnTo>
                  <a:close/>
                  <a:moveTo>
                    <a:pt x="206733" y="0"/>
                  </a:moveTo>
                  <a:lnTo>
                    <a:pt x="206733" y="413467"/>
                  </a:lnTo>
                  <a:cubicBezTo>
                    <a:pt x="92557" y="413467"/>
                    <a:pt x="0" y="320910"/>
                    <a:pt x="0" y="206733"/>
                  </a:cubicBezTo>
                  <a:cubicBezTo>
                    <a:pt x="0" y="92557"/>
                    <a:pt x="92557" y="0"/>
                    <a:pt x="206733" y="0"/>
                  </a:cubicBezTo>
                  <a:close/>
                </a:path>
              </a:pathLst>
            </a:custGeom>
            <a:grpFill/>
            <a:ln>
              <a:noFill/>
            </a:ln>
          </p:spPr>
          <p:txBody>
            <a:bodyPr rtlCol="0" anchor="ctr"/>
            <a:lstStyle/>
            <a:p>
              <a:pPr algn="ctr"/>
              <a:endParaRPr/>
            </a:p>
          </p:txBody>
        </p:sp>
      </p:grpSp>
      <p:sp>
        <p:nvSpPr>
          <p:cNvPr id="245" name="TextBox 61">
            <a:extLst>
              <a:ext uri="{FF2B5EF4-FFF2-40B4-BE49-F238E27FC236}">
                <a16:creationId xmlns:a16="http://schemas.microsoft.com/office/drawing/2014/main" id="{89E6CA2F-46F2-756C-89D6-E60F4CDB8C5E}"/>
              </a:ext>
            </a:extLst>
          </p:cNvPr>
          <p:cNvSpPr txBox="1"/>
          <p:nvPr/>
        </p:nvSpPr>
        <p:spPr>
          <a:xfrm>
            <a:off x="3422892" y="6164593"/>
            <a:ext cx="528991" cy="246221"/>
          </a:xfrm>
          <a:prstGeom prst="rect">
            <a:avLst/>
          </a:prstGeom>
          <a:noFill/>
          <a:ln>
            <a:noFill/>
          </a:ln>
        </p:spPr>
        <p:txBody>
          <a:bodyPr wrap="none" lIns="0" tIns="0" rIns="0" bIns="0" anchor="t">
            <a:spAutoFit/>
          </a:bodyPr>
          <a:lstStyle/>
          <a:p>
            <a:pPr algn="r"/>
            <a:r>
              <a:rPr lang="es-MX" sz="1600" noProof="0" dirty="0">
                <a:solidFill>
                  <a:srgbClr val="FFFFFF"/>
                </a:solidFill>
                <a:latin typeface="Lato" panose="020F0502020204030203" pitchFamily="34" charset="0"/>
                <a:ea typeface="Lato" panose="020F0502020204030203" pitchFamily="34" charset="0"/>
                <a:cs typeface="Lato" panose="020F0502020204030203" pitchFamily="34" charset="0"/>
              </a:rPr>
              <a:t>Salida</a:t>
            </a:r>
          </a:p>
        </p:txBody>
      </p:sp>
      <p:sp>
        <p:nvSpPr>
          <p:cNvPr id="246" name="Rounded Rectangle 35">
            <a:extLst>
              <a:ext uri="{FF2B5EF4-FFF2-40B4-BE49-F238E27FC236}">
                <a16:creationId xmlns:a16="http://schemas.microsoft.com/office/drawing/2014/main" id="{2ED1065A-AF2A-FB49-AA76-6125A481C4F3}"/>
              </a:ext>
            </a:extLst>
          </p:cNvPr>
          <p:cNvSpPr/>
          <p:nvPr/>
        </p:nvSpPr>
        <p:spPr>
          <a:xfrm>
            <a:off x="2573635" y="6183455"/>
            <a:ext cx="258548" cy="236678"/>
          </a:xfrm>
          <a:custGeom>
            <a:avLst/>
            <a:gdLst/>
            <a:ahLst/>
            <a:cxnLst/>
            <a:rect l="0" t="0" r="0" b="0"/>
            <a:pathLst>
              <a:path w="153357" h="140385">
                <a:moveTo>
                  <a:pt x="75832" y="22611"/>
                </a:moveTo>
                <a:cubicBezTo>
                  <a:pt x="75832" y="10123"/>
                  <a:pt x="85956" y="0"/>
                  <a:pt x="98444" y="0"/>
                </a:cubicBezTo>
                <a:cubicBezTo>
                  <a:pt x="110932" y="0"/>
                  <a:pt x="121055" y="10123"/>
                  <a:pt x="121055" y="22611"/>
                </a:cubicBezTo>
                <a:cubicBezTo>
                  <a:pt x="121055" y="35099"/>
                  <a:pt x="110932" y="45223"/>
                  <a:pt x="98444" y="45223"/>
                </a:cubicBezTo>
                <a:cubicBezTo>
                  <a:pt x="85956" y="45223"/>
                  <a:pt x="75832" y="35099"/>
                  <a:pt x="75832" y="22611"/>
                </a:cubicBezTo>
                <a:close/>
                <a:moveTo>
                  <a:pt x="114595" y="90446"/>
                </a:moveTo>
                <a:cubicBezTo>
                  <a:pt x="114595" y="79742"/>
                  <a:pt x="123272" y="71064"/>
                  <a:pt x="133976" y="71064"/>
                </a:cubicBezTo>
                <a:cubicBezTo>
                  <a:pt x="144680" y="71064"/>
                  <a:pt x="153357" y="79742"/>
                  <a:pt x="153357" y="90446"/>
                </a:cubicBezTo>
                <a:cubicBezTo>
                  <a:pt x="153357" y="101150"/>
                  <a:pt x="144680" y="109827"/>
                  <a:pt x="133976" y="109827"/>
                </a:cubicBezTo>
                <a:cubicBezTo>
                  <a:pt x="123272" y="109827"/>
                  <a:pt x="114595" y="101150"/>
                  <a:pt x="114595" y="90446"/>
                </a:cubicBezTo>
                <a:close/>
                <a:moveTo>
                  <a:pt x="66478" y="71684"/>
                </a:moveTo>
                <a:cubicBezTo>
                  <a:pt x="71595" y="61148"/>
                  <a:pt x="81576" y="53811"/>
                  <a:pt x="93159" y="52070"/>
                </a:cubicBezTo>
                <a:cubicBezTo>
                  <a:pt x="104742" y="50329"/>
                  <a:pt x="116440" y="54409"/>
                  <a:pt x="124428" y="62976"/>
                </a:cubicBezTo>
                <a:cubicBezTo>
                  <a:pt x="113850" y="66659"/>
                  <a:pt x="106326" y="76085"/>
                  <a:pt x="105079" y="87215"/>
                </a:cubicBezTo>
                <a:lnTo>
                  <a:pt x="71452" y="87215"/>
                </a:lnTo>
                <a:close/>
                <a:moveTo>
                  <a:pt x="87668" y="117037"/>
                </a:moveTo>
                <a:cubicBezTo>
                  <a:pt x="93811" y="113177"/>
                  <a:pt x="96624" y="105691"/>
                  <a:pt x="94542" y="98741"/>
                </a:cubicBezTo>
                <a:cubicBezTo>
                  <a:pt x="97190" y="95614"/>
                  <a:pt x="100634" y="92720"/>
                  <a:pt x="104904" y="90084"/>
                </a:cubicBezTo>
                <a:lnTo>
                  <a:pt x="104904" y="90226"/>
                </a:lnTo>
                <a:lnTo>
                  <a:pt x="104904" y="90446"/>
                </a:lnTo>
                <a:cubicBezTo>
                  <a:pt x="104901" y="100006"/>
                  <a:pt x="109597" y="108956"/>
                  <a:pt x="117466" y="114386"/>
                </a:cubicBezTo>
                <a:cubicBezTo>
                  <a:pt x="125335" y="119815"/>
                  <a:pt x="135370" y="121028"/>
                  <a:pt x="144306" y="117631"/>
                </a:cubicBezTo>
                <a:cubicBezTo>
                  <a:pt x="144105" y="117931"/>
                  <a:pt x="143901" y="118228"/>
                  <a:pt x="143693" y="118523"/>
                </a:cubicBezTo>
                <a:cubicBezTo>
                  <a:pt x="139467" y="124550"/>
                  <a:pt x="133970" y="129467"/>
                  <a:pt x="127154" y="133905"/>
                </a:cubicBezTo>
                <a:cubicBezTo>
                  <a:pt x="120002" y="138776"/>
                  <a:pt x="111584" y="140385"/>
                  <a:pt x="104349" y="138899"/>
                </a:cubicBezTo>
                <a:cubicBezTo>
                  <a:pt x="97094" y="137413"/>
                  <a:pt x="90588" y="132619"/>
                  <a:pt x="88753" y="124589"/>
                </a:cubicBezTo>
                <a:cubicBezTo>
                  <a:pt x="88068" y="122126"/>
                  <a:pt x="87704" y="119586"/>
                  <a:pt x="87668" y="117030"/>
                </a:cubicBezTo>
                <a:close/>
                <a:moveTo>
                  <a:pt x="529" y="69533"/>
                </a:moveTo>
                <a:cubicBezTo>
                  <a:pt x="0" y="67589"/>
                  <a:pt x="407" y="65510"/>
                  <a:pt x="1631" y="63909"/>
                </a:cubicBezTo>
                <a:cubicBezTo>
                  <a:pt x="2855" y="62309"/>
                  <a:pt x="4755" y="61371"/>
                  <a:pt x="6770" y="61374"/>
                </a:cubicBezTo>
                <a:lnTo>
                  <a:pt x="48291" y="61374"/>
                </a:lnTo>
                <a:cubicBezTo>
                  <a:pt x="51206" y="61373"/>
                  <a:pt x="53759" y="63323"/>
                  <a:pt x="54526" y="66135"/>
                </a:cubicBezTo>
                <a:lnTo>
                  <a:pt x="64378" y="96906"/>
                </a:lnTo>
                <a:lnTo>
                  <a:pt x="79062" y="96906"/>
                </a:lnTo>
                <a:cubicBezTo>
                  <a:pt x="82630" y="96906"/>
                  <a:pt x="85523" y="99798"/>
                  <a:pt x="85523" y="103366"/>
                </a:cubicBezTo>
                <a:cubicBezTo>
                  <a:pt x="85523" y="106934"/>
                  <a:pt x="82630" y="109827"/>
                  <a:pt x="79062" y="109827"/>
                </a:cubicBezTo>
                <a:lnTo>
                  <a:pt x="17688" y="109827"/>
                </a:lnTo>
                <a:cubicBezTo>
                  <a:pt x="14120" y="109827"/>
                  <a:pt x="11228" y="106934"/>
                  <a:pt x="11228" y="103366"/>
                </a:cubicBezTo>
                <a:close/>
              </a:path>
            </a:pathLst>
          </a:custGeom>
          <a:solidFill>
            <a:srgbClr val="FFFFFF"/>
          </a:solidFill>
          <a:ln>
            <a:noFill/>
          </a:ln>
        </p:spPr>
        <p:txBody>
          <a:bodyPr rtlCol="0" anchor="ctr"/>
          <a:lstStyle/>
          <a:p>
            <a:pPr algn="ctr"/>
            <a:endParaRPr/>
          </a:p>
        </p:txBody>
      </p:sp>
      <p:sp>
        <p:nvSpPr>
          <p:cNvPr id="247" name="Rounded Rectangle 37">
            <a:extLst>
              <a:ext uri="{FF2B5EF4-FFF2-40B4-BE49-F238E27FC236}">
                <a16:creationId xmlns:a16="http://schemas.microsoft.com/office/drawing/2014/main" id="{E04A7AFD-5263-6240-D4B5-0FEC51FE5231}"/>
              </a:ext>
            </a:extLst>
          </p:cNvPr>
          <p:cNvSpPr/>
          <p:nvPr/>
        </p:nvSpPr>
        <p:spPr>
          <a:xfrm>
            <a:off x="1902122" y="4968860"/>
            <a:ext cx="243722" cy="245356"/>
          </a:xfrm>
          <a:custGeom>
            <a:avLst/>
            <a:gdLst/>
            <a:ahLst/>
            <a:cxnLst/>
            <a:rect l="0" t="0" r="0" b="0"/>
            <a:pathLst>
              <a:path w="154852" h="155889">
                <a:moveTo>
                  <a:pt x="116123" y="93676"/>
                </a:moveTo>
                <a:cubicBezTo>
                  <a:pt x="118033" y="95294"/>
                  <a:pt x="118371" y="98112"/>
                  <a:pt x="116898" y="100136"/>
                </a:cubicBezTo>
                <a:cubicBezTo>
                  <a:pt x="115161" y="102130"/>
                  <a:pt x="112189" y="102466"/>
                  <a:pt x="110050" y="100911"/>
                </a:cubicBezTo>
                <a:lnTo>
                  <a:pt x="86017" y="81530"/>
                </a:lnTo>
                <a:cubicBezTo>
                  <a:pt x="85307" y="80709"/>
                  <a:pt x="84294" y="80210"/>
                  <a:pt x="83211" y="80150"/>
                </a:cubicBezTo>
                <a:cubicBezTo>
                  <a:pt x="82127" y="80089"/>
                  <a:pt x="81064" y="80470"/>
                  <a:pt x="80267" y="81207"/>
                </a:cubicBezTo>
                <a:cubicBezTo>
                  <a:pt x="78840" y="82684"/>
                  <a:pt x="78840" y="85027"/>
                  <a:pt x="80267" y="86505"/>
                </a:cubicBezTo>
                <a:lnTo>
                  <a:pt x="103783" y="113057"/>
                </a:lnTo>
                <a:cubicBezTo>
                  <a:pt x="104586" y="113940"/>
                  <a:pt x="105025" y="115094"/>
                  <a:pt x="105011" y="116287"/>
                </a:cubicBezTo>
                <a:lnTo>
                  <a:pt x="105011" y="132761"/>
                </a:lnTo>
                <a:cubicBezTo>
                  <a:pt x="105011" y="132761"/>
                  <a:pt x="111665" y="145876"/>
                  <a:pt x="112892" y="147491"/>
                </a:cubicBezTo>
                <a:cubicBezTo>
                  <a:pt x="114349" y="149508"/>
                  <a:pt x="114042" y="152300"/>
                  <a:pt x="112182" y="153952"/>
                </a:cubicBezTo>
                <a:cubicBezTo>
                  <a:pt x="110088" y="155623"/>
                  <a:pt x="107040" y="155307"/>
                  <a:pt x="105334" y="153241"/>
                </a:cubicBezTo>
                <a:cubicBezTo>
                  <a:pt x="99878" y="147541"/>
                  <a:pt x="96372" y="140258"/>
                  <a:pt x="95320" y="132438"/>
                </a:cubicBezTo>
                <a:lnTo>
                  <a:pt x="95320" y="118290"/>
                </a:lnTo>
                <a:lnTo>
                  <a:pt x="88860" y="111119"/>
                </a:lnTo>
                <a:lnTo>
                  <a:pt x="9590" y="111119"/>
                </a:lnTo>
                <a:cubicBezTo>
                  <a:pt x="7060" y="111136"/>
                  <a:pt x="4628" y="110143"/>
                  <a:pt x="2833" y="108360"/>
                </a:cubicBezTo>
                <a:cubicBezTo>
                  <a:pt x="1038" y="106577"/>
                  <a:pt x="28" y="104152"/>
                  <a:pt x="29" y="101622"/>
                </a:cubicBezTo>
                <a:lnTo>
                  <a:pt x="29" y="61826"/>
                </a:lnTo>
                <a:cubicBezTo>
                  <a:pt x="0" y="61244"/>
                  <a:pt x="299" y="60695"/>
                  <a:pt x="804" y="60405"/>
                </a:cubicBezTo>
                <a:cubicBezTo>
                  <a:pt x="1304" y="60116"/>
                  <a:pt x="1919" y="60116"/>
                  <a:pt x="2419" y="60405"/>
                </a:cubicBezTo>
                <a:lnTo>
                  <a:pt x="21025" y="71064"/>
                </a:lnTo>
                <a:cubicBezTo>
                  <a:pt x="21763" y="71356"/>
                  <a:pt x="22561" y="71467"/>
                  <a:pt x="23351" y="71387"/>
                </a:cubicBezTo>
                <a:lnTo>
                  <a:pt x="85629" y="71387"/>
                </a:lnTo>
                <a:cubicBezTo>
                  <a:pt x="87450" y="71536"/>
                  <a:pt x="89163" y="72312"/>
                  <a:pt x="90475" y="73584"/>
                </a:cubicBezTo>
                <a:close/>
                <a:moveTo>
                  <a:pt x="100165" y="61051"/>
                </a:moveTo>
                <a:lnTo>
                  <a:pt x="100165" y="48453"/>
                </a:lnTo>
                <a:lnTo>
                  <a:pt x="110244" y="55947"/>
                </a:lnTo>
                <a:cubicBezTo>
                  <a:pt x="116639" y="60017"/>
                  <a:pt x="137248" y="72486"/>
                  <a:pt x="137248" y="87603"/>
                </a:cubicBezTo>
                <a:lnTo>
                  <a:pt x="137248" y="123265"/>
                </a:lnTo>
                <a:lnTo>
                  <a:pt x="153335" y="147620"/>
                </a:lnTo>
                <a:cubicBezTo>
                  <a:pt x="154852" y="149833"/>
                  <a:pt x="154288" y="152856"/>
                  <a:pt x="152075" y="154372"/>
                </a:cubicBezTo>
                <a:cubicBezTo>
                  <a:pt x="149863" y="155889"/>
                  <a:pt x="146840" y="155324"/>
                  <a:pt x="145324" y="153112"/>
                </a:cubicBezTo>
                <a:lnTo>
                  <a:pt x="128397" y="127270"/>
                </a:lnTo>
                <a:cubicBezTo>
                  <a:pt x="127860" y="126466"/>
                  <a:pt x="127568" y="125524"/>
                  <a:pt x="127558" y="124557"/>
                </a:cubicBezTo>
                <a:lnTo>
                  <a:pt x="127558" y="87603"/>
                </a:lnTo>
                <a:cubicBezTo>
                  <a:pt x="127558" y="79980"/>
                  <a:pt x="116575" y="72163"/>
                  <a:pt x="107401" y="65702"/>
                </a:cubicBezTo>
                <a:close/>
                <a:moveTo>
                  <a:pt x="13789" y="57239"/>
                </a:moveTo>
                <a:cubicBezTo>
                  <a:pt x="13280" y="56945"/>
                  <a:pt x="12961" y="56406"/>
                  <a:pt x="12949" y="55818"/>
                </a:cubicBezTo>
                <a:lnTo>
                  <a:pt x="12949" y="11564"/>
                </a:lnTo>
                <a:cubicBezTo>
                  <a:pt x="12731" y="5414"/>
                  <a:pt x="17525" y="245"/>
                  <a:pt x="23674" y="0"/>
                </a:cubicBezTo>
                <a:lnTo>
                  <a:pt x="79686" y="0"/>
                </a:lnTo>
                <a:cubicBezTo>
                  <a:pt x="85834" y="245"/>
                  <a:pt x="90628" y="5414"/>
                  <a:pt x="90410" y="11564"/>
                </a:cubicBezTo>
                <a:lnTo>
                  <a:pt x="90410" y="56141"/>
                </a:lnTo>
                <a:cubicBezTo>
                  <a:pt x="90376" y="56705"/>
                  <a:pt x="90061" y="57215"/>
                  <a:pt x="89570" y="57497"/>
                </a:cubicBezTo>
                <a:lnTo>
                  <a:pt x="79750" y="62084"/>
                </a:lnTo>
                <a:cubicBezTo>
                  <a:pt x="79264" y="62337"/>
                  <a:pt x="78686" y="62337"/>
                  <a:pt x="78200" y="62084"/>
                </a:cubicBezTo>
                <a:cubicBezTo>
                  <a:pt x="77759" y="61773"/>
                  <a:pt x="77494" y="61268"/>
                  <a:pt x="77489" y="60728"/>
                </a:cubicBezTo>
                <a:lnTo>
                  <a:pt x="77489" y="14535"/>
                </a:lnTo>
                <a:cubicBezTo>
                  <a:pt x="77489" y="13643"/>
                  <a:pt x="76766" y="12920"/>
                  <a:pt x="75874" y="12920"/>
                </a:cubicBezTo>
                <a:lnTo>
                  <a:pt x="27485" y="12920"/>
                </a:lnTo>
                <a:cubicBezTo>
                  <a:pt x="27171" y="12996"/>
                  <a:pt x="26882" y="13152"/>
                  <a:pt x="26646" y="13373"/>
                </a:cubicBezTo>
                <a:cubicBezTo>
                  <a:pt x="26339" y="13680"/>
                  <a:pt x="26175" y="14102"/>
                  <a:pt x="26193" y="14535"/>
                </a:cubicBezTo>
                <a:lnTo>
                  <a:pt x="26193" y="60663"/>
                </a:lnTo>
                <a:cubicBezTo>
                  <a:pt x="26185" y="61218"/>
                  <a:pt x="25893" y="61731"/>
                  <a:pt x="25418" y="62020"/>
                </a:cubicBezTo>
                <a:cubicBezTo>
                  <a:pt x="24888" y="62482"/>
                  <a:pt x="24106" y="62509"/>
                  <a:pt x="23545" y="62084"/>
                </a:cubicBezTo>
                <a:close/>
                <a:moveTo>
                  <a:pt x="32072" y="27456"/>
                </a:moveTo>
                <a:cubicBezTo>
                  <a:pt x="32072" y="24780"/>
                  <a:pt x="34242" y="22611"/>
                  <a:pt x="36918" y="22611"/>
                </a:cubicBezTo>
                <a:lnTo>
                  <a:pt x="45316" y="22611"/>
                </a:lnTo>
                <a:cubicBezTo>
                  <a:pt x="47992" y="22611"/>
                  <a:pt x="50162" y="24780"/>
                  <a:pt x="50162" y="27456"/>
                </a:cubicBezTo>
                <a:cubicBezTo>
                  <a:pt x="50162" y="30132"/>
                  <a:pt x="47992" y="32302"/>
                  <a:pt x="45316" y="32302"/>
                </a:cubicBezTo>
                <a:lnTo>
                  <a:pt x="36918" y="32302"/>
                </a:lnTo>
                <a:cubicBezTo>
                  <a:pt x="34242" y="32302"/>
                  <a:pt x="32072" y="30132"/>
                  <a:pt x="32072" y="27456"/>
                </a:cubicBezTo>
                <a:close/>
                <a:moveTo>
                  <a:pt x="33291" y="43451"/>
                </a:moveTo>
                <a:cubicBezTo>
                  <a:pt x="34246" y="42484"/>
                  <a:pt x="35559" y="41955"/>
                  <a:pt x="36918" y="41992"/>
                </a:cubicBezTo>
                <a:lnTo>
                  <a:pt x="66442" y="41992"/>
                </a:lnTo>
                <a:cubicBezTo>
                  <a:pt x="69118" y="41992"/>
                  <a:pt x="71287" y="44162"/>
                  <a:pt x="71287" y="46838"/>
                </a:cubicBezTo>
                <a:cubicBezTo>
                  <a:pt x="71287" y="49514"/>
                  <a:pt x="69118" y="51683"/>
                  <a:pt x="66442" y="51683"/>
                </a:cubicBezTo>
                <a:lnTo>
                  <a:pt x="36918" y="51683"/>
                </a:lnTo>
                <a:cubicBezTo>
                  <a:pt x="34265" y="51793"/>
                  <a:pt x="32018" y="49747"/>
                  <a:pt x="31879" y="47096"/>
                </a:cubicBezTo>
                <a:cubicBezTo>
                  <a:pt x="31824" y="45738"/>
                  <a:pt x="32336" y="44418"/>
                  <a:pt x="33291" y="43451"/>
                </a:cubicBezTo>
                <a:close/>
              </a:path>
            </a:pathLst>
          </a:custGeom>
          <a:solidFill>
            <a:srgbClr val="FFFFFF"/>
          </a:solidFill>
          <a:ln>
            <a:noFill/>
          </a:ln>
        </p:spPr>
        <p:txBody>
          <a:bodyPr rtlCol="0" anchor="ctr"/>
          <a:lstStyle/>
          <a:p>
            <a:pPr algn="ctr"/>
            <a:endParaRPr/>
          </a:p>
        </p:txBody>
      </p:sp>
      <p:sp>
        <p:nvSpPr>
          <p:cNvPr id="248" name="Rounded Rectangle 39">
            <a:extLst>
              <a:ext uri="{FF2B5EF4-FFF2-40B4-BE49-F238E27FC236}">
                <a16:creationId xmlns:a16="http://schemas.microsoft.com/office/drawing/2014/main" id="{553ACC91-F932-11F3-4F79-0ECBB21A8033}"/>
              </a:ext>
            </a:extLst>
          </p:cNvPr>
          <p:cNvSpPr/>
          <p:nvPr/>
        </p:nvSpPr>
        <p:spPr>
          <a:xfrm>
            <a:off x="6670039" y="4341779"/>
            <a:ext cx="238482" cy="233922"/>
          </a:xfrm>
          <a:custGeom>
            <a:avLst/>
            <a:gdLst/>
            <a:ahLst/>
            <a:cxnLst/>
            <a:rect l="0" t="0" r="0" b="0"/>
            <a:pathLst>
              <a:path w="158694" h="155660">
                <a:moveTo>
                  <a:pt x="92578" y="80328"/>
                </a:moveTo>
                <a:cubicBezTo>
                  <a:pt x="92107" y="80107"/>
                  <a:pt x="91562" y="80107"/>
                  <a:pt x="91092" y="80328"/>
                </a:cubicBezTo>
                <a:lnTo>
                  <a:pt x="79334" y="85949"/>
                </a:lnTo>
                <a:lnTo>
                  <a:pt x="69191" y="90729"/>
                </a:lnTo>
                <a:cubicBezTo>
                  <a:pt x="68767" y="90935"/>
                  <a:pt x="68304" y="91045"/>
                  <a:pt x="67834" y="91052"/>
                </a:cubicBezTo>
                <a:cubicBezTo>
                  <a:pt x="66977" y="91063"/>
                  <a:pt x="66156" y="90711"/>
                  <a:pt x="65573" y="90083"/>
                </a:cubicBezTo>
                <a:cubicBezTo>
                  <a:pt x="64608" y="89139"/>
                  <a:pt x="64348" y="87686"/>
                  <a:pt x="64927" y="86466"/>
                </a:cubicBezTo>
                <a:lnTo>
                  <a:pt x="69708" y="76323"/>
                </a:lnTo>
                <a:lnTo>
                  <a:pt x="75328" y="64565"/>
                </a:lnTo>
                <a:cubicBezTo>
                  <a:pt x="75550" y="64094"/>
                  <a:pt x="75550" y="63549"/>
                  <a:pt x="75328" y="63079"/>
                </a:cubicBezTo>
                <a:cubicBezTo>
                  <a:pt x="72326" y="56840"/>
                  <a:pt x="70863" y="49972"/>
                  <a:pt x="71064" y="43051"/>
                </a:cubicBezTo>
                <a:cubicBezTo>
                  <a:pt x="70821" y="31878"/>
                  <a:pt x="75090" y="21078"/>
                  <a:pt x="82907" y="13091"/>
                </a:cubicBezTo>
                <a:cubicBezTo>
                  <a:pt x="90724" y="5104"/>
                  <a:pt x="101429" y="604"/>
                  <a:pt x="112605" y="606"/>
                </a:cubicBezTo>
                <a:cubicBezTo>
                  <a:pt x="128152" y="0"/>
                  <a:pt x="142786" y="7948"/>
                  <a:pt x="150740" y="21320"/>
                </a:cubicBezTo>
                <a:cubicBezTo>
                  <a:pt x="158694" y="34693"/>
                  <a:pt x="158694" y="51345"/>
                  <a:pt x="150740" y="64718"/>
                </a:cubicBezTo>
                <a:cubicBezTo>
                  <a:pt x="142786" y="78090"/>
                  <a:pt x="128152" y="86039"/>
                  <a:pt x="112605" y="85432"/>
                </a:cubicBezTo>
                <a:cubicBezTo>
                  <a:pt x="105611" y="85407"/>
                  <a:pt x="98731" y="83654"/>
                  <a:pt x="92578" y="80328"/>
                </a:cubicBezTo>
                <a:close/>
                <a:moveTo>
                  <a:pt x="113057" y="21603"/>
                </a:moveTo>
                <a:cubicBezTo>
                  <a:pt x="110381" y="21603"/>
                  <a:pt x="108212" y="23772"/>
                  <a:pt x="108212" y="26448"/>
                </a:cubicBezTo>
                <a:lnTo>
                  <a:pt x="108212" y="45829"/>
                </a:lnTo>
                <a:cubicBezTo>
                  <a:pt x="108212" y="48505"/>
                  <a:pt x="110381" y="50675"/>
                  <a:pt x="113057" y="50675"/>
                </a:cubicBezTo>
                <a:cubicBezTo>
                  <a:pt x="115733" y="50675"/>
                  <a:pt x="117902" y="48505"/>
                  <a:pt x="117902" y="45829"/>
                </a:cubicBezTo>
                <a:lnTo>
                  <a:pt x="117902" y="26448"/>
                </a:lnTo>
                <a:cubicBezTo>
                  <a:pt x="117902" y="23772"/>
                  <a:pt x="115733" y="21603"/>
                  <a:pt x="113057" y="21603"/>
                </a:cubicBezTo>
                <a:close/>
                <a:moveTo>
                  <a:pt x="113057" y="55520"/>
                </a:moveTo>
                <a:cubicBezTo>
                  <a:pt x="110381" y="55520"/>
                  <a:pt x="108212" y="57689"/>
                  <a:pt x="108212" y="60365"/>
                </a:cubicBezTo>
                <a:cubicBezTo>
                  <a:pt x="108212" y="63041"/>
                  <a:pt x="110381" y="65211"/>
                  <a:pt x="113057" y="65211"/>
                </a:cubicBezTo>
                <a:cubicBezTo>
                  <a:pt x="115733" y="65211"/>
                  <a:pt x="117902" y="63041"/>
                  <a:pt x="117902" y="60365"/>
                </a:cubicBezTo>
                <a:cubicBezTo>
                  <a:pt x="117868" y="57704"/>
                  <a:pt x="115719" y="55555"/>
                  <a:pt x="113057" y="55520"/>
                </a:cubicBezTo>
                <a:close/>
                <a:moveTo>
                  <a:pt x="60921" y="25350"/>
                </a:moveTo>
                <a:cubicBezTo>
                  <a:pt x="59074" y="30913"/>
                  <a:pt x="58136" y="36737"/>
                  <a:pt x="58143" y="42599"/>
                </a:cubicBezTo>
                <a:lnTo>
                  <a:pt x="58143" y="47315"/>
                </a:lnTo>
                <a:cubicBezTo>
                  <a:pt x="58298" y="47710"/>
                  <a:pt x="58298" y="48148"/>
                  <a:pt x="58143" y="48543"/>
                </a:cubicBezTo>
                <a:cubicBezTo>
                  <a:pt x="57773" y="48922"/>
                  <a:pt x="57250" y="49112"/>
                  <a:pt x="56722" y="49060"/>
                </a:cubicBezTo>
                <a:lnTo>
                  <a:pt x="16151" y="49060"/>
                </a:lnTo>
                <a:cubicBezTo>
                  <a:pt x="14367" y="49060"/>
                  <a:pt x="12920" y="50506"/>
                  <a:pt x="12920" y="52290"/>
                </a:cubicBezTo>
                <a:lnTo>
                  <a:pt x="12920" y="149196"/>
                </a:lnTo>
                <a:cubicBezTo>
                  <a:pt x="12920" y="152764"/>
                  <a:pt x="10028" y="155657"/>
                  <a:pt x="6460" y="155657"/>
                </a:cubicBezTo>
                <a:cubicBezTo>
                  <a:pt x="2892" y="155657"/>
                  <a:pt x="0" y="152764"/>
                  <a:pt x="0" y="149196"/>
                </a:cubicBezTo>
                <a:lnTo>
                  <a:pt x="0" y="42599"/>
                </a:lnTo>
                <a:cubicBezTo>
                  <a:pt x="0" y="31895"/>
                  <a:pt x="8677" y="23218"/>
                  <a:pt x="19381" y="23218"/>
                </a:cubicBezTo>
                <a:lnTo>
                  <a:pt x="59629" y="23218"/>
                </a:lnTo>
                <a:cubicBezTo>
                  <a:pt x="60138" y="23218"/>
                  <a:pt x="60616" y="23457"/>
                  <a:pt x="60921" y="23864"/>
                </a:cubicBezTo>
                <a:cubicBezTo>
                  <a:pt x="61143" y="24334"/>
                  <a:pt x="61143" y="24879"/>
                  <a:pt x="60921" y="25350"/>
                </a:cubicBezTo>
                <a:close/>
                <a:moveTo>
                  <a:pt x="100136" y="97965"/>
                </a:moveTo>
                <a:cubicBezTo>
                  <a:pt x="100140" y="97490"/>
                  <a:pt x="100353" y="97041"/>
                  <a:pt x="100718" y="96738"/>
                </a:cubicBezTo>
                <a:cubicBezTo>
                  <a:pt x="101088" y="96411"/>
                  <a:pt x="101597" y="96290"/>
                  <a:pt x="102074" y="96415"/>
                </a:cubicBezTo>
                <a:cubicBezTo>
                  <a:pt x="105182" y="97046"/>
                  <a:pt x="108337" y="97414"/>
                  <a:pt x="111507" y="97513"/>
                </a:cubicBezTo>
                <a:cubicBezTo>
                  <a:pt x="112373" y="97548"/>
                  <a:pt x="113058" y="98261"/>
                  <a:pt x="113057" y="99128"/>
                </a:cubicBezTo>
                <a:lnTo>
                  <a:pt x="113057" y="149196"/>
                </a:lnTo>
                <a:cubicBezTo>
                  <a:pt x="113057" y="152764"/>
                  <a:pt x="110165" y="155657"/>
                  <a:pt x="106597" y="155657"/>
                </a:cubicBezTo>
                <a:cubicBezTo>
                  <a:pt x="103029" y="155657"/>
                  <a:pt x="100136" y="152764"/>
                  <a:pt x="100136" y="149196"/>
                </a:cubicBezTo>
                <a:close/>
                <a:moveTo>
                  <a:pt x="41475" y="108819"/>
                </a:moveTo>
                <a:cubicBezTo>
                  <a:pt x="41475" y="100791"/>
                  <a:pt x="47983" y="94283"/>
                  <a:pt x="56011" y="94283"/>
                </a:cubicBezTo>
                <a:cubicBezTo>
                  <a:pt x="64039" y="94283"/>
                  <a:pt x="70547" y="100791"/>
                  <a:pt x="70547" y="108819"/>
                </a:cubicBezTo>
                <a:cubicBezTo>
                  <a:pt x="70547" y="116847"/>
                  <a:pt x="64039" y="123355"/>
                  <a:pt x="56011" y="123355"/>
                </a:cubicBezTo>
                <a:cubicBezTo>
                  <a:pt x="47983" y="123355"/>
                  <a:pt x="41475" y="116847"/>
                  <a:pt x="41475" y="108819"/>
                </a:cubicBezTo>
                <a:moveTo>
                  <a:pt x="31849" y="155657"/>
                </a:moveTo>
                <a:cubicBezTo>
                  <a:pt x="29458" y="155660"/>
                  <a:pt x="27260" y="154342"/>
                  <a:pt x="26136" y="152231"/>
                </a:cubicBezTo>
                <a:cubicBezTo>
                  <a:pt x="25013" y="150119"/>
                  <a:pt x="25148" y="147560"/>
                  <a:pt x="26487" y="145579"/>
                </a:cubicBezTo>
                <a:cubicBezTo>
                  <a:pt x="33083" y="135729"/>
                  <a:pt x="44157" y="129817"/>
                  <a:pt x="56011" y="129817"/>
                </a:cubicBezTo>
                <a:cubicBezTo>
                  <a:pt x="67866" y="129817"/>
                  <a:pt x="78940" y="135729"/>
                  <a:pt x="85536" y="145579"/>
                </a:cubicBezTo>
                <a:cubicBezTo>
                  <a:pt x="86875" y="147560"/>
                  <a:pt x="87010" y="150119"/>
                  <a:pt x="85887" y="152231"/>
                </a:cubicBezTo>
                <a:cubicBezTo>
                  <a:pt x="84763" y="154342"/>
                  <a:pt x="82565" y="155660"/>
                  <a:pt x="80173" y="155657"/>
                </a:cubicBezTo>
                <a:close/>
              </a:path>
            </a:pathLst>
          </a:custGeom>
          <a:solidFill>
            <a:srgbClr val="FFFFFF"/>
          </a:solidFill>
          <a:ln>
            <a:noFill/>
          </a:ln>
        </p:spPr>
        <p:txBody>
          <a:bodyPr rtlCol="0" anchor="ctr"/>
          <a:lstStyle/>
          <a:p>
            <a:pPr algn="ctr"/>
            <a:endParaRPr/>
          </a:p>
        </p:txBody>
      </p:sp>
      <p:pic>
        <p:nvPicPr>
          <p:cNvPr id="2" name="Imagen 1">
            <a:extLst>
              <a:ext uri="{FF2B5EF4-FFF2-40B4-BE49-F238E27FC236}">
                <a16:creationId xmlns:a16="http://schemas.microsoft.com/office/drawing/2014/main" id="{58C5CF27-1BE6-4B2D-3350-2B1733BE3126}"/>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3" name="Grupo 2">
            <a:extLst>
              <a:ext uri="{FF2B5EF4-FFF2-40B4-BE49-F238E27FC236}">
                <a16:creationId xmlns:a16="http://schemas.microsoft.com/office/drawing/2014/main" id="{CA56DF71-8738-497C-92A9-F768B9761FA5}"/>
              </a:ext>
            </a:extLst>
          </p:cNvPr>
          <p:cNvGrpSpPr/>
          <p:nvPr/>
        </p:nvGrpSpPr>
        <p:grpSpPr>
          <a:xfrm>
            <a:off x="620624" y="1005789"/>
            <a:ext cx="2706068" cy="77400"/>
            <a:chOff x="620624" y="1005789"/>
            <a:chExt cx="2706068" cy="77400"/>
          </a:xfrm>
        </p:grpSpPr>
        <p:cxnSp>
          <p:nvCxnSpPr>
            <p:cNvPr id="4" name="Google Shape;215;g31dbd23bb8a_0_92">
              <a:extLst>
                <a:ext uri="{FF2B5EF4-FFF2-40B4-BE49-F238E27FC236}">
                  <a16:creationId xmlns:a16="http://schemas.microsoft.com/office/drawing/2014/main" id="{F46EDEA7-4FAF-395A-DA6B-DEA734B9EC38}"/>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5" name="Google Shape;215;g31dbd23bb8a_0_92">
              <a:extLst>
                <a:ext uri="{FF2B5EF4-FFF2-40B4-BE49-F238E27FC236}">
                  <a16:creationId xmlns:a16="http://schemas.microsoft.com/office/drawing/2014/main" id="{F8A308DF-76A0-7B3F-1E1F-E1E84653B0B7}"/>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6" name="Rectángulo 5">
            <a:extLst>
              <a:ext uri="{FF2B5EF4-FFF2-40B4-BE49-F238E27FC236}">
                <a16:creationId xmlns:a16="http://schemas.microsoft.com/office/drawing/2014/main" id="{8BE4E91B-C0F4-0677-BE65-25E0F67DE048}"/>
              </a:ext>
            </a:extLst>
          </p:cNvPr>
          <p:cNvSpPr/>
          <p:nvPr/>
        </p:nvSpPr>
        <p:spPr>
          <a:xfrm>
            <a:off x="8198569" y="2563769"/>
            <a:ext cx="3213115" cy="281650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TextBox 43">
            <a:extLst>
              <a:ext uri="{FF2B5EF4-FFF2-40B4-BE49-F238E27FC236}">
                <a16:creationId xmlns:a16="http://schemas.microsoft.com/office/drawing/2014/main" id="{17619EA0-303D-BFA1-EAC9-97361C45C3B3}"/>
              </a:ext>
            </a:extLst>
          </p:cNvPr>
          <p:cNvSpPr txBox="1"/>
          <p:nvPr/>
        </p:nvSpPr>
        <p:spPr>
          <a:xfrm>
            <a:off x="8378600" y="3170248"/>
            <a:ext cx="2867821" cy="1969770"/>
          </a:xfrm>
          <a:prstGeom prst="rect">
            <a:avLst/>
          </a:prstGeom>
          <a:noFill/>
          <a:ln>
            <a:noFill/>
          </a:ln>
        </p:spPr>
        <p:txBody>
          <a:bodyPr wrap="square" lIns="0" tIns="0" rIns="0" bIns="0" anchor="t">
            <a:spAutoFit/>
          </a:bodyPr>
          <a:lstStyle/>
          <a:p>
            <a:pPr algn="ctr"/>
            <a:r>
              <a:rPr lang="es-MX" sz="1600" b="0" noProof="0" dirty="0">
                <a:solidFill>
                  <a:schemeClr val="tx1"/>
                </a:solidFill>
                <a:latin typeface="Lato" panose="020F0502020204030203" pitchFamily="34" charset="0"/>
                <a:ea typeface="Lato" panose="020F0502020204030203" pitchFamily="34" charset="0"/>
                <a:cs typeface="Lato" panose="020F0502020204030203" pitchFamily="34" charset="0"/>
              </a:rPr>
              <a:t>Es nuestro </a:t>
            </a:r>
            <a:r>
              <a:rPr lang="es-MX" sz="1600" b="1" noProof="0" dirty="0">
                <a:solidFill>
                  <a:srgbClr val="C30269"/>
                </a:solidFill>
                <a:latin typeface="Lato" panose="020F0502020204030203" pitchFamily="34" charset="0"/>
                <a:ea typeface="Lato" panose="020F0502020204030203" pitchFamily="34" charset="0"/>
                <a:cs typeface="Lato" panose="020F0502020204030203" pitchFamily="34" charset="0"/>
              </a:rPr>
              <a:t>Aliado </a:t>
            </a:r>
            <a:r>
              <a:rPr lang="es-MX" sz="1600" b="1" noProof="0" dirty="0" err="1">
                <a:solidFill>
                  <a:srgbClr val="C30269"/>
                </a:solidFill>
                <a:latin typeface="Lato" panose="020F0502020204030203" pitchFamily="34" charset="0"/>
                <a:ea typeface="Lato" panose="020F0502020204030203" pitchFamily="34" charset="0"/>
                <a:cs typeface="Lato" panose="020F0502020204030203" pitchFamily="34" charset="0"/>
              </a:rPr>
              <a:t>Plenit</a:t>
            </a:r>
            <a:r>
              <a:rPr lang="es-MX" sz="1600" b="0" noProof="0" dirty="0">
                <a:solidFill>
                  <a:schemeClr val="tx1"/>
                </a:solidFill>
                <a:latin typeface="Lato" panose="020F0502020204030203" pitchFamily="34" charset="0"/>
                <a:ea typeface="Lato" panose="020F0502020204030203" pitchFamily="34" charset="0"/>
                <a:cs typeface="Lato" panose="020F0502020204030203" pitchFamily="34" charset="0"/>
              </a:rPr>
              <a:t>, quien estará acompañando al Asegurado en todo el proceso, desde su ingreso al hospital hasta su alta. El realizará todos los trámites para que el Asegurado solo se preocupe por su recuperación</a:t>
            </a:r>
            <a:r>
              <a:rPr lang="es-MX" sz="1600" dirty="0">
                <a:solidFill>
                  <a:schemeClr val="tx1"/>
                </a:solidFill>
                <a:latin typeface="Lato" panose="020F0502020204030203" pitchFamily="34" charset="0"/>
                <a:ea typeface="Lato" panose="020F0502020204030203" pitchFamily="34" charset="0"/>
                <a:cs typeface="Lato" panose="020F0502020204030203" pitchFamily="34" charset="0"/>
              </a:rPr>
              <a:t>.</a:t>
            </a:r>
            <a:endParaRPr lang="es-MX" sz="1600" b="0" noProof="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8" name="Google Shape;214;g31dbd23bb8a_0_92">
            <a:extLst>
              <a:ext uri="{FF2B5EF4-FFF2-40B4-BE49-F238E27FC236}">
                <a16:creationId xmlns:a16="http://schemas.microsoft.com/office/drawing/2014/main" id="{4B08DABC-6CE0-C08A-D107-B701E9158479}"/>
              </a:ext>
            </a:extLst>
          </p:cNvPr>
          <p:cNvSpPr txBox="1"/>
          <p:nvPr/>
        </p:nvSpPr>
        <p:spPr>
          <a:xfrm>
            <a:off x="8600140" y="2223102"/>
            <a:ext cx="2424742" cy="706893"/>
          </a:xfrm>
          <a:prstGeom prst="rect">
            <a:avLst/>
          </a:prstGeom>
          <a:gradFill>
            <a:gsLst>
              <a:gs pos="0">
                <a:srgbClr val="FF7012"/>
              </a:gs>
              <a:gs pos="100000">
                <a:srgbClr val="EA2565"/>
              </a:gs>
            </a:gsLst>
            <a:lin ang="2698631" scaled="0"/>
          </a:grad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SzPts val="1800"/>
              <a:buNone/>
              <a:defRPr sz="2000">
                <a:solidFill>
                  <a:schemeClr val="lt1"/>
                </a:solidFill>
                <a:latin typeface="Open Sans"/>
                <a:ea typeface="Open Sans"/>
                <a:cs typeface="Open Sans"/>
              </a:defRPr>
            </a:lvl1pPr>
          </a:lstStyle>
          <a:p>
            <a:r>
              <a:rPr lang="es-MX" b="1" dirty="0">
                <a:latin typeface="Lato Black" panose="020F0502020204030203" pitchFamily="34" charset="0"/>
                <a:ea typeface="Lato Black" panose="020F0502020204030203" pitchFamily="34" charset="0"/>
                <a:cs typeface="Lato Black" panose="020F0502020204030203" pitchFamily="34" charset="0"/>
                <a:sym typeface="Lato"/>
              </a:rPr>
              <a:t>¿</a:t>
            </a:r>
            <a:r>
              <a:rPr lang="es-MX" dirty="0">
                <a:latin typeface="Lato" panose="020F0502020204030203" pitchFamily="34" charset="0"/>
                <a:ea typeface="Lato" panose="020F0502020204030203" pitchFamily="34" charset="0"/>
                <a:cs typeface="Lato" panose="020F0502020204030203" pitchFamily="34" charset="0"/>
                <a:sym typeface="Lato"/>
              </a:rPr>
              <a:t>Quién es nuestro </a:t>
            </a:r>
            <a:r>
              <a:rPr lang="es-MX" b="1" dirty="0">
                <a:latin typeface="Lato Black" panose="020F0502020204030203" pitchFamily="34" charset="0"/>
                <a:ea typeface="Lato Black" panose="020F0502020204030203" pitchFamily="34" charset="0"/>
                <a:cs typeface="Lato Black" panose="020F0502020204030203" pitchFamily="34" charset="0"/>
                <a:sym typeface="Lato"/>
              </a:rPr>
              <a:t>Aliado </a:t>
            </a:r>
            <a:r>
              <a:rPr lang="es-MX" b="1" dirty="0" err="1">
                <a:latin typeface="Lato Black" panose="020F0502020204030203" pitchFamily="34" charset="0"/>
                <a:ea typeface="Lato Black" panose="020F0502020204030203" pitchFamily="34" charset="0"/>
                <a:cs typeface="Lato Black" panose="020F0502020204030203" pitchFamily="34" charset="0"/>
                <a:sym typeface="Lato"/>
              </a:rPr>
              <a:t>Plenit</a:t>
            </a:r>
            <a:r>
              <a:rPr lang="es-MX" b="1" dirty="0">
                <a:latin typeface="Lato Black" panose="020F0502020204030203" pitchFamily="34" charset="0"/>
                <a:ea typeface="Lato Black" panose="020F0502020204030203" pitchFamily="34" charset="0"/>
                <a:cs typeface="Lato Black" panose="020F0502020204030203" pitchFamily="34" charset="0"/>
                <a:sym typeface="Lato"/>
              </a:rPr>
              <a:t>?</a:t>
            </a:r>
          </a:p>
        </p:txBody>
      </p:sp>
    </p:spTree>
    <p:extLst>
      <p:ext uri="{BB962C8B-B14F-4D97-AF65-F5344CB8AC3E}">
        <p14:creationId xmlns:p14="http://schemas.microsoft.com/office/powerpoint/2010/main" val="21774633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Parents with child">
            <a:extLst>
              <a:ext uri="{FF2B5EF4-FFF2-40B4-BE49-F238E27FC236}">
                <a16:creationId xmlns:a16="http://schemas.microsoft.com/office/drawing/2014/main" id="{B95D9585-0F84-778F-9B6A-7C5C2097C4A0}"/>
              </a:ext>
            </a:extLst>
          </p:cNvPr>
          <p:cNvPicPr>
            <a:picLocks noChangeAspect="1"/>
          </p:cNvPicPr>
          <p:nvPr/>
        </p:nvPicPr>
        <p:blipFill>
          <a:blip r:embed="rId2"/>
          <a:srcRect t="8112" b="7666"/>
          <a:stretch>
            <a:fillRect/>
          </a:stretch>
        </p:blipFill>
        <p:spPr>
          <a:xfrm>
            <a:off x="-5376" y="-5"/>
            <a:ext cx="12202751" cy="6851099"/>
          </a:xfrm>
          <a:prstGeom prst="rect">
            <a:avLst/>
          </a:prstGeom>
          <a:solidFill>
            <a:schemeClr val="lt1"/>
          </a:solidFill>
        </p:spPr>
      </p:pic>
      <p:sp>
        <p:nvSpPr>
          <p:cNvPr id="17" name="Rectángulo 16">
            <a:extLst>
              <a:ext uri="{FF2B5EF4-FFF2-40B4-BE49-F238E27FC236}">
                <a16:creationId xmlns:a16="http://schemas.microsoft.com/office/drawing/2014/main" id="{5B5E55BB-F2F3-76A9-C96F-D1DE60F08283}"/>
              </a:ext>
            </a:extLst>
          </p:cNvPr>
          <p:cNvSpPr/>
          <p:nvPr/>
        </p:nvSpPr>
        <p:spPr>
          <a:xfrm>
            <a:off x="-111761" y="-115216"/>
            <a:ext cx="12415520" cy="7081520"/>
          </a:xfrm>
          <a:prstGeom prst="rect">
            <a:avLst/>
          </a:prstGeom>
          <a:solidFill>
            <a:srgbClr val="F37132">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Google Shape;214;g31dbd23bb8a_0_92">
            <a:extLst>
              <a:ext uri="{FF2B5EF4-FFF2-40B4-BE49-F238E27FC236}">
                <a16:creationId xmlns:a16="http://schemas.microsoft.com/office/drawing/2014/main" id="{B517E84E-4C4F-0AE8-F91A-3926F3AB22CF}"/>
              </a:ext>
            </a:extLst>
          </p:cNvPr>
          <p:cNvSpPr txBox="1"/>
          <p:nvPr/>
        </p:nvSpPr>
        <p:spPr>
          <a:xfrm>
            <a:off x="2031036" y="3314521"/>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err="1">
                <a:solidFill>
                  <a:schemeClr val="bg1"/>
                </a:solidFill>
                <a:latin typeface="Lato"/>
                <a:ea typeface="Lato"/>
                <a:cs typeface="Lato"/>
                <a:sym typeface="Lato"/>
              </a:rPr>
              <a:t>Accidentes</a:t>
            </a:r>
            <a:r>
              <a:rPr lang="en-US" sz="3000" b="1" dirty="0">
                <a:solidFill>
                  <a:schemeClr val="bg1"/>
                </a:solidFill>
                <a:latin typeface="Lato"/>
                <a:ea typeface="Lato"/>
                <a:cs typeface="Lato"/>
                <a:sym typeface="Lato"/>
              </a:rPr>
              <a:t> </a:t>
            </a:r>
            <a:r>
              <a:rPr lang="en-US" sz="3000" b="1" dirty="0" err="1">
                <a:solidFill>
                  <a:schemeClr val="bg1"/>
                </a:solidFill>
                <a:latin typeface="Lato"/>
                <a:ea typeface="Lato"/>
                <a:cs typeface="Lato"/>
                <a:sym typeface="Lato"/>
              </a:rPr>
              <a:t>Personales</a:t>
            </a:r>
            <a:r>
              <a:rPr lang="en-US" sz="3000" b="1" dirty="0">
                <a:solidFill>
                  <a:schemeClr val="bg1"/>
                </a:solidFill>
                <a:latin typeface="Lato"/>
                <a:ea typeface="Lato"/>
                <a:cs typeface="Lato"/>
                <a:sym typeface="Lato"/>
              </a:rPr>
              <a:t> </a:t>
            </a:r>
            <a:r>
              <a:rPr lang="en-US" sz="3000" b="1" dirty="0" err="1">
                <a:solidFill>
                  <a:schemeClr val="bg1"/>
                </a:solidFill>
                <a:latin typeface="Lato"/>
                <a:ea typeface="Lato"/>
                <a:cs typeface="Lato"/>
                <a:sym typeface="Lato"/>
              </a:rPr>
              <a:t>Escolares</a:t>
            </a:r>
            <a:endParaRPr sz="3000" b="1" i="0" u="none" strike="noStrike" cap="none" dirty="0">
              <a:solidFill>
                <a:schemeClr val="bg1"/>
              </a:solidFill>
              <a:latin typeface="Lato"/>
              <a:ea typeface="Lato"/>
              <a:cs typeface="Lato"/>
              <a:sym typeface="Lato"/>
            </a:endParaRPr>
          </a:p>
        </p:txBody>
      </p:sp>
      <p:sp>
        <p:nvSpPr>
          <p:cNvPr id="3" name="Google Shape;214;g31dbd23bb8a_0_92">
            <a:extLst>
              <a:ext uri="{FF2B5EF4-FFF2-40B4-BE49-F238E27FC236}">
                <a16:creationId xmlns:a16="http://schemas.microsoft.com/office/drawing/2014/main" id="{5FEE0870-B4D8-6AB4-296B-A405E50C9065}"/>
              </a:ext>
            </a:extLst>
          </p:cNvPr>
          <p:cNvSpPr txBox="1"/>
          <p:nvPr/>
        </p:nvSpPr>
        <p:spPr>
          <a:xfrm>
            <a:off x="1503681" y="1914254"/>
            <a:ext cx="9083040" cy="14465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8800" b="1" i="0" u="none" strike="noStrike" cap="none" dirty="0">
                <a:solidFill>
                  <a:schemeClr val="bg1"/>
                </a:solidFill>
                <a:latin typeface="Lato"/>
                <a:ea typeface="Lato"/>
                <a:cs typeface="Lato"/>
                <a:sym typeface="Lato"/>
              </a:rPr>
              <a:t>CRECE SEGURO</a:t>
            </a:r>
            <a:endParaRPr sz="8800" b="1" i="0" u="none" strike="noStrike" cap="none" dirty="0">
              <a:solidFill>
                <a:schemeClr val="bg1"/>
              </a:solidFill>
              <a:latin typeface="Lato"/>
              <a:ea typeface="Lato"/>
              <a:cs typeface="Lato"/>
              <a:sym typeface="Lato"/>
            </a:endParaRPr>
          </a:p>
        </p:txBody>
      </p:sp>
      <p:pic>
        <p:nvPicPr>
          <p:cNvPr id="13" name="Google Shape;92;g31dbd23bb8a_0_0">
            <a:extLst>
              <a:ext uri="{FF2B5EF4-FFF2-40B4-BE49-F238E27FC236}">
                <a16:creationId xmlns:a16="http://schemas.microsoft.com/office/drawing/2014/main" id="{72361D09-267B-7A8C-45B6-1032A424FC8F}"/>
              </a:ext>
            </a:extLst>
          </p:cNvPr>
          <p:cNvPicPr preferRelativeResize="0"/>
          <p:nvPr/>
        </p:nvPicPr>
        <p:blipFill rotWithShape="1">
          <a:blip r:embed="rId3">
            <a:alphaModFix/>
          </a:blip>
          <a:srcRect/>
          <a:stretch/>
        </p:blipFill>
        <p:spPr>
          <a:xfrm>
            <a:off x="4750479" y="3947644"/>
            <a:ext cx="2691042" cy="2270276"/>
          </a:xfrm>
          <a:prstGeom prst="rect">
            <a:avLst/>
          </a:prstGeom>
          <a:noFill/>
          <a:ln>
            <a:noFill/>
          </a:ln>
        </p:spPr>
      </p:pic>
      <p:grpSp>
        <p:nvGrpSpPr>
          <p:cNvPr id="5" name="Google Shape;259;g31dbd23bb8a_0_164">
            <a:extLst>
              <a:ext uri="{FF2B5EF4-FFF2-40B4-BE49-F238E27FC236}">
                <a16:creationId xmlns:a16="http://schemas.microsoft.com/office/drawing/2014/main" id="{D52B6024-AAB3-9D01-C34A-FDD3D9A5857B}"/>
              </a:ext>
            </a:extLst>
          </p:cNvPr>
          <p:cNvGrpSpPr/>
          <p:nvPr/>
        </p:nvGrpSpPr>
        <p:grpSpPr>
          <a:xfrm>
            <a:off x="11408966" y="-5"/>
            <a:ext cx="783040" cy="2125875"/>
            <a:chOff x="11420466" y="-28230"/>
            <a:chExt cx="783040" cy="2125875"/>
          </a:xfrm>
        </p:grpSpPr>
        <p:sp>
          <p:nvSpPr>
            <p:cNvPr id="6" name="Google Shape;260;g31dbd23bb8a_0_164">
              <a:extLst>
                <a:ext uri="{FF2B5EF4-FFF2-40B4-BE49-F238E27FC236}">
                  <a16:creationId xmlns:a16="http://schemas.microsoft.com/office/drawing/2014/main" id="{17EEF929-91A0-DECF-66B1-A8EE96F71CAA}"/>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261;g31dbd23bb8a_0_164">
              <a:extLst>
                <a:ext uri="{FF2B5EF4-FFF2-40B4-BE49-F238E27FC236}">
                  <a16:creationId xmlns:a16="http://schemas.microsoft.com/office/drawing/2014/main" id="{FE97DED6-E34E-9EF3-54E4-E8C420042AA5}"/>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62;g31dbd23bb8a_0_164">
              <a:extLst>
                <a:ext uri="{FF2B5EF4-FFF2-40B4-BE49-F238E27FC236}">
                  <a16:creationId xmlns:a16="http://schemas.microsoft.com/office/drawing/2014/main" id="{087F09D8-F4FA-6150-163C-86B46D872DCC}"/>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 name="Google Shape;259;g31dbd23bb8a_0_164">
            <a:extLst>
              <a:ext uri="{FF2B5EF4-FFF2-40B4-BE49-F238E27FC236}">
                <a16:creationId xmlns:a16="http://schemas.microsoft.com/office/drawing/2014/main" id="{03C94132-95E9-46B8-F016-0085633ED903}"/>
              </a:ext>
            </a:extLst>
          </p:cNvPr>
          <p:cNvGrpSpPr/>
          <p:nvPr/>
        </p:nvGrpSpPr>
        <p:grpSpPr>
          <a:xfrm rot="10800000">
            <a:off x="-111761" y="4732125"/>
            <a:ext cx="783040" cy="2125875"/>
            <a:chOff x="11420466" y="-28230"/>
            <a:chExt cx="783040" cy="2125875"/>
          </a:xfrm>
        </p:grpSpPr>
        <p:sp>
          <p:nvSpPr>
            <p:cNvPr id="21" name="Google Shape;260;g31dbd23bb8a_0_164">
              <a:extLst>
                <a:ext uri="{FF2B5EF4-FFF2-40B4-BE49-F238E27FC236}">
                  <a16:creationId xmlns:a16="http://schemas.microsoft.com/office/drawing/2014/main" id="{1E7D74C7-B046-7243-983A-2B108450F0A4}"/>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61;g31dbd23bb8a_0_164">
              <a:extLst>
                <a:ext uri="{FF2B5EF4-FFF2-40B4-BE49-F238E27FC236}">
                  <a16:creationId xmlns:a16="http://schemas.microsoft.com/office/drawing/2014/main" id="{4849D26F-13F9-A052-4970-341D652E8355}"/>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62;g31dbd23bb8a_0_164">
              <a:extLst>
                <a:ext uri="{FF2B5EF4-FFF2-40B4-BE49-F238E27FC236}">
                  <a16:creationId xmlns:a16="http://schemas.microsoft.com/office/drawing/2014/main" id="{A2C6976F-A483-ED29-25A8-F7BC9EE893A1}"/>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6124774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E8F64F21-BA16-67D3-87E4-E7C7013FFBEC}"/>
            </a:ext>
          </a:extLst>
        </p:cNvPr>
        <p:cNvGrpSpPr/>
        <p:nvPr/>
      </p:nvGrpSpPr>
      <p:grpSpPr>
        <a:xfrm>
          <a:off x="0" y="0"/>
          <a:ext cx="0" cy="0"/>
          <a:chOff x="0" y="0"/>
          <a:chExt cx="0" cy="0"/>
        </a:xfrm>
      </p:grpSpPr>
      <p:grpSp>
        <p:nvGrpSpPr>
          <p:cNvPr id="142" name="Google Shape;142;g31dbd23bb8a_0_50">
            <a:extLst>
              <a:ext uri="{FF2B5EF4-FFF2-40B4-BE49-F238E27FC236}">
                <a16:creationId xmlns:a16="http://schemas.microsoft.com/office/drawing/2014/main" id="{2C6981B0-4994-422B-107D-55EC6E9BACCA}"/>
              </a:ext>
            </a:extLst>
          </p:cNvPr>
          <p:cNvGrpSpPr/>
          <p:nvPr/>
        </p:nvGrpSpPr>
        <p:grpSpPr>
          <a:xfrm>
            <a:off x="-8506" y="-505"/>
            <a:ext cx="1285705" cy="2619938"/>
            <a:chOff x="-8506" y="-505"/>
            <a:chExt cx="1285705" cy="2619938"/>
          </a:xfrm>
        </p:grpSpPr>
        <p:sp>
          <p:nvSpPr>
            <p:cNvPr id="143" name="Google Shape;143;g31dbd23bb8a_0_50">
              <a:extLst>
                <a:ext uri="{FF2B5EF4-FFF2-40B4-BE49-F238E27FC236}">
                  <a16:creationId xmlns:a16="http://schemas.microsoft.com/office/drawing/2014/main" id="{012C9916-193A-6C52-2A09-B0F70A5B3B6E}"/>
                </a:ext>
              </a:extLst>
            </p:cNvPr>
            <p:cNvSpPr/>
            <p:nvPr/>
          </p:nvSpPr>
          <p:spPr>
            <a:xfrm rot="10800000" flipH="1">
              <a:off x="-8506" y="0"/>
              <a:ext cx="1132331" cy="2465186"/>
            </a:xfrm>
            <a:custGeom>
              <a:avLst/>
              <a:gdLst/>
              <a:ahLst/>
              <a:cxnLst/>
              <a:rect l="l" t="t" r="r" b="b"/>
              <a:pathLst>
                <a:path w="1132331" h="2465186" extrusionOk="0">
                  <a:moveTo>
                    <a:pt x="1103174" y="2465186"/>
                  </a:moveTo>
                  <a:lnTo>
                    <a:pt x="1132331" y="2465186"/>
                  </a:lnTo>
                  <a:lnTo>
                    <a:pt x="1132331" y="825185"/>
                  </a:lnTo>
                  <a:cubicBezTo>
                    <a:pt x="1132331" y="369439"/>
                    <a:pt x="762894" y="0"/>
                    <a:pt x="307148" y="0"/>
                  </a:cubicBezTo>
                  <a:cubicBezTo>
                    <a:pt x="250180" y="0"/>
                    <a:pt x="194560" y="5772"/>
                    <a:pt x="140841" y="16764"/>
                  </a:cubicBezTo>
                  <a:lnTo>
                    <a:pt x="0" y="60483"/>
                  </a:lnTo>
                  <a:lnTo>
                    <a:pt x="0" y="90880"/>
                  </a:lnTo>
                  <a:lnTo>
                    <a:pt x="146724" y="45333"/>
                  </a:lnTo>
                  <a:cubicBezTo>
                    <a:pt x="198542" y="34729"/>
                    <a:pt x="252195" y="29160"/>
                    <a:pt x="307148" y="29160"/>
                  </a:cubicBezTo>
                  <a:cubicBezTo>
                    <a:pt x="746770" y="29160"/>
                    <a:pt x="1103174" y="385564"/>
                    <a:pt x="1103174" y="82518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4" name="Google Shape;144;g31dbd23bb8a_0_50">
              <a:extLst>
                <a:ext uri="{FF2B5EF4-FFF2-40B4-BE49-F238E27FC236}">
                  <a16:creationId xmlns:a16="http://schemas.microsoft.com/office/drawing/2014/main" id="{2421DAD9-BEB3-96EF-E420-CD8E88062DC3}"/>
                </a:ext>
              </a:extLst>
            </p:cNvPr>
            <p:cNvSpPr/>
            <p:nvPr/>
          </p:nvSpPr>
          <p:spPr>
            <a:xfrm rot="10800000" flipH="1">
              <a:off x="-8506" y="-505"/>
              <a:ext cx="1285705" cy="2619938"/>
            </a:xfrm>
            <a:custGeom>
              <a:avLst/>
              <a:gdLst/>
              <a:ahLst/>
              <a:cxnLst/>
              <a:rect l="l" t="t" r="r" b="b"/>
              <a:pathLst>
                <a:path w="1285705" h="2619938" extrusionOk="0">
                  <a:moveTo>
                    <a:pt x="1256545" y="2619938"/>
                  </a:moveTo>
                  <a:lnTo>
                    <a:pt x="1285705" y="2619938"/>
                  </a:lnTo>
                  <a:lnTo>
                    <a:pt x="1285705" y="979432"/>
                  </a:lnTo>
                  <a:cubicBezTo>
                    <a:pt x="1285705" y="438515"/>
                    <a:pt x="847190" y="0"/>
                    <a:pt x="306272" y="0"/>
                  </a:cubicBezTo>
                  <a:cubicBezTo>
                    <a:pt x="238657" y="0"/>
                    <a:pt x="172642" y="6852"/>
                    <a:pt x="108884" y="19899"/>
                  </a:cubicBezTo>
                  <a:lnTo>
                    <a:pt x="0" y="53699"/>
                  </a:lnTo>
                  <a:lnTo>
                    <a:pt x="0" y="84089"/>
                  </a:lnTo>
                  <a:lnTo>
                    <a:pt x="114758" y="48466"/>
                  </a:lnTo>
                  <a:cubicBezTo>
                    <a:pt x="176619" y="35808"/>
                    <a:pt x="240669" y="29160"/>
                    <a:pt x="306272" y="29160"/>
                  </a:cubicBezTo>
                  <a:cubicBezTo>
                    <a:pt x="831094" y="29160"/>
                    <a:pt x="1256545" y="454611"/>
                    <a:pt x="1256545" y="97943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5" name="Google Shape;145;g31dbd23bb8a_0_50">
              <a:extLst>
                <a:ext uri="{FF2B5EF4-FFF2-40B4-BE49-F238E27FC236}">
                  <a16:creationId xmlns:a16="http://schemas.microsoft.com/office/drawing/2014/main" id="{61DC4517-9068-A72F-FE9C-09F5E7BD8999}"/>
                </a:ext>
              </a:extLst>
            </p:cNvPr>
            <p:cNvSpPr/>
            <p:nvPr/>
          </p:nvSpPr>
          <p:spPr>
            <a:xfrm rot="10800000" flipH="1">
              <a:off x="-1" y="0"/>
              <a:ext cx="969578" cy="2310646"/>
            </a:xfrm>
            <a:custGeom>
              <a:avLst/>
              <a:gdLst/>
              <a:ahLst/>
              <a:cxnLst/>
              <a:rect l="l" t="t" r="r" b="b"/>
              <a:pathLst>
                <a:path w="969578" h="2310646" extrusionOk="0">
                  <a:moveTo>
                    <a:pt x="940421" y="2310646"/>
                  </a:moveTo>
                  <a:lnTo>
                    <a:pt x="969578" y="2310646"/>
                  </a:lnTo>
                  <a:lnTo>
                    <a:pt x="969578" y="670645"/>
                  </a:lnTo>
                  <a:cubicBezTo>
                    <a:pt x="969578" y="300246"/>
                    <a:pt x="669334" y="0"/>
                    <a:pt x="298935" y="0"/>
                  </a:cubicBezTo>
                  <a:cubicBezTo>
                    <a:pt x="206334" y="0"/>
                    <a:pt x="118118" y="18765"/>
                    <a:pt x="37883" y="52701"/>
                  </a:cubicBezTo>
                  <a:lnTo>
                    <a:pt x="0" y="73262"/>
                  </a:lnTo>
                  <a:lnTo>
                    <a:pt x="0" y="106300"/>
                  </a:lnTo>
                  <a:lnTo>
                    <a:pt x="49241" y="79572"/>
                  </a:lnTo>
                  <a:cubicBezTo>
                    <a:pt x="125987" y="47111"/>
                    <a:pt x="210365" y="29160"/>
                    <a:pt x="298935" y="29160"/>
                  </a:cubicBezTo>
                  <a:cubicBezTo>
                    <a:pt x="653207" y="29160"/>
                    <a:pt x="940421" y="316370"/>
                    <a:pt x="940421" y="67064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3" name="Google Shape;214;g31dbd23bb8a_0_92">
            <a:extLst>
              <a:ext uri="{FF2B5EF4-FFF2-40B4-BE49-F238E27FC236}">
                <a16:creationId xmlns:a16="http://schemas.microsoft.com/office/drawing/2014/main" id="{DF552904-FA16-A56C-24C0-AEB402043D97}"/>
              </a:ext>
            </a:extLst>
          </p:cNvPr>
          <p:cNvSpPr txBox="1"/>
          <p:nvPr/>
        </p:nvSpPr>
        <p:spPr>
          <a:xfrm>
            <a:off x="620624" y="402750"/>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AP ESCOLAR </a:t>
            </a:r>
            <a:r>
              <a:rPr lang="en-US" sz="3000" b="1" i="0" u="none" strike="noStrike" cap="none" dirty="0">
                <a:solidFill>
                  <a:srgbClr val="EA2565"/>
                </a:solidFill>
                <a:latin typeface="Lato"/>
                <a:ea typeface="Lato"/>
                <a:cs typeface="Lato"/>
                <a:sym typeface="Lato"/>
              </a:rPr>
              <a:t>– CRECE SEGURO</a:t>
            </a:r>
            <a:endParaRPr sz="3000" b="1" i="0" u="none" strike="noStrike" cap="none" dirty="0">
              <a:solidFill>
                <a:srgbClr val="EA2565"/>
              </a:solidFill>
              <a:latin typeface="Lato"/>
              <a:ea typeface="Lato"/>
              <a:cs typeface="Lato"/>
              <a:sym typeface="Lato"/>
            </a:endParaRPr>
          </a:p>
        </p:txBody>
      </p:sp>
      <p:pic>
        <p:nvPicPr>
          <p:cNvPr id="15" name="Imagen 14">
            <a:extLst>
              <a:ext uri="{FF2B5EF4-FFF2-40B4-BE49-F238E27FC236}">
                <a16:creationId xmlns:a16="http://schemas.microsoft.com/office/drawing/2014/main" id="{59E212EE-49A4-9891-A0B8-88F15AB3A58E}"/>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16" name="Grupo 15">
            <a:extLst>
              <a:ext uri="{FF2B5EF4-FFF2-40B4-BE49-F238E27FC236}">
                <a16:creationId xmlns:a16="http://schemas.microsoft.com/office/drawing/2014/main" id="{C40F125A-9D33-1871-F863-66B99593AB28}"/>
              </a:ext>
            </a:extLst>
          </p:cNvPr>
          <p:cNvGrpSpPr/>
          <p:nvPr/>
        </p:nvGrpSpPr>
        <p:grpSpPr>
          <a:xfrm>
            <a:off x="620624" y="1005789"/>
            <a:ext cx="2706068" cy="77400"/>
            <a:chOff x="620624" y="1005789"/>
            <a:chExt cx="2706068" cy="77400"/>
          </a:xfrm>
        </p:grpSpPr>
        <p:cxnSp>
          <p:nvCxnSpPr>
            <p:cNvPr id="17" name="Google Shape;215;g31dbd23bb8a_0_92">
              <a:extLst>
                <a:ext uri="{FF2B5EF4-FFF2-40B4-BE49-F238E27FC236}">
                  <a16:creationId xmlns:a16="http://schemas.microsoft.com/office/drawing/2014/main" id="{E2E9D660-40A6-C667-0D54-30D4C00AC95B}"/>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22" name="Google Shape;215;g31dbd23bb8a_0_92">
              <a:extLst>
                <a:ext uri="{FF2B5EF4-FFF2-40B4-BE49-F238E27FC236}">
                  <a16:creationId xmlns:a16="http://schemas.microsoft.com/office/drawing/2014/main" id="{246FBC26-E59C-13E7-1D5F-0A9FA13C5C9B}"/>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3876338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30269"/>
        </a:solidFill>
        <a:effectLst/>
      </p:bgPr>
    </p:bg>
    <p:spTree>
      <p:nvGrpSpPr>
        <p:cNvPr id="1" name="">
          <a:extLst>
            <a:ext uri="{FF2B5EF4-FFF2-40B4-BE49-F238E27FC236}">
              <a16:creationId xmlns:a16="http://schemas.microsoft.com/office/drawing/2014/main" id="{6D70463F-03DB-6598-8CA3-9D8DA5141CFC}"/>
            </a:ext>
          </a:extLst>
        </p:cNvPr>
        <p:cNvGrpSpPr/>
        <p:nvPr/>
      </p:nvGrpSpPr>
      <p:grpSpPr>
        <a:xfrm>
          <a:off x="0" y="0"/>
          <a:ext cx="0" cy="0"/>
          <a:chOff x="0" y="0"/>
          <a:chExt cx="0" cy="0"/>
        </a:xfrm>
      </p:grpSpPr>
      <p:pic>
        <p:nvPicPr>
          <p:cNvPr id="9" name="Imagen 8" descr="Pen placed on top of a signature line">
            <a:extLst>
              <a:ext uri="{FF2B5EF4-FFF2-40B4-BE49-F238E27FC236}">
                <a16:creationId xmlns:a16="http://schemas.microsoft.com/office/drawing/2014/main" id="{E46DABDE-1B9C-F157-2663-AC9AA802D899}"/>
              </a:ext>
            </a:extLst>
          </p:cNvPr>
          <p:cNvPicPr>
            <a:picLocks noChangeAspect="1"/>
          </p:cNvPicPr>
          <p:nvPr/>
        </p:nvPicPr>
        <p:blipFill>
          <a:blip r:embed="rId2"/>
          <a:srcRect t="-266" r="93" b="8202"/>
          <a:stretch>
            <a:fillRect/>
          </a:stretch>
        </p:blipFill>
        <p:spPr>
          <a:xfrm>
            <a:off x="0" y="-5"/>
            <a:ext cx="12192001" cy="7488410"/>
          </a:xfrm>
          <a:prstGeom prst="rect">
            <a:avLst/>
          </a:prstGeom>
        </p:spPr>
      </p:pic>
      <p:sp>
        <p:nvSpPr>
          <p:cNvPr id="17" name="Rectángulo 16">
            <a:extLst>
              <a:ext uri="{FF2B5EF4-FFF2-40B4-BE49-F238E27FC236}">
                <a16:creationId xmlns:a16="http://schemas.microsoft.com/office/drawing/2014/main" id="{1CBBBE45-7F7A-B43A-13B7-397C68FD003D}"/>
              </a:ext>
            </a:extLst>
          </p:cNvPr>
          <p:cNvSpPr/>
          <p:nvPr/>
        </p:nvSpPr>
        <p:spPr>
          <a:xfrm>
            <a:off x="0" y="0"/>
            <a:ext cx="12192000" cy="6969760"/>
          </a:xfrm>
          <a:prstGeom prst="rect">
            <a:avLst/>
          </a:prstGeom>
          <a:solidFill>
            <a:srgbClr val="EF3663">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3" name="Google Shape;92;g31dbd23bb8a_0_0">
            <a:extLst>
              <a:ext uri="{FF2B5EF4-FFF2-40B4-BE49-F238E27FC236}">
                <a16:creationId xmlns:a16="http://schemas.microsoft.com/office/drawing/2014/main" id="{77B7CCA1-FA25-AB84-0E05-95E213ED1637}"/>
              </a:ext>
            </a:extLst>
          </p:cNvPr>
          <p:cNvPicPr preferRelativeResize="0"/>
          <p:nvPr/>
        </p:nvPicPr>
        <p:blipFill rotWithShape="1">
          <a:blip r:embed="rId3">
            <a:alphaModFix/>
          </a:blip>
          <a:srcRect/>
          <a:stretch/>
        </p:blipFill>
        <p:spPr>
          <a:xfrm>
            <a:off x="4750479" y="3947644"/>
            <a:ext cx="2691042" cy="2270276"/>
          </a:xfrm>
          <a:prstGeom prst="rect">
            <a:avLst/>
          </a:prstGeom>
          <a:noFill/>
          <a:ln>
            <a:noFill/>
          </a:ln>
        </p:spPr>
      </p:pic>
      <p:grpSp>
        <p:nvGrpSpPr>
          <p:cNvPr id="5" name="Google Shape;259;g31dbd23bb8a_0_164">
            <a:extLst>
              <a:ext uri="{FF2B5EF4-FFF2-40B4-BE49-F238E27FC236}">
                <a16:creationId xmlns:a16="http://schemas.microsoft.com/office/drawing/2014/main" id="{32613840-2C84-8F68-3966-5FEB185E5420}"/>
              </a:ext>
            </a:extLst>
          </p:cNvPr>
          <p:cNvGrpSpPr/>
          <p:nvPr/>
        </p:nvGrpSpPr>
        <p:grpSpPr>
          <a:xfrm>
            <a:off x="11408966" y="-5"/>
            <a:ext cx="783040" cy="2125875"/>
            <a:chOff x="11420466" y="-28230"/>
            <a:chExt cx="783040" cy="2125875"/>
          </a:xfrm>
        </p:grpSpPr>
        <p:sp>
          <p:nvSpPr>
            <p:cNvPr id="6" name="Google Shape;260;g31dbd23bb8a_0_164">
              <a:extLst>
                <a:ext uri="{FF2B5EF4-FFF2-40B4-BE49-F238E27FC236}">
                  <a16:creationId xmlns:a16="http://schemas.microsoft.com/office/drawing/2014/main" id="{C96FFA4A-9AFC-C3BA-1B59-9EF5F98F9892}"/>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261;g31dbd23bb8a_0_164">
              <a:extLst>
                <a:ext uri="{FF2B5EF4-FFF2-40B4-BE49-F238E27FC236}">
                  <a16:creationId xmlns:a16="http://schemas.microsoft.com/office/drawing/2014/main" id="{929AF34F-E280-D205-9E31-D68BBE16273E}"/>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62;g31dbd23bb8a_0_164">
              <a:extLst>
                <a:ext uri="{FF2B5EF4-FFF2-40B4-BE49-F238E27FC236}">
                  <a16:creationId xmlns:a16="http://schemas.microsoft.com/office/drawing/2014/main" id="{E0DBF237-550C-53CA-5813-3A5DABEB0A3A}"/>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 name="Google Shape;259;g31dbd23bb8a_0_164">
            <a:extLst>
              <a:ext uri="{FF2B5EF4-FFF2-40B4-BE49-F238E27FC236}">
                <a16:creationId xmlns:a16="http://schemas.microsoft.com/office/drawing/2014/main" id="{AEABFB8D-54B6-8FD9-704E-9E04C92C7748}"/>
              </a:ext>
            </a:extLst>
          </p:cNvPr>
          <p:cNvGrpSpPr/>
          <p:nvPr/>
        </p:nvGrpSpPr>
        <p:grpSpPr>
          <a:xfrm rot="10800000">
            <a:off x="-111761" y="4833725"/>
            <a:ext cx="783040" cy="2125875"/>
            <a:chOff x="11420466" y="-28230"/>
            <a:chExt cx="783040" cy="2125875"/>
          </a:xfrm>
        </p:grpSpPr>
        <p:sp>
          <p:nvSpPr>
            <p:cNvPr id="21" name="Google Shape;260;g31dbd23bb8a_0_164">
              <a:extLst>
                <a:ext uri="{FF2B5EF4-FFF2-40B4-BE49-F238E27FC236}">
                  <a16:creationId xmlns:a16="http://schemas.microsoft.com/office/drawing/2014/main" id="{5CD35348-C445-030A-2E4B-F1B82387370E}"/>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61;g31dbd23bb8a_0_164">
              <a:extLst>
                <a:ext uri="{FF2B5EF4-FFF2-40B4-BE49-F238E27FC236}">
                  <a16:creationId xmlns:a16="http://schemas.microsoft.com/office/drawing/2014/main" id="{B1084F50-2986-CF1A-B695-5286A62BD2F0}"/>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62;g31dbd23bb8a_0_164">
              <a:extLst>
                <a:ext uri="{FF2B5EF4-FFF2-40B4-BE49-F238E27FC236}">
                  <a16:creationId xmlns:a16="http://schemas.microsoft.com/office/drawing/2014/main" id="{31F3E088-6A91-EC44-6B5D-74CB6112A3B3}"/>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 name="Google Shape;214;g31dbd23bb8a_0_92">
            <a:extLst>
              <a:ext uri="{FF2B5EF4-FFF2-40B4-BE49-F238E27FC236}">
                <a16:creationId xmlns:a16="http://schemas.microsoft.com/office/drawing/2014/main" id="{C482BCDF-F826-9EB8-AEE2-BF9359768840}"/>
              </a:ext>
            </a:extLst>
          </p:cNvPr>
          <p:cNvSpPr txBox="1"/>
          <p:nvPr/>
        </p:nvSpPr>
        <p:spPr>
          <a:xfrm>
            <a:off x="2335003" y="3325362"/>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bg1"/>
                </a:solidFill>
                <a:latin typeface="Lato"/>
                <a:ea typeface="Lato"/>
                <a:cs typeface="Lato"/>
                <a:sym typeface="Lato"/>
              </a:rPr>
              <a:t>Venta y </a:t>
            </a:r>
            <a:r>
              <a:rPr lang="en-US" sz="3000" b="1" i="0" u="none" strike="noStrike" cap="none" dirty="0" err="1">
                <a:solidFill>
                  <a:schemeClr val="bg1"/>
                </a:solidFill>
                <a:latin typeface="Lato"/>
                <a:ea typeface="Lato"/>
                <a:cs typeface="Lato"/>
                <a:sym typeface="Lato"/>
              </a:rPr>
              <a:t>Conexión</a:t>
            </a:r>
            <a:r>
              <a:rPr lang="en-US" sz="3000" b="1" i="0" u="none" strike="noStrike" cap="none" dirty="0">
                <a:solidFill>
                  <a:schemeClr val="bg1"/>
                </a:solidFill>
                <a:latin typeface="Lato"/>
                <a:ea typeface="Lato"/>
                <a:cs typeface="Lato"/>
                <a:sym typeface="Lato"/>
              </a:rPr>
              <a:t> </a:t>
            </a:r>
            <a:r>
              <a:rPr lang="en-US" sz="3000" b="1" i="0" u="none" strike="noStrike" cap="none" dirty="0" err="1">
                <a:solidFill>
                  <a:schemeClr val="bg1"/>
                </a:solidFill>
                <a:latin typeface="Lato"/>
                <a:ea typeface="Lato"/>
                <a:cs typeface="Lato"/>
                <a:sym typeface="Lato"/>
              </a:rPr>
              <a:t>Agentes</a:t>
            </a:r>
            <a:endParaRPr sz="3000" b="1" i="0" u="none" strike="noStrike" cap="none" dirty="0">
              <a:solidFill>
                <a:schemeClr val="bg1"/>
              </a:solidFill>
              <a:latin typeface="Lato"/>
              <a:ea typeface="Lato"/>
              <a:cs typeface="Lato"/>
              <a:sym typeface="Lato"/>
            </a:endParaRPr>
          </a:p>
        </p:txBody>
      </p:sp>
      <p:sp>
        <p:nvSpPr>
          <p:cNvPr id="3" name="Google Shape;214;g31dbd23bb8a_0_92">
            <a:extLst>
              <a:ext uri="{FF2B5EF4-FFF2-40B4-BE49-F238E27FC236}">
                <a16:creationId xmlns:a16="http://schemas.microsoft.com/office/drawing/2014/main" id="{2D3D5617-3268-C031-F2E1-791F276E9423}"/>
              </a:ext>
            </a:extLst>
          </p:cNvPr>
          <p:cNvSpPr txBox="1"/>
          <p:nvPr/>
        </p:nvSpPr>
        <p:spPr>
          <a:xfrm>
            <a:off x="1857254" y="1914254"/>
            <a:ext cx="5529066" cy="14465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8800" b="1" dirty="0" err="1">
                <a:solidFill>
                  <a:schemeClr val="bg1"/>
                </a:solidFill>
                <a:latin typeface="Lato"/>
                <a:ea typeface="Lato"/>
                <a:cs typeface="Lato"/>
                <a:sym typeface="Lato"/>
              </a:rPr>
              <a:t>Procesos</a:t>
            </a:r>
            <a:endParaRPr sz="8800" b="1" i="0" u="none" strike="noStrike" cap="none" dirty="0">
              <a:solidFill>
                <a:schemeClr val="bg1"/>
              </a:solidFill>
              <a:latin typeface="Lato"/>
              <a:ea typeface="Lato"/>
              <a:cs typeface="Lato"/>
              <a:sym typeface="Lato"/>
            </a:endParaRPr>
          </a:p>
        </p:txBody>
      </p:sp>
    </p:spTree>
    <p:extLst>
      <p:ext uri="{BB962C8B-B14F-4D97-AF65-F5344CB8AC3E}">
        <p14:creationId xmlns:p14="http://schemas.microsoft.com/office/powerpoint/2010/main" val="33801224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184">
          <a:extLst>
            <a:ext uri="{FF2B5EF4-FFF2-40B4-BE49-F238E27FC236}">
              <a16:creationId xmlns:a16="http://schemas.microsoft.com/office/drawing/2014/main" id="{C3F08135-3A78-1411-4F65-1770AC1853C1}"/>
            </a:ext>
          </a:extLst>
        </p:cNvPr>
        <p:cNvGrpSpPr/>
        <p:nvPr/>
      </p:nvGrpSpPr>
      <p:grpSpPr>
        <a:xfrm>
          <a:off x="0" y="0"/>
          <a:ext cx="0" cy="0"/>
          <a:chOff x="0" y="0"/>
          <a:chExt cx="0" cy="0"/>
        </a:xfrm>
      </p:grpSpPr>
      <p:grpSp>
        <p:nvGrpSpPr>
          <p:cNvPr id="185" name="Google Shape;185;g31dbd23bb8a_0_92">
            <a:extLst>
              <a:ext uri="{FF2B5EF4-FFF2-40B4-BE49-F238E27FC236}">
                <a16:creationId xmlns:a16="http://schemas.microsoft.com/office/drawing/2014/main" id="{2A197B6E-AE49-CC2E-226A-5FEBE6C6E3BA}"/>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E3377463-192F-911B-9BAA-9C168EB3D9EB}"/>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F994929A-0F84-F4A9-5DBF-BF457A7DD9D9}"/>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4163B6A2-4087-BDC0-97B8-198EAA64D98F}"/>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4" name="Google Shape;214;g31dbd23bb8a_0_92">
            <a:extLst>
              <a:ext uri="{FF2B5EF4-FFF2-40B4-BE49-F238E27FC236}">
                <a16:creationId xmlns:a16="http://schemas.microsoft.com/office/drawing/2014/main" id="{0965732E-8316-EF08-2CB1-8F32E85499AF}"/>
              </a:ext>
            </a:extLst>
          </p:cNvPr>
          <p:cNvSpPr txBox="1"/>
          <p:nvPr/>
        </p:nvSpPr>
        <p:spPr>
          <a:xfrm>
            <a:off x="620625" y="402750"/>
            <a:ext cx="46848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¿CÓMO </a:t>
            </a:r>
            <a:r>
              <a:rPr lang="en-US" sz="3000" b="1" i="0" u="none" strike="noStrike" cap="none" dirty="0">
                <a:solidFill>
                  <a:srgbClr val="EA2565"/>
                </a:solidFill>
                <a:latin typeface="Lato"/>
                <a:ea typeface="Lato"/>
                <a:cs typeface="Lato"/>
                <a:sym typeface="Lato"/>
              </a:rPr>
              <a:t>CONTRATAR?</a:t>
            </a:r>
            <a:endParaRPr sz="3000" b="1" i="0" u="none" strike="noStrike" cap="none" dirty="0">
              <a:solidFill>
                <a:srgbClr val="EA2565"/>
              </a:solidFill>
              <a:latin typeface="Lato"/>
              <a:ea typeface="Lato"/>
              <a:cs typeface="Lato"/>
              <a:sym typeface="Lato"/>
            </a:endParaRPr>
          </a:p>
        </p:txBody>
      </p:sp>
      <p:grpSp>
        <p:nvGrpSpPr>
          <p:cNvPr id="2" name="Group 3">
            <a:extLst>
              <a:ext uri="{FF2B5EF4-FFF2-40B4-BE49-F238E27FC236}">
                <a16:creationId xmlns:a16="http://schemas.microsoft.com/office/drawing/2014/main" id="{14D94023-B268-5EC9-DCE8-64196F513DEC}"/>
              </a:ext>
            </a:extLst>
          </p:cNvPr>
          <p:cNvGrpSpPr/>
          <p:nvPr/>
        </p:nvGrpSpPr>
        <p:grpSpPr>
          <a:xfrm>
            <a:off x="5860224" y="4727153"/>
            <a:ext cx="1943610" cy="850330"/>
            <a:chOff x="4057650" y="4000500"/>
            <a:chExt cx="1828800" cy="800100"/>
          </a:xfrm>
          <a:solidFill>
            <a:srgbClr val="C30269"/>
          </a:solidFill>
        </p:grpSpPr>
        <p:sp>
          <p:nvSpPr>
            <p:cNvPr id="3" name="Rounded Rectangle 1">
              <a:extLst>
                <a:ext uri="{FF2B5EF4-FFF2-40B4-BE49-F238E27FC236}">
                  <a16:creationId xmlns:a16="http://schemas.microsoft.com/office/drawing/2014/main" id="{79649B74-FC18-D5A7-94B6-ACE879824925}"/>
                </a:ext>
              </a:extLst>
            </p:cNvPr>
            <p:cNvSpPr/>
            <p:nvPr/>
          </p:nvSpPr>
          <p:spPr>
            <a:xfrm>
              <a:off x="4057650" y="4000500"/>
              <a:ext cx="1828800" cy="800100"/>
            </a:xfrm>
            <a:custGeom>
              <a:avLst/>
              <a:gdLst/>
              <a:ahLst/>
              <a:cxnLst/>
              <a:rect l="0" t="0" r="0" b="0"/>
              <a:pathLst>
                <a:path w="1828800" h="800100">
                  <a:moveTo>
                    <a:pt x="0" y="514350"/>
                  </a:moveTo>
                  <a:lnTo>
                    <a:pt x="0" y="285750"/>
                  </a:lnTo>
                  <a:lnTo>
                    <a:pt x="359466" y="285750"/>
                  </a:lnTo>
                  <a:cubicBezTo>
                    <a:pt x="408647" y="120501"/>
                    <a:pt x="561726" y="0"/>
                    <a:pt x="742950" y="0"/>
                  </a:cubicBezTo>
                  <a:cubicBezTo>
                    <a:pt x="924173" y="0"/>
                    <a:pt x="1077252" y="120501"/>
                    <a:pt x="1126433" y="285750"/>
                  </a:cubicBezTo>
                  <a:lnTo>
                    <a:pt x="1485900" y="285750"/>
                  </a:lnTo>
                  <a:lnTo>
                    <a:pt x="1485900" y="171450"/>
                  </a:lnTo>
                  <a:lnTo>
                    <a:pt x="1828800" y="400050"/>
                  </a:lnTo>
                  <a:lnTo>
                    <a:pt x="1485900" y="628650"/>
                  </a:lnTo>
                  <a:lnTo>
                    <a:pt x="1485900" y="514350"/>
                  </a:lnTo>
                  <a:lnTo>
                    <a:pt x="1126433" y="514350"/>
                  </a:lnTo>
                  <a:cubicBezTo>
                    <a:pt x="1077252" y="679598"/>
                    <a:pt x="924173" y="800100"/>
                    <a:pt x="742950" y="800100"/>
                  </a:cubicBezTo>
                  <a:cubicBezTo>
                    <a:pt x="561726" y="800100"/>
                    <a:pt x="408647" y="679598"/>
                    <a:pt x="359466" y="514350"/>
                  </a:cubicBezTo>
                  <a:close/>
                </a:path>
              </a:pathLst>
            </a:custGeom>
            <a:grpFill/>
            <a:ln>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4" name="Rounded Rectangle 2">
              <a:extLst>
                <a:ext uri="{FF2B5EF4-FFF2-40B4-BE49-F238E27FC236}">
                  <a16:creationId xmlns:a16="http://schemas.microsoft.com/office/drawing/2014/main" id="{DC48D186-7E63-5C9E-E31F-3A529831994E}"/>
                </a:ext>
              </a:extLst>
            </p:cNvPr>
            <p:cNvSpPr/>
            <p:nvPr/>
          </p:nvSpPr>
          <p:spPr>
            <a:xfrm>
              <a:off x="4057650" y="4000500"/>
              <a:ext cx="1828800" cy="800100"/>
            </a:xfrm>
            <a:custGeom>
              <a:avLst/>
              <a:gdLst/>
              <a:ahLst/>
              <a:cxnLst/>
              <a:rect l="0" t="0" r="0" b="0"/>
              <a:pathLst>
                <a:path w="1828800" h="800100">
                  <a:moveTo>
                    <a:pt x="0" y="514350"/>
                  </a:moveTo>
                  <a:lnTo>
                    <a:pt x="0" y="285750"/>
                  </a:lnTo>
                  <a:lnTo>
                    <a:pt x="359466" y="285750"/>
                  </a:lnTo>
                  <a:cubicBezTo>
                    <a:pt x="408647" y="120501"/>
                    <a:pt x="561726" y="0"/>
                    <a:pt x="742950" y="0"/>
                  </a:cubicBezTo>
                  <a:cubicBezTo>
                    <a:pt x="924173" y="0"/>
                    <a:pt x="1077252" y="120501"/>
                    <a:pt x="1126433" y="285750"/>
                  </a:cubicBezTo>
                  <a:lnTo>
                    <a:pt x="1485900" y="285750"/>
                  </a:lnTo>
                  <a:lnTo>
                    <a:pt x="1485900" y="171450"/>
                  </a:lnTo>
                  <a:lnTo>
                    <a:pt x="1828800" y="400050"/>
                  </a:lnTo>
                  <a:lnTo>
                    <a:pt x="1485900" y="628650"/>
                  </a:lnTo>
                  <a:lnTo>
                    <a:pt x="1485900" y="514350"/>
                  </a:lnTo>
                  <a:lnTo>
                    <a:pt x="1126433" y="514350"/>
                  </a:lnTo>
                  <a:cubicBezTo>
                    <a:pt x="1077252" y="679598"/>
                    <a:pt x="924173" y="800100"/>
                    <a:pt x="742950" y="800100"/>
                  </a:cubicBezTo>
                  <a:cubicBezTo>
                    <a:pt x="561726" y="800100"/>
                    <a:pt x="408647" y="679598"/>
                    <a:pt x="359466" y="514350"/>
                  </a:cubicBezTo>
                  <a:close/>
                </a:path>
              </a:pathLst>
            </a:custGeom>
            <a:grpFill/>
            <a:ln w="14287">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grpSp>
      <p:grpSp>
        <p:nvGrpSpPr>
          <p:cNvPr id="5" name="Group 6">
            <a:extLst>
              <a:ext uri="{FF2B5EF4-FFF2-40B4-BE49-F238E27FC236}">
                <a16:creationId xmlns:a16="http://schemas.microsoft.com/office/drawing/2014/main" id="{ADE4B88F-3CD4-E6FC-677A-ED6E10E75932}"/>
              </a:ext>
            </a:extLst>
          </p:cNvPr>
          <p:cNvGrpSpPr/>
          <p:nvPr/>
        </p:nvGrpSpPr>
        <p:grpSpPr>
          <a:xfrm>
            <a:off x="3978608" y="4422274"/>
            <a:ext cx="1882872" cy="1154018"/>
            <a:chOff x="2286000" y="3714750"/>
            <a:chExt cx="1771650" cy="1085850"/>
          </a:xfrm>
          <a:solidFill>
            <a:srgbClr val="EA2565"/>
          </a:solidFill>
        </p:grpSpPr>
        <p:sp>
          <p:nvSpPr>
            <p:cNvPr id="6" name="Rounded Rectangle 4">
              <a:extLst>
                <a:ext uri="{FF2B5EF4-FFF2-40B4-BE49-F238E27FC236}">
                  <a16:creationId xmlns:a16="http://schemas.microsoft.com/office/drawing/2014/main" id="{4ECFB612-FDB8-0AF3-9615-34D551CBDB7F}"/>
                </a:ext>
              </a:extLst>
            </p:cNvPr>
            <p:cNvSpPr/>
            <p:nvPr/>
          </p:nvSpPr>
          <p:spPr>
            <a:xfrm>
              <a:off x="2286000" y="3714750"/>
              <a:ext cx="1771650" cy="1085850"/>
            </a:xfrm>
            <a:custGeom>
              <a:avLst/>
              <a:gdLst/>
              <a:ahLst/>
              <a:cxnLst/>
              <a:rect l="0" t="0" r="0" b="0"/>
              <a:pathLst>
                <a:path w="1771650" h="1085850">
                  <a:moveTo>
                    <a:pt x="1028700" y="285750"/>
                  </a:moveTo>
                  <a:cubicBezTo>
                    <a:pt x="1209923" y="285750"/>
                    <a:pt x="1363002" y="406251"/>
                    <a:pt x="1412183" y="571500"/>
                  </a:cubicBezTo>
                  <a:lnTo>
                    <a:pt x="1771650" y="571500"/>
                  </a:lnTo>
                  <a:lnTo>
                    <a:pt x="1771650" y="800100"/>
                  </a:lnTo>
                  <a:lnTo>
                    <a:pt x="1412183" y="800100"/>
                  </a:lnTo>
                  <a:cubicBezTo>
                    <a:pt x="1363002" y="965348"/>
                    <a:pt x="1209923" y="1085850"/>
                    <a:pt x="1028700" y="1085850"/>
                  </a:cubicBezTo>
                  <a:cubicBezTo>
                    <a:pt x="841730" y="1085850"/>
                    <a:pt x="684719" y="957587"/>
                    <a:pt x="640855" y="784252"/>
                  </a:cubicBezTo>
                  <a:cubicBezTo>
                    <a:pt x="275264" y="710419"/>
                    <a:pt x="0" y="387355"/>
                    <a:pt x="0" y="0"/>
                  </a:cubicBezTo>
                  <a:lnTo>
                    <a:pt x="228600" y="0"/>
                  </a:lnTo>
                  <a:cubicBezTo>
                    <a:pt x="228600" y="264255"/>
                    <a:pt x="407952" y="486620"/>
                    <a:pt x="651570" y="552008"/>
                  </a:cubicBezTo>
                  <a:cubicBezTo>
                    <a:pt x="706613" y="396861"/>
                    <a:pt x="854681" y="285750"/>
                    <a:pt x="1028700" y="285750"/>
                  </a:cubicBezTo>
                  <a:close/>
                </a:path>
              </a:pathLst>
            </a:custGeom>
            <a:grpFill/>
            <a:ln>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7" name="Rounded Rectangle 5">
              <a:extLst>
                <a:ext uri="{FF2B5EF4-FFF2-40B4-BE49-F238E27FC236}">
                  <a16:creationId xmlns:a16="http://schemas.microsoft.com/office/drawing/2014/main" id="{2504F940-5F8C-4DC0-3E12-DB2EE1F5547C}"/>
                </a:ext>
              </a:extLst>
            </p:cNvPr>
            <p:cNvSpPr/>
            <p:nvPr/>
          </p:nvSpPr>
          <p:spPr>
            <a:xfrm>
              <a:off x="2286000" y="3714750"/>
              <a:ext cx="1771650" cy="1085850"/>
            </a:xfrm>
            <a:custGeom>
              <a:avLst/>
              <a:gdLst/>
              <a:ahLst/>
              <a:cxnLst/>
              <a:rect l="0" t="0" r="0" b="0"/>
              <a:pathLst>
                <a:path w="1771650" h="1085850">
                  <a:moveTo>
                    <a:pt x="1028700" y="285750"/>
                  </a:moveTo>
                  <a:cubicBezTo>
                    <a:pt x="1209923" y="285750"/>
                    <a:pt x="1363002" y="406251"/>
                    <a:pt x="1412183" y="571500"/>
                  </a:cubicBezTo>
                  <a:lnTo>
                    <a:pt x="1771650" y="571500"/>
                  </a:lnTo>
                  <a:lnTo>
                    <a:pt x="1771650" y="800100"/>
                  </a:lnTo>
                  <a:lnTo>
                    <a:pt x="1412183" y="800100"/>
                  </a:lnTo>
                  <a:cubicBezTo>
                    <a:pt x="1363002" y="965348"/>
                    <a:pt x="1209923" y="1085850"/>
                    <a:pt x="1028700" y="1085850"/>
                  </a:cubicBezTo>
                  <a:cubicBezTo>
                    <a:pt x="841730" y="1085850"/>
                    <a:pt x="684719" y="957587"/>
                    <a:pt x="640855" y="784252"/>
                  </a:cubicBezTo>
                  <a:cubicBezTo>
                    <a:pt x="275264" y="710419"/>
                    <a:pt x="0" y="387355"/>
                    <a:pt x="0" y="0"/>
                  </a:cubicBezTo>
                  <a:lnTo>
                    <a:pt x="228600" y="0"/>
                  </a:lnTo>
                  <a:cubicBezTo>
                    <a:pt x="228600" y="264255"/>
                    <a:pt x="407952" y="486620"/>
                    <a:pt x="651570" y="552008"/>
                  </a:cubicBezTo>
                  <a:cubicBezTo>
                    <a:pt x="706613" y="396861"/>
                    <a:pt x="854681" y="285750"/>
                    <a:pt x="1028700" y="285750"/>
                  </a:cubicBezTo>
                  <a:close/>
                </a:path>
              </a:pathLst>
            </a:custGeom>
            <a:grpFill/>
            <a:ln w="14287">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grpSp>
      <p:grpSp>
        <p:nvGrpSpPr>
          <p:cNvPr id="8" name="Group 9">
            <a:extLst>
              <a:ext uri="{FF2B5EF4-FFF2-40B4-BE49-F238E27FC236}">
                <a16:creationId xmlns:a16="http://schemas.microsoft.com/office/drawing/2014/main" id="{304A5DEC-5360-5DDA-661F-6534DC3D9AED}"/>
              </a:ext>
            </a:extLst>
          </p:cNvPr>
          <p:cNvGrpSpPr/>
          <p:nvPr/>
        </p:nvGrpSpPr>
        <p:grpSpPr>
          <a:xfrm>
            <a:off x="3978608" y="3265304"/>
            <a:ext cx="1882872" cy="1154018"/>
            <a:chOff x="2286000" y="2628900"/>
            <a:chExt cx="1771650" cy="1085850"/>
          </a:xfrm>
          <a:solidFill>
            <a:srgbClr val="F79519"/>
          </a:solidFill>
        </p:grpSpPr>
        <p:sp>
          <p:nvSpPr>
            <p:cNvPr id="9" name="Rounded Rectangle 7">
              <a:extLst>
                <a:ext uri="{FF2B5EF4-FFF2-40B4-BE49-F238E27FC236}">
                  <a16:creationId xmlns:a16="http://schemas.microsoft.com/office/drawing/2014/main" id="{1439AB05-F32F-1FA5-C256-E8AE985AB5FF}"/>
                </a:ext>
              </a:extLst>
            </p:cNvPr>
            <p:cNvSpPr/>
            <p:nvPr/>
          </p:nvSpPr>
          <p:spPr>
            <a:xfrm>
              <a:off x="2286000" y="2628900"/>
              <a:ext cx="1771650" cy="1085850"/>
            </a:xfrm>
            <a:custGeom>
              <a:avLst/>
              <a:gdLst/>
              <a:ahLst/>
              <a:cxnLst/>
              <a:rect l="0" t="0" r="0" b="0"/>
              <a:pathLst>
                <a:path w="1771650" h="1085850">
                  <a:moveTo>
                    <a:pt x="228600" y="1085850"/>
                  </a:moveTo>
                  <a:lnTo>
                    <a:pt x="0" y="1085850"/>
                  </a:lnTo>
                  <a:cubicBezTo>
                    <a:pt x="0" y="698494"/>
                    <a:pt x="275264" y="375430"/>
                    <a:pt x="640855" y="301597"/>
                  </a:cubicBezTo>
                  <a:cubicBezTo>
                    <a:pt x="684719" y="128262"/>
                    <a:pt x="841730" y="0"/>
                    <a:pt x="1028700" y="0"/>
                  </a:cubicBezTo>
                  <a:cubicBezTo>
                    <a:pt x="1209923" y="0"/>
                    <a:pt x="1363002" y="120501"/>
                    <a:pt x="1412183" y="285750"/>
                  </a:cubicBezTo>
                  <a:lnTo>
                    <a:pt x="1771650" y="285750"/>
                  </a:lnTo>
                  <a:lnTo>
                    <a:pt x="1771650" y="514350"/>
                  </a:lnTo>
                  <a:lnTo>
                    <a:pt x="1412183" y="514350"/>
                  </a:lnTo>
                  <a:cubicBezTo>
                    <a:pt x="1363002" y="679598"/>
                    <a:pt x="1209923" y="800100"/>
                    <a:pt x="1028700" y="800100"/>
                  </a:cubicBezTo>
                  <a:cubicBezTo>
                    <a:pt x="854681" y="800100"/>
                    <a:pt x="706613" y="688988"/>
                    <a:pt x="651570" y="533841"/>
                  </a:cubicBezTo>
                  <a:cubicBezTo>
                    <a:pt x="407952" y="599229"/>
                    <a:pt x="228600" y="821594"/>
                    <a:pt x="228600" y="1085850"/>
                  </a:cubicBezTo>
                  <a:close/>
                </a:path>
              </a:pathLst>
            </a:custGeom>
            <a:grpFill/>
            <a:ln>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10" name="Rounded Rectangle 8">
              <a:extLst>
                <a:ext uri="{FF2B5EF4-FFF2-40B4-BE49-F238E27FC236}">
                  <a16:creationId xmlns:a16="http://schemas.microsoft.com/office/drawing/2014/main" id="{F3EDAA7A-574D-7B56-FB2A-51FCA1044FCA}"/>
                </a:ext>
              </a:extLst>
            </p:cNvPr>
            <p:cNvSpPr/>
            <p:nvPr/>
          </p:nvSpPr>
          <p:spPr>
            <a:xfrm>
              <a:off x="2286000" y="2628900"/>
              <a:ext cx="1771650" cy="1085850"/>
            </a:xfrm>
            <a:custGeom>
              <a:avLst/>
              <a:gdLst/>
              <a:ahLst/>
              <a:cxnLst/>
              <a:rect l="0" t="0" r="0" b="0"/>
              <a:pathLst>
                <a:path w="1771650" h="1085850">
                  <a:moveTo>
                    <a:pt x="228600" y="1085850"/>
                  </a:moveTo>
                  <a:lnTo>
                    <a:pt x="0" y="1085850"/>
                  </a:lnTo>
                  <a:cubicBezTo>
                    <a:pt x="0" y="698494"/>
                    <a:pt x="275264" y="375430"/>
                    <a:pt x="640855" y="301597"/>
                  </a:cubicBezTo>
                  <a:cubicBezTo>
                    <a:pt x="684719" y="128262"/>
                    <a:pt x="841730" y="0"/>
                    <a:pt x="1028700" y="0"/>
                  </a:cubicBezTo>
                  <a:cubicBezTo>
                    <a:pt x="1209923" y="0"/>
                    <a:pt x="1363002" y="120501"/>
                    <a:pt x="1412183" y="285750"/>
                  </a:cubicBezTo>
                  <a:lnTo>
                    <a:pt x="1771650" y="285750"/>
                  </a:lnTo>
                  <a:lnTo>
                    <a:pt x="1771650" y="514350"/>
                  </a:lnTo>
                  <a:lnTo>
                    <a:pt x="1412183" y="514350"/>
                  </a:lnTo>
                  <a:cubicBezTo>
                    <a:pt x="1363002" y="679598"/>
                    <a:pt x="1209923" y="800100"/>
                    <a:pt x="1028700" y="800100"/>
                  </a:cubicBezTo>
                  <a:cubicBezTo>
                    <a:pt x="854681" y="800100"/>
                    <a:pt x="706613" y="688988"/>
                    <a:pt x="651570" y="533841"/>
                  </a:cubicBezTo>
                  <a:cubicBezTo>
                    <a:pt x="407952" y="599229"/>
                    <a:pt x="228600" y="821594"/>
                    <a:pt x="228600" y="1085850"/>
                  </a:cubicBezTo>
                  <a:close/>
                </a:path>
              </a:pathLst>
            </a:custGeom>
            <a:grpFill/>
            <a:ln w="14287">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grpSp>
      <p:grpSp>
        <p:nvGrpSpPr>
          <p:cNvPr id="11" name="Group 12">
            <a:extLst>
              <a:ext uri="{FF2B5EF4-FFF2-40B4-BE49-F238E27FC236}">
                <a16:creationId xmlns:a16="http://schemas.microsoft.com/office/drawing/2014/main" id="{252A4F12-05E2-4582-9E72-E9C26B23766E}"/>
              </a:ext>
            </a:extLst>
          </p:cNvPr>
          <p:cNvGrpSpPr/>
          <p:nvPr/>
        </p:nvGrpSpPr>
        <p:grpSpPr>
          <a:xfrm>
            <a:off x="5862018" y="2959235"/>
            <a:ext cx="1882872" cy="1154016"/>
            <a:chOff x="4057650" y="2343150"/>
            <a:chExt cx="1771650" cy="1085849"/>
          </a:xfrm>
          <a:solidFill>
            <a:srgbClr val="F37132"/>
          </a:solidFill>
        </p:grpSpPr>
        <p:sp>
          <p:nvSpPr>
            <p:cNvPr id="12" name="Rounded Rectangle 10">
              <a:extLst>
                <a:ext uri="{FF2B5EF4-FFF2-40B4-BE49-F238E27FC236}">
                  <a16:creationId xmlns:a16="http://schemas.microsoft.com/office/drawing/2014/main" id="{96F76732-4397-59EA-381F-CA8E97A16FD2}"/>
                </a:ext>
              </a:extLst>
            </p:cNvPr>
            <p:cNvSpPr/>
            <p:nvPr/>
          </p:nvSpPr>
          <p:spPr>
            <a:xfrm>
              <a:off x="4057650" y="2343150"/>
              <a:ext cx="1771650" cy="1085849"/>
            </a:xfrm>
            <a:custGeom>
              <a:avLst/>
              <a:gdLst/>
              <a:ahLst/>
              <a:cxnLst/>
              <a:rect l="0" t="0" r="0" b="0"/>
              <a:pathLst>
                <a:path w="1771650" h="1085849">
                  <a:moveTo>
                    <a:pt x="742950" y="1085849"/>
                  </a:moveTo>
                  <a:cubicBezTo>
                    <a:pt x="561726" y="1085849"/>
                    <a:pt x="408647" y="965348"/>
                    <a:pt x="359466" y="800099"/>
                  </a:cubicBezTo>
                  <a:lnTo>
                    <a:pt x="0" y="800099"/>
                  </a:lnTo>
                  <a:lnTo>
                    <a:pt x="0" y="571499"/>
                  </a:lnTo>
                  <a:lnTo>
                    <a:pt x="359466" y="571499"/>
                  </a:lnTo>
                  <a:cubicBezTo>
                    <a:pt x="408647" y="406251"/>
                    <a:pt x="561726" y="285749"/>
                    <a:pt x="742950" y="285749"/>
                  </a:cubicBezTo>
                  <a:cubicBezTo>
                    <a:pt x="916968" y="285749"/>
                    <a:pt x="1065036" y="396861"/>
                    <a:pt x="1120079" y="552008"/>
                  </a:cubicBezTo>
                  <a:cubicBezTo>
                    <a:pt x="1363697" y="486620"/>
                    <a:pt x="1543050" y="264255"/>
                    <a:pt x="1543050" y="0"/>
                  </a:cubicBezTo>
                  <a:lnTo>
                    <a:pt x="1771650" y="0"/>
                  </a:lnTo>
                  <a:cubicBezTo>
                    <a:pt x="1771650" y="387355"/>
                    <a:pt x="1496385" y="710419"/>
                    <a:pt x="1130794" y="784252"/>
                  </a:cubicBezTo>
                  <a:cubicBezTo>
                    <a:pt x="1086930" y="957587"/>
                    <a:pt x="929919" y="1085849"/>
                    <a:pt x="742950" y="1085849"/>
                  </a:cubicBezTo>
                  <a:close/>
                </a:path>
              </a:pathLst>
            </a:custGeom>
            <a:grpFill/>
            <a:ln>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13" name="Rounded Rectangle 11">
              <a:extLst>
                <a:ext uri="{FF2B5EF4-FFF2-40B4-BE49-F238E27FC236}">
                  <a16:creationId xmlns:a16="http://schemas.microsoft.com/office/drawing/2014/main" id="{6825F440-805B-8FFF-7CEB-29C94C127C89}"/>
                </a:ext>
              </a:extLst>
            </p:cNvPr>
            <p:cNvSpPr/>
            <p:nvPr/>
          </p:nvSpPr>
          <p:spPr>
            <a:xfrm>
              <a:off x="4057650" y="2343150"/>
              <a:ext cx="1771650" cy="1085849"/>
            </a:xfrm>
            <a:custGeom>
              <a:avLst/>
              <a:gdLst/>
              <a:ahLst/>
              <a:cxnLst/>
              <a:rect l="0" t="0" r="0" b="0"/>
              <a:pathLst>
                <a:path w="1771650" h="1085849">
                  <a:moveTo>
                    <a:pt x="742950" y="1085849"/>
                  </a:moveTo>
                  <a:cubicBezTo>
                    <a:pt x="561726" y="1085849"/>
                    <a:pt x="408647" y="965348"/>
                    <a:pt x="359466" y="800099"/>
                  </a:cubicBezTo>
                  <a:lnTo>
                    <a:pt x="0" y="800099"/>
                  </a:lnTo>
                  <a:lnTo>
                    <a:pt x="0" y="571499"/>
                  </a:lnTo>
                  <a:lnTo>
                    <a:pt x="359466" y="571499"/>
                  </a:lnTo>
                  <a:cubicBezTo>
                    <a:pt x="408647" y="406251"/>
                    <a:pt x="561726" y="285749"/>
                    <a:pt x="742950" y="285749"/>
                  </a:cubicBezTo>
                  <a:cubicBezTo>
                    <a:pt x="916968" y="285749"/>
                    <a:pt x="1065036" y="396861"/>
                    <a:pt x="1120079" y="552008"/>
                  </a:cubicBezTo>
                  <a:cubicBezTo>
                    <a:pt x="1363697" y="486620"/>
                    <a:pt x="1543050" y="264255"/>
                    <a:pt x="1543050" y="0"/>
                  </a:cubicBezTo>
                  <a:lnTo>
                    <a:pt x="1771650" y="0"/>
                  </a:lnTo>
                  <a:cubicBezTo>
                    <a:pt x="1771650" y="387355"/>
                    <a:pt x="1496385" y="710419"/>
                    <a:pt x="1130794" y="784252"/>
                  </a:cubicBezTo>
                  <a:cubicBezTo>
                    <a:pt x="1086930" y="957587"/>
                    <a:pt x="929919" y="1085849"/>
                    <a:pt x="742950" y="1085849"/>
                  </a:cubicBezTo>
                  <a:close/>
                </a:path>
              </a:pathLst>
            </a:custGeom>
            <a:grpFill/>
            <a:ln w="14287">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grpSp>
      <p:grpSp>
        <p:nvGrpSpPr>
          <p:cNvPr id="20" name="Group 15">
            <a:extLst>
              <a:ext uri="{FF2B5EF4-FFF2-40B4-BE49-F238E27FC236}">
                <a16:creationId xmlns:a16="http://schemas.microsoft.com/office/drawing/2014/main" id="{726D1A45-396D-C296-CB1C-B0A3C4B5475B}"/>
              </a:ext>
            </a:extLst>
          </p:cNvPr>
          <p:cNvGrpSpPr/>
          <p:nvPr/>
        </p:nvGrpSpPr>
        <p:grpSpPr>
          <a:xfrm>
            <a:off x="5859699" y="1806115"/>
            <a:ext cx="1882872" cy="1154018"/>
            <a:chOff x="4057650" y="1257300"/>
            <a:chExt cx="1771650" cy="1085850"/>
          </a:xfrm>
          <a:solidFill>
            <a:srgbClr val="EF3663"/>
          </a:solidFill>
        </p:grpSpPr>
        <p:sp>
          <p:nvSpPr>
            <p:cNvPr id="36" name="Rounded Rectangle 13">
              <a:extLst>
                <a:ext uri="{FF2B5EF4-FFF2-40B4-BE49-F238E27FC236}">
                  <a16:creationId xmlns:a16="http://schemas.microsoft.com/office/drawing/2014/main" id="{4E462EE6-3236-7040-714D-A1AE4F163682}"/>
                </a:ext>
              </a:extLst>
            </p:cNvPr>
            <p:cNvSpPr/>
            <p:nvPr/>
          </p:nvSpPr>
          <p:spPr>
            <a:xfrm>
              <a:off x="4057650" y="1257300"/>
              <a:ext cx="1771650" cy="1085850"/>
            </a:xfrm>
            <a:custGeom>
              <a:avLst/>
              <a:gdLst/>
              <a:ahLst/>
              <a:cxnLst/>
              <a:rect l="0" t="0" r="0" b="0"/>
              <a:pathLst>
                <a:path w="1771650" h="1085850">
                  <a:moveTo>
                    <a:pt x="0" y="514350"/>
                  </a:moveTo>
                  <a:lnTo>
                    <a:pt x="0" y="285750"/>
                  </a:lnTo>
                  <a:lnTo>
                    <a:pt x="359466" y="285750"/>
                  </a:lnTo>
                  <a:cubicBezTo>
                    <a:pt x="408647" y="120501"/>
                    <a:pt x="561726" y="0"/>
                    <a:pt x="742950" y="0"/>
                  </a:cubicBezTo>
                  <a:cubicBezTo>
                    <a:pt x="929919" y="0"/>
                    <a:pt x="1086930" y="128262"/>
                    <a:pt x="1130794" y="301597"/>
                  </a:cubicBezTo>
                  <a:cubicBezTo>
                    <a:pt x="1496385" y="375430"/>
                    <a:pt x="1771650" y="698494"/>
                    <a:pt x="1771650" y="1085850"/>
                  </a:cubicBezTo>
                  <a:lnTo>
                    <a:pt x="1543050" y="1085850"/>
                  </a:lnTo>
                  <a:cubicBezTo>
                    <a:pt x="1543050" y="821594"/>
                    <a:pt x="1363697" y="599229"/>
                    <a:pt x="1120079" y="533841"/>
                  </a:cubicBezTo>
                  <a:cubicBezTo>
                    <a:pt x="1065036" y="688988"/>
                    <a:pt x="916968" y="800100"/>
                    <a:pt x="742950" y="800100"/>
                  </a:cubicBezTo>
                  <a:cubicBezTo>
                    <a:pt x="561726" y="800100"/>
                    <a:pt x="408647" y="679598"/>
                    <a:pt x="359466" y="514350"/>
                  </a:cubicBezTo>
                  <a:close/>
                </a:path>
              </a:pathLst>
            </a:custGeom>
            <a:grpFill/>
            <a:ln>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37" name="Rounded Rectangle 14">
              <a:extLst>
                <a:ext uri="{FF2B5EF4-FFF2-40B4-BE49-F238E27FC236}">
                  <a16:creationId xmlns:a16="http://schemas.microsoft.com/office/drawing/2014/main" id="{782101A9-FAED-5B23-F3D2-28C4157B6085}"/>
                </a:ext>
              </a:extLst>
            </p:cNvPr>
            <p:cNvSpPr/>
            <p:nvPr/>
          </p:nvSpPr>
          <p:spPr>
            <a:xfrm>
              <a:off x="4057650" y="1257300"/>
              <a:ext cx="1771650" cy="1085850"/>
            </a:xfrm>
            <a:custGeom>
              <a:avLst/>
              <a:gdLst/>
              <a:ahLst/>
              <a:cxnLst/>
              <a:rect l="0" t="0" r="0" b="0"/>
              <a:pathLst>
                <a:path w="1771650" h="1085850">
                  <a:moveTo>
                    <a:pt x="0" y="514350"/>
                  </a:moveTo>
                  <a:lnTo>
                    <a:pt x="0" y="285750"/>
                  </a:lnTo>
                  <a:lnTo>
                    <a:pt x="359466" y="285750"/>
                  </a:lnTo>
                  <a:cubicBezTo>
                    <a:pt x="408647" y="120501"/>
                    <a:pt x="561726" y="0"/>
                    <a:pt x="742950" y="0"/>
                  </a:cubicBezTo>
                  <a:cubicBezTo>
                    <a:pt x="929919" y="0"/>
                    <a:pt x="1086930" y="128262"/>
                    <a:pt x="1130794" y="301597"/>
                  </a:cubicBezTo>
                  <a:cubicBezTo>
                    <a:pt x="1496385" y="375430"/>
                    <a:pt x="1771650" y="698494"/>
                    <a:pt x="1771650" y="1085850"/>
                  </a:cubicBezTo>
                  <a:lnTo>
                    <a:pt x="1543050" y="1085850"/>
                  </a:lnTo>
                  <a:cubicBezTo>
                    <a:pt x="1543050" y="821594"/>
                    <a:pt x="1363697" y="599229"/>
                    <a:pt x="1120079" y="533841"/>
                  </a:cubicBezTo>
                  <a:cubicBezTo>
                    <a:pt x="1065036" y="688988"/>
                    <a:pt x="916968" y="800100"/>
                    <a:pt x="742950" y="800100"/>
                  </a:cubicBezTo>
                  <a:cubicBezTo>
                    <a:pt x="561726" y="800100"/>
                    <a:pt x="408647" y="679598"/>
                    <a:pt x="359466" y="514350"/>
                  </a:cubicBezTo>
                  <a:close/>
                </a:path>
              </a:pathLst>
            </a:custGeom>
            <a:grpFill/>
            <a:ln w="14287">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grpSp>
      <p:grpSp>
        <p:nvGrpSpPr>
          <p:cNvPr id="38" name="Group 18">
            <a:extLst>
              <a:ext uri="{FF2B5EF4-FFF2-40B4-BE49-F238E27FC236}">
                <a16:creationId xmlns:a16="http://schemas.microsoft.com/office/drawing/2014/main" id="{3D1C0457-1EEC-BBE5-F44B-B3357433CAA0}"/>
              </a:ext>
            </a:extLst>
          </p:cNvPr>
          <p:cNvGrpSpPr/>
          <p:nvPr/>
        </p:nvGrpSpPr>
        <p:grpSpPr>
          <a:xfrm>
            <a:off x="4159041" y="1806115"/>
            <a:ext cx="1700658" cy="850330"/>
            <a:chOff x="2457450" y="1257300"/>
            <a:chExt cx="1600200" cy="800100"/>
          </a:xfrm>
          <a:solidFill>
            <a:srgbClr val="C30269"/>
          </a:solidFill>
        </p:grpSpPr>
        <p:sp>
          <p:nvSpPr>
            <p:cNvPr id="39" name="Rounded Rectangle 16">
              <a:extLst>
                <a:ext uri="{FF2B5EF4-FFF2-40B4-BE49-F238E27FC236}">
                  <a16:creationId xmlns:a16="http://schemas.microsoft.com/office/drawing/2014/main" id="{430B7193-2B29-DD23-FF4E-6B8ACA6AE98A}"/>
                </a:ext>
              </a:extLst>
            </p:cNvPr>
            <p:cNvSpPr/>
            <p:nvPr/>
          </p:nvSpPr>
          <p:spPr>
            <a:xfrm>
              <a:off x="2457450" y="1257300"/>
              <a:ext cx="1600200" cy="800100"/>
            </a:xfrm>
            <a:custGeom>
              <a:avLst/>
              <a:gdLst/>
              <a:ahLst/>
              <a:cxnLst/>
              <a:rect l="0" t="0" r="0" b="0"/>
              <a:pathLst>
                <a:path w="1600200" h="800100">
                  <a:moveTo>
                    <a:pt x="0" y="514350"/>
                  </a:moveTo>
                  <a:lnTo>
                    <a:pt x="0" y="285750"/>
                  </a:lnTo>
                  <a:lnTo>
                    <a:pt x="473766" y="285750"/>
                  </a:lnTo>
                  <a:cubicBezTo>
                    <a:pt x="522947" y="120501"/>
                    <a:pt x="676026" y="0"/>
                    <a:pt x="857250" y="0"/>
                  </a:cubicBezTo>
                  <a:cubicBezTo>
                    <a:pt x="1038473" y="0"/>
                    <a:pt x="1191552" y="120501"/>
                    <a:pt x="1240733" y="285750"/>
                  </a:cubicBezTo>
                  <a:lnTo>
                    <a:pt x="1600200" y="285750"/>
                  </a:lnTo>
                  <a:lnTo>
                    <a:pt x="1600200" y="514350"/>
                  </a:lnTo>
                  <a:lnTo>
                    <a:pt x="1240733" y="514350"/>
                  </a:lnTo>
                  <a:cubicBezTo>
                    <a:pt x="1191552" y="679598"/>
                    <a:pt x="1038473" y="800100"/>
                    <a:pt x="857250" y="800100"/>
                  </a:cubicBezTo>
                  <a:cubicBezTo>
                    <a:pt x="676026" y="800100"/>
                    <a:pt x="522947" y="679598"/>
                    <a:pt x="473766" y="514350"/>
                  </a:cubicBezTo>
                  <a:close/>
                </a:path>
              </a:pathLst>
            </a:custGeom>
            <a:grpFill/>
            <a:ln>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40" name="Rounded Rectangle 17">
              <a:extLst>
                <a:ext uri="{FF2B5EF4-FFF2-40B4-BE49-F238E27FC236}">
                  <a16:creationId xmlns:a16="http://schemas.microsoft.com/office/drawing/2014/main" id="{7EE3A362-F788-9598-B4E8-5B4E49A3FAB6}"/>
                </a:ext>
              </a:extLst>
            </p:cNvPr>
            <p:cNvSpPr/>
            <p:nvPr/>
          </p:nvSpPr>
          <p:spPr>
            <a:xfrm>
              <a:off x="2457450" y="1257300"/>
              <a:ext cx="1600200" cy="800100"/>
            </a:xfrm>
            <a:custGeom>
              <a:avLst/>
              <a:gdLst/>
              <a:ahLst/>
              <a:cxnLst/>
              <a:rect l="0" t="0" r="0" b="0"/>
              <a:pathLst>
                <a:path w="1600200" h="800100">
                  <a:moveTo>
                    <a:pt x="0" y="514350"/>
                  </a:moveTo>
                  <a:lnTo>
                    <a:pt x="0" y="285750"/>
                  </a:lnTo>
                  <a:lnTo>
                    <a:pt x="473766" y="285750"/>
                  </a:lnTo>
                  <a:cubicBezTo>
                    <a:pt x="522947" y="120501"/>
                    <a:pt x="676026" y="0"/>
                    <a:pt x="857250" y="0"/>
                  </a:cubicBezTo>
                  <a:cubicBezTo>
                    <a:pt x="1038473" y="0"/>
                    <a:pt x="1191552" y="120501"/>
                    <a:pt x="1240733" y="285750"/>
                  </a:cubicBezTo>
                  <a:lnTo>
                    <a:pt x="1600200" y="285750"/>
                  </a:lnTo>
                  <a:lnTo>
                    <a:pt x="1600200" y="514350"/>
                  </a:lnTo>
                  <a:lnTo>
                    <a:pt x="1240733" y="514350"/>
                  </a:lnTo>
                  <a:cubicBezTo>
                    <a:pt x="1191552" y="679598"/>
                    <a:pt x="1038473" y="800100"/>
                    <a:pt x="857250" y="800100"/>
                  </a:cubicBezTo>
                  <a:cubicBezTo>
                    <a:pt x="676026" y="800100"/>
                    <a:pt x="522947" y="679598"/>
                    <a:pt x="473766" y="514350"/>
                  </a:cubicBezTo>
                  <a:close/>
                </a:path>
              </a:pathLst>
            </a:custGeom>
            <a:grpFill/>
            <a:ln w="14287">
              <a:no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grpSp>
      <p:sp>
        <p:nvSpPr>
          <p:cNvPr id="41" name="TextBox 19">
            <a:extLst>
              <a:ext uri="{FF2B5EF4-FFF2-40B4-BE49-F238E27FC236}">
                <a16:creationId xmlns:a16="http://schemas.microsoft.com/office/drawing/2014/main" id="{A1D459A5-6585-F436-EDAD-39FB9C933755}"/>
              </a:ext>
            </a:extLst>
          </p:cNvPr>
          <p:cNvSpPr txBox="1"/>
          <p:nvPr/>
        </p:nvSpPr>
        <p:spPr>
          <a:xfrm>
            <a:off x="1056640" y="3059206"/>
            <a:ext cx="2782855" cy="246221"/>
          </a:xfrm>
          <a:prstGeom prst="rect">
            <a:avLst/>
          </a:prstGeom>
          <a:noFill/>
          <a:ln>
            <a:noFill/>
          </a:ln>
        </p:spPr>
        <p:txBody>
          <a:bodyPr wrap="square" lIns="0" tIns="0" rIns="0" bIns="0" anchor="t">
            <a:spAutoFit/>
          </a:bodyPr>
          <a:lstStyle/>
          <a:p>
            <a:pPr algn="r"/>
            <a:r>
              <a:rPr lang="es-MX" sz="1600" b="1" noProof="0" dirty="0">
                <a:solidFill>
                  <a:srgbClr val="C30269"/>
                </a:solidFill>
                <a:latin typeface="Lato" panose="020F0502020204030203" pitchFamily="34" charset="0"/>
                <a:ea typeface="Lato" panose="020F0502020204030203" pitchFamily="34" charset="0"/>
                <a:cs typeface="Lato" panose="020F0502020204030203" pitchFamily="34" charset="0"/>
              </a:rPr>
              <a:t>Suscripción</a:t>
            </a:r>
          </a:p>
        </p:txBody>
      </p:sp>
      <p:sp>
        <p:nvSpPr>
          <p:cNvPr id="42" name="TextBox 20">
            <a:extLst>
              <a:ext uri="{FF2B5EF4-FFF2-40B4-BE49-F238E27FC236}">
                <a16:creationId xmlns:a16="http://schemas.microsoft.com/office/drawing/2014/main" id="{E2ECE1C5-5B99-F6D8-F304-4D1ECAD3E3E8}"/>
              </a:ext>
            </a:extLst>
          </p:cNvPr>
          <p:cNvSpPr txBox="1"/>
          <p:nvPr/>
        </p:nvSpPr>
        <p:spPr>
          <a:xfrm>
            <a:off x="7919149" y="3064438"/>
            <a:ext cx="3134217" cy="246221"/>
          </a:xfrm>
          <a:prstGeom prst="rect">
            <a:avLst/>
          </a:prstGeom>
          <a:noFill/>
          <a:ln>
            <a:noFill/>
          </a:ln>
        </p:spPr>
        <p:txBody>
          <a:bodyPr wrap="square" lIns="0" tIns="0" rIns="0" bIns="0" anchor="t">
            <a:spAutoFit/>
          </a:bodyPr>
          <a:lstStyle/>
          <a:p>
            <a:pPr algn="l"/>
            <a:r>
              <a:rPr lang="es-MX" sz="1600" b="1" noProof="0" dirty="0">
                <a:solidFill>
                  <a:srgbClr val="C30269"/>
                </a:solidFill>
                <a:latin typeface="Lato" panose="020F0502020204030203" pitchFamily="34" charset="0"/>
                <a:ea typeface="Lato" panose="020F0502020204030203" pitchFamily="34" charset="0"/>
                <a:cs typeface="Lato" panose="020F0502020204030203" pitchFamily="34" charset="0"/>
              </a:rPr>
              <a:t>Presentación de Solicitud</a:t>
            </a:r>
          </a:p>
        </p:txBody>
      </p:sp>
      <p:sp>
        <p:nvSpPr>
          <p:cNvPr id="44" name="TextBox 22">
            <a:extLst>
              <a:ext uri="{FF2B5EF4-FFF2-40B4-BE49-F238E27FC236}">
                <a16:creationId xmlns:a16="http://schemas.microsoft.com/office/drawing/2014/main" id="{057FDB8E-3C7D-5141-AF07-3EB1887CD867}"/>
              </a:ext>
            </a:extLst>
          </p:cNvPr>
          <p:cNvSpPr txBox="1"/>
          <p:nvPr/>
        </p:nvSpPr>
        <p:spPr>
          <a:xfrm>
            <a:off x="762000" y="2001326"/>
            <a:ext cx="3061399" cy="738664"/>
          </a:xfrm>
          <a:prstGeom prst="rect">
            <a:avLst/>
          </a:prstGeom>
          <a:noFill/>
          <a:ln>
            <a:noFill/>
          </a:ln>
        </p:spPr>
        <p:txBody>
          <a:bodyPr wrap="square" lIns="0" tIns="0" rIns="0" bIns="0" anchor="t">
            <a:spAutoFit/>
          </a:bodyPr>
          <a:lstStyle/>
          <a:p>
            <a:pPr algn="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El Agente </a:t>
            </a:r>
            <a:r>
              <a:rPr lang="es-MX" sz="1600"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 evalúa las
necesidades de su cliente y realiza una cotización</a:t>
            </a:r>
          </a:p>
        </p:txBody>
      </p:sp>
      <p:sp>
        <p:nvSpPr>
          <p:cNvPr id="47" name="TextBox 25">
            <a:extLst>
              <a:ext uri="{FF2B5EF4-FFF2-40B4-BE49-F238E27FC236}">
                <a16:creationId xmlns:a16="http://schemas.microsoft.com/office/drawing/2014/main" id="{79345C75-942E-935E-C9F3-80FB87887456}"/>
              </a:ext>
            </a:extLst>
          </p:cNvPr>
          <p:cNvSpPr txBox="1"/>
          <p:nvPr/>
        </p:nvSpPr>
        <p:spPr>
          <a:xfrm>
            <a:off x="1503387" y="4630025"/>
            <a:ext cx="2313686" cy="246221"/>
          </a:xfrm>
          <a:prstGeom prst="rect">
            <a:avLst/>
          </a:prstGeom>
          <a:noFill/>
          <a:ln>
            <a:noFill/>
          </a:ln>
        </p:spPr>
        <p:txBody>
          <a:bodyPr wrap="square" lIns="0" tIns="0" rIns="0" bIns="0" anchor="t">
            <a:spAutoFit/>
          </a:bodyPr>
          <a:lstStyle/>
          <a:p>
            <a:pPr algn="r"/>
            <a:r>
              <a:rPr lang="es-MX" sz="1600" b="1" noProof="0" dirty="0">
                <a:solidFill>
                  <a:srgbClr val="C30269"/>
                </a:solidFill>
                <a:latin typeface="Lato" panose="020F0502020204030203" pitchFamily="34" charset="0"/>
                <a:ea typeface="Lato" panose="020F0502020204030203" pitchFamily="34" charset="0"/>
                <a:cs typeface="Lato" panose="020F0502020204030203" pitchFamily="34" charset="0"/>
              </a:rPr>
              <a:t>Emisión de Póliza</a:t>
            </a:r>
          </a:p>
        </p:txBody>
      </p:sp>
      <p:sp>
        <p:nvSpPr>
          <p:cNvPr id="48" name="TextBox 26">
            <a:extLst>
              <a:ext uri="{FF2B5EF4-FFF2-40B4-BE49-F238E27FC236}">
                <a16:creationId xmlns:a16="http://schemas.microsoft.com/office/drawing/2014/main" id="{AEAFCD6F-669A-11E7-1BC8-EE8BC0D4EE20}"/>
              </a:ext>
            </a:extLst>
          </p:cNvPr>
          <p:cNvSpPr txBox="1"/>
          <p:nvPr/>
        </p:nvSpPr>
        <p:spPr>
          <a:xfrm>
            <a:off x="7919149" y="4630025"/>
            <a:ext cx="1316066" cy="246221"/>
          </a:xfrm>
          <a:prstGeom prst="rect">
            <a:avLst/>
          </a:prstGeom>
          <a:noFill/>
          <a:ln>
            <a:noFill/>
          </a:ln>
        </p:spPr>
        <p:txBody>
          <a:bodyPr wrap="none" lIns="0" tIns="0" rIns="0" bIns="0" anchor="t">
            <a:spAutoFit/>
          </a:bodyPr>
          <a:lstStyle/>
          <a:p>
            <a:pPr algn="l"/>
            <a:r>
              <a:rPr lang="es-MX" sz="1600" b="1" noProof="0" dirty="0">
                <a:solidFill>
                  <a:srgbClr val="C30269"/>
                </a:solidFill>
                <a:latin typeface="Lato" panose="020F0502020204030203" pitchFamily="34" charset="0"/>
                <a:ea typeface="Lato" panose="020F0502020204030203" pitchFamily="34" charset="0"/>
                <a:cs typeface="Lato" panose="020F0502020204030203" pitchFamily="34" charset="0"/>
              </a:rPr>
              <a:t>Pago de Prima</a:t>
            </a:r>
          </a:p>
        </p:txBody>
      </p:sp>
      <p:sp>
        <p:nvSpPr>
          <p:cNvPr id="50" name="TextBox 28">
            <a:extLst>
              <a:ext uri="{FF2B5EF4-FFF2-40B4-BE49-F238E27FC236}">
                <a16:creationId xmlns:a16="http://schemas.microsoft.com/office/drawing/2014/main" id="{AAF3880B-FF10-6CC3-BBAA-D4E70CBEBD38}"/>
              </a:ext>
            </a:extLst>
          </p:cNvPr>
          <p:cNvSpPr txBox="1"/>
          <p:nvPr/>
        </p:nvSpPr>
        <p:spPr>
          <a:xfrm>
            <a:off x="436880" y="1730731"/>
            <a:ext cx="3402615" cy="246221"/>
          </a:xfrm>
          <a:prstGeom prst="rect">
            <a:avLst/>
          </a:prstGeom>
          <a:noFill/>
          <a:ln>
            <a:noFill/>
          </a:ln>
        </p:spPr>
        <p:txBody>
          <a:bodyPr wrap="square" lIns="0" tIns="0" rIns="0" bIns="0" anchor="t">
            <a:spAutoFit/>
          </a:bodyPr>
          <a:lstStyle/>
          <a:p>
            <a:pPr algn="r"/>
            <a:r>
              <a:rPr lang="es-MX" sz="1600" b="1" noProof="0" dirty="0">
                <a:solidFill>
                  <a:srgbClr val="C30269"/>
                </a:solidFill>
                <a:latin typeface="Lato" panose="020F0502020204030203" pitchFamily="34" charset="0"/>
                <a:ea typeface="Lato" panose="020F0502020204030203" pitchFamily="34" charset="0"/>
                <a:cs typeface="Lato" panose="020F0502020204030203" pitchFamily="34" charset="0"/>
              </a:rPr>
              <a:t>Evaluación de Necesidades</a:t>
            </a:r>
          </a:p>
        </p:txBody>
      </p:sp>
      <p:sp>
        <p:nvSpPr>
          <p:cNvPr id="53" name="TextBox 31">
            <a:extLst>
              <a:ext uri="{FF2B5EF4-FFF2-40B4-BE49-F238E27FC236}">
                <a16:creationId xmlns:a16="http://schemas.microsoft.com/office/drawing/2014/main" id="{A953126F-98E4-2B12-777D-D8BCA8D63036}"/>
              </a:ext>
            </a:extLst>
          </p:cNvPr>
          <p:cNvSpPr txBox="1"/>
          <p:nvPr/>
        </p:nvSpPr>
        <p:spPr>
          <a:xfrm>
            <a:off x="7919149" y="1730732"/>
            <a:ext cx="1796967" cy="246221"/>
          </a:xfrm>
          <a:prstGeom prst="rect">
            <a:avLst/>
          </a:prstGeom>
          <a:noFill/>
          <a:ln>
            <a:noFill/>
          </a:ln>
        </p:spPr>
        <p:txBody>
          <a:bodyPr wrap="none" lIns="0" tIns="0" rIns="0" bIns="0" anchor="t">
            <a:spAutoFit/>
          </a:bodyPr>
          <a:lstStyle/>
          <a:p>
            <a:pPr algn="l"/>
            <a:r>
              <a:rPr lang="es-MX" sz="1600" b="1" noProof="0" dirty="0">
                <a:solidFill>
                  <a:srgbClr val="C30269"/>
                </a:solidFill>
                <a:latin typeface="Lato" panose="020F0502020204030203" pitchFamily="34" charset="0"/>
                <a:ea typeface="Lato" panose="020F0502020204030203" pitchFamily="34" charset="0"/>
                <a:cs typeface="Lato" panose="020F0502020204030203" pitchFamily="34" charset="0"/>
              </a:rPr>
              <a:t>Petición de Emisión</a:t>
            </a:r>
          </a:p>
        </p:txBody>
      </p:sp>
      <p:sp>
        <p:nvSpPr>
          <p:cNvPr id="54" name="Rounded Rectangle 32">
            <a:extLst>
              <a:ext uri="{FF2B5EF4-FFF2-40B4-BE49-F238E27FC236}">
                <a16:creationId xmlns:a16="http://schemas.microsoft.com/office/drawing/2014/main" id="{5AB25767-2D7E-2509-E609-B012E4A7350F}"/>
              </a:ext>
            </a:extLst>
          </p:cNvPr>
          <p:cNvSpPr/>
          <p:nvPr/>
        </p:nvSpPr>
        <p:spPr>
          <a:xfrm>
            <a:off x="4830091" y="3462145"/>
            <a:ext cx="465656" cy="470256"/>
          </a:xfrm>
          <a:custGeom>
            <a:avLst/>
            <a:gdLst/>
            <a:ahLst/>
            <a:cxnLst/>
            <a:rect l="0" t="0" r="0" b="0"/>
            <a:pathLst>
              <a:path w="438150" h="442479">
                <a:moveTo>
                  <a:pt x="95250" y="261504"/>
                </a:moveTo>
                <a:lnTo>
                  <a:pt x="95250" y="204354"/>
                </a:lnTo>
                <a:moveTo>
                  <a:pt x="57150" y="442479"/>
                </a:moveTo>
                <a:lnTo>
                  <a:pt x="47625" y="328179"/>
                </a:lnTo>
                <a:lnTo>
                  <a:pt x="0" y="328179"/>
                </a:lnTo>
                <a:lnTo>
                  <a:pt x="0" y="261504"/>
                </a:lnTo>
                <a:cubicBezTo>
                  <a:pt x="0" y="208898"/>
                  <a:pt x="42644" y="166254"/>
                  <a:pt x="95250" y="166254"/>
                </a:cubicBezTo>
                <a:cubicBezTo>
                  <a:pt x="147855" y="166254"/>
                  <a:pt x="190500" y="208898"/>
                  <a:pt x="190500" y="261504"/>
                </a:cubicBezTo>
                <a:lnTo>
                  <a:pt x="190500" y="328179"/>
                </a:lnTo>
                <a:lnTo>
                  <a:pt x="142875" y="328179"/>
                </a:lnTo>
                <a:lnTo>
                  <a:pt x="133350" y="442479"/>
                </a:lnTo>
                <a:close/>
                <a:moveTo>
                  <a:pt x="117481" y="71004"/>
                </a:moveTo>
                <a:cubicBezTo>
                  <a:pt x="132449" y="71016"/>
                  <a:pt x="147265" y="67989"/>
                  <a:pt x="161029" y="62107"/>
                </a:cubicBezTo>
                <a:cubicBezTo>
                  <a:pt x="157407" y="33936"/>
                  <a:pt x="136232" y="11208"/>
                  <a:pt x="108387" y="5604"/>
                </a:cubicBezTo>
                <a:cubicBezTo>
                  <a:pt x="80543" y="0"/>
                  <a:pt x="52224" y="12766"/>
                  <a:pt x="37985" y="37342"/>
                </a:cubicBezTo>
                <a:cubicBezTo>
                  <a:pt x="58834" y="58862"/>
                  <a:pt x="87518" y="71008"/>
                  <a:pt x="117481" y="71004"/>
                </a:cubicBezTo>
                <a:close/>
                <a:moveTo>
                  <a:pt x="95250" y="4329"/>
                </a:moveTo>
                <a:cubicBezTo>
                  <a:pt x="132073" y="4329"/>
                  <a:pt x="161925" y="34180"/>
                  <a:pt x="161925" y="71004"/>
                </a:cubicBezTo>
                <a:cubicBezTo>
                  <a:pt x="161925" y="107827"/>
                  <a:pt x="132073" y="137679"/>
                  <a:pt x="95250" y="137679"/>
                </a:cubicBezTo>
                <a:cubicBezTo>
                  <a:pt x="58426" y="137679"/>
                  <a:pt x="28575" y="107827"/>
                  <a:pt x="28575" y="71004"/>
                </a:cubicBezTo>
                <a:cubicBezTo>
                  <a:pt x="28575" y="34180"/>
                  <a:pt x="58426" y="4329"/>
                  <a:pt x="95250" y="4329"/>
                </a:cubicBezTo>
                <a:close/>
                <a:moveTo>
                  <a:pt x="333375" y="232929"/>
                </a:moveTo>
                <a:lnTo>
                  <a:pt x="238125" y="232929"/>
                </a:lnTo>
                <a:moveTo>
                  <a:pt x="333375" y="385329"/>
                </a:moveTo>
                <a:lnTo>
                  <a:pt x="323850" y="385329"/>
                </a:lnTo>
                <a:cubicBezTo>
                  <a:pt x="302807" y="385329"/>
                  <a:pt x="285750" y="368271"/>
                  <a:pt x="285750" y="347229"/>
                </a:cubicBezTo>
                <a:lnTo>
                  <a:pt x="285750" y="99579"/>
                </a:lnTo>
                <a:cubicBezTo>
                  <a:pt x="285750" y="78537"/>
                  <a:pt x="302807" y="61479"/>
                  <a:pt x="323850" y="61479"/>
                </a:cubicBezTo>
                <a:lnTo>
                  <a:pt x="333375" y="61479"/>
                </a:lnTo>
                <a:moveTo>
                  <a:pt x="438150" y="51954"/>
                </a:moveTo>
                <a:lnTo>
                  <a:pt x="390525" y="90054"/>
                </a:lnTo>
                <a:lnTo>
                  <a:pt x="371475" y="71004"/>
                </a:lnTo>
                <a:moveTo>
                  <a:pt x="438150" y="223404"/>
                </a:moveTo>
                <a:lnTo>
                  <a:pt x="390525" y="261504"/>
                </a:lnTo>
                <a:lnTo>
                  <a:pt x="371475" y="242454"/>
                </a:lnTo>
                <a:moveTo>
                  <a:pt x="371475" y="356754"/>
                </a:moveTo>
                <a:lnTo>
                  <a:pt x="428625" y="413904"/>
                </a:lnTo>
                <a:moveTo>
                  <a:pt x="371475" y="413904"/>
                </a:moveTo>
                <a:lnTo>
                  <a:pt x="428625" y="356754"/>
                </a:lnTo>
              </a:path>
            </a:pathLst>
          </a:custGeom>
          <a:noFill/>
          <a:ln w="19050">
            <a:solidFill>
              <a:srgbClr val="FFFFFF"/>
            </a:solid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55" name="Rounded Rectangle 33">
            <a:extLst>
              <a:ext uri="{FF2B5EF4-FFF2-40B4-BE49-F238E27FC236}">
                <a16:creationId xmlns:a16="http://schemas.microsoft.com/office/drawing/2014/main" id="{7420C25F-BE5F-3F9F-F4D3-63219C0A2A08}"/>
              </a:ext>
            </a:extLst>
          </p:cNvPr>
          <p:cNvSpPr/>
          <p:nvPr/>
        </p:nvSpPr>
        <p:spPr>
          <a:xfrm>
            <a:off x="6427751" y="3446290"/>
            <a:ext cx="465656" cy="465656"/>
          </a:xfrm>
          <a:custGeom>
            <a:avLst/>
            <a:gdLst/>
            <a:ahLst/>
            <a:cxnLst/>
            <a:rect l="0" t="0" r="0" b="0"/>
            <a:pathLst>
              <a:path w="438150" h="438150">
                <a:moveTo>
                  <a:pt x="342900" y="190500"/>
                </a:moveTo>
                <a:cubicBezTo>
                  <a:pt x="379456" y="221684"/>
                  <a:pt x="419900" y="251879"/>
                  <a:pt x="419100" y="285750"/>
                </a:cubicBezTo>
                <a:lnTo>
                  <a:pt x="419100" y="372732"/>
                </a:lnTo>
                <a:lnTo>
                  <a:pt x="438150" y="409575"/>
                </a:lnTo>
                <a:moveTo>
                  <a:pt x="361950" y="438150"/>
                </a:moveTo>
                <a:cubicBezTo>
                  <a:pt x="352309" y="423797"/>
                  <a:pt x="345817" y="407566"/>
                  <a:pt x="342900" y="390525"/>
                </a:cubicBezTo>
                <a:lnTo>
                  <a:pt x="342900" y="361950"/>
                </a:lnTo>
                <a:lnTo>
                  <a:pt x="289255" y="307276"/>
                </a:lnTo>
                <a:cubicBezTo>
                  <a:pt x="283277" y="301218"/>
                  <a:pt x="281004" y="292421"/>
                  <a:pt x="283298" y="284225"/>
                </a:cubicBezTo>
                <a:cubicBezTo>
                  <a:pt x="285592" y="276029"/>
                  <a:pt x="292102" y="269691"/>
                  <a:pt x="300356" y="267616"/>
                </a:cubicBezTo>
                <a:cubicBezTo>
                  <a:pt x="308610" y="265542"/>
                  <a:pt x="317343" y="268049"/>
                  <a:pt x="323240" y="274186"/>
                </a:cubicBezTo>
                <a:lnTo>
                  <a:pt x="371836" y="323849"/>
                </a:lnTo>
                <a:moveTo>
                  <a:pt x="95250" y="247650"/>
                </a:moveTo>
                <a:cubicBezTo>
                  <a:pt x="58693" y="216465"/>
                  <a:pt x="18249" y="186270"/>
                  <a:pt x="19050" y="152400"/>
                </a:cubicBezTo>
                <a:lnTo>
                  <a:pt x="19050" y="65417"/>
                </a:lnTo>
                <a:lnTo>
                  <a:pt x="0" y="28575"/>
                </a:lnTo>
                <a:moveTo>
                  <a:pt x="76200" y="0"/>
                </a:moveTo>
                <a:cubicBezTo>
                  <a:pt x="85840" y="14352"/>
                  <a:pt x="92332" y="30583"/>
                  <a:pt x="95250" y="47625"/>
                </a:cubicBezTo>
                <a:lnTo>
                  <a:pt x="95250" y="76200"/>
                </a:lnTo>
                <a:lnTo>
                  <a:pt x="148894" y="130873"/>
                </a:lnTo>
                <a:cubicBezTo>
                  <a:pt x="154872" y="136931"/>
                  <a:pt x="157145" y="145728"/>
                  <a:pt x="154851" y="153924"/>
                </a:cubicBezTo>
                <a:cubicBezTo>
                  <a:pt x="152557" y="162120"/>
                  <a:pt x="146047" y="168458"/>
                  <a:pt x="137793" y="170533"/>
                </a:cubicBezTo>
                <a:cubicBezTo>
                  <a:pt x="129539" y="172607"/>
                  <a:pt x="120806" y="170100"/>
                  <a:pt x="114909" y="163963"/>
                </a:cubicBezTo>
                <a:lnTo>
                  <a:pt x="66313" y="114300"/>
                </a:lnTo>
                <a:moveTo>
                  <a:pt x="314325" y="438150"/>
                </a:moveTo>
                <a:lnTo>
                  <a:pt x="104775" y="438150"/>
                </a:lnTo>
                <a:cubicBezTo>
                  <a:pt x="99514" y="438150"/>
                  <a:pt x="95250" y="433885"/>
                  <a:pt x="95250" y="428625"/>
                </a:cubicBezTo>
                <a:lnTo>
                  <a:pt x="95250" y="143865"/>
                </a:lnTo>
                <a:moveTo>
                  <a:pt x="200025" y="38100"/>
                </a:moveTo>
                <a:lnTo>
                  <a:pt x="133350" y="38100"/>
                </a:lnTo>
                <a:moveTo>
                  <a:pt x="342900" y="294284"/>
                </a:moveTo>
                <a:lnTo>
                  <a:pt x="342900" y="180975"/>
                </a:lnTo>
                <a:moveTo>
                  <a:pt x="133350" y="285750"/>
                </a:moveTo>
                <a:lnTo>
                  <a:pt x="238125" y="285750"/>
                </a:lnTo>
                <a:moveTo>
                  <a:pt x="304800" y="228600"/>
                </a:moveTo>
                <a:lnTo>
                  <a:pt x="133350" y="228600"/>
                </a:lnTo>
                <a:moveTo>
                  <a:pt x="133350" y="342900"/>
                </a:moveTo>
                <a:lnTo>
                  <a:pt x="219075" y="342900"/>
                </a:lnTo>
                <a:moveTo>
                  <a:pt x="381000" y="76200"/>
                </a:moveTo>
                <a:cubicBezTo>
                  <a:pt x="381000" y="118284"/>
                  <a:pt x="346884" y="152400"/>
                  <a:pt x="304800" y="152400"/>
                </a:cubicBezTo>
                <a:cubicBezTo>
                  <a:pt x="262715" y="152400"/>
                  <a:pt x="228600" y="118284"/>
                  <a:pt x="228600" y="76200"/>
                </a:cubicBezTo>
                <a:cubicBezTo>
                  <a:pt x="228600" y="34115"/>
                  <a:pt x="262715" y="0"/>
                  <a:pt x="304800" y="0"/>
                </a:cubicBezTo>
                <a:moveTo>
                  <a:pt x="276225" y="66675"/>
                </a:moveTo>
                <a:lnTo>
                  <a:pt x="298056" y="88506"/>
                </a:lnTo>
                <a:cubicBezTo>
                  <a:pt x="299843" y="90297"/>
                  <a:pt x="302269" y="91304"/>
                  <a:pt x="304800" y="91304"/>
                </a:cubicBezTo>
                <a:cubicBezTo>
                  <a:pt x="307330" y="91304"/>
                  <a:pt x="309756" y="90297"/>
                  <a:pt x="311543" y="88506"/>
                </a:cubicBezTo>
                <a:lnTo>
                  <a:pt x="381000" y="19050"/>
                </a:lnTo>
              </a:path>
            </a:pathLst>
          </a:custGeom>
          <a:noFill/>
          <a:ln w="19050">
            <a:solidFill>
              <a:srgbClr val="FFFFFF"/>
            </a:solid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56" name="Rounded Rectangle 34">
            <a:extLst>
              <a:ext uri="{FF2B5EF4-FFF2-40B4-BE49-F238E27FC236}">
                <a16:creationId xmlns:a16="http://schemas.microsoft.com/office/drawing/2014/main" id="{2CAAD301-11A6-C6C9-EBC1-21F79992CFF7}"/>
              </a:ext>
            </a:extLst>
          </p:cNvPr>
          <p:cNvSpPr/>
          <p:nvPr/>
        </p:nvSpPr>
        <p:spPr>
          <a:xfrm>
            <a:off x="6425432" y="2007421"/>
            <a:ext cx="465656" cy="465656"/>
          </a:xfrm>
          <a:custGeom>
            <a:avLst/>
            <a:gdLst/>
            <a:ahLst/>
            <a:cxnLst/>
            <a:rect l="0" t="0" r="0" b="0"/>
            <a:pathLst>
              <a:path w="438150" h="438150">
                <a:moveTo>
                  <a:pt x="41909" y="106679"/>
                </a:moveTo>
                <a:cubicBezTo>
                  <a:pt x="61232" y="126796"/>
                  <a:pt x="87931" y="138149"/>
                  <a:pt x="115823" y="138112"/>
                </a:cubicBezTo>
                <a:cubicBezTo>
                  <a:pt x="129838" y="138093"/>
                  <a:pt x="143705" y="135242"/>
                  <a:pt x="156590" y="129730"/>
                </a:cubicBezTo>
                <a:moveTo>
                  <a:pt x="33337" y="138112"/>
                </a:moveTo>
                <a:cubicBezTo>
                  <a:pt x="33337" y="103919"/>
                  <a:pt x="61056" y="76200"/>
                  <a:pt x="95250" y="76200"/>
                </a:cubicBezTo>
                <a:cubicBezTo>
                  <a:pt x="129443" y="76200"/>
                  <a:pt x="157162" y="103919"/>
                  <a:pt x="157162" y="138112"/>
                </a:cubicBezTo>
                <a:cubicBezTo>
                  <a:pt x="157162" y="172305"/>
                  <a:pt x="129443" y="200025"/>
                  <a:pt x="95250" y="200025"/>
                </a:cubicBezTo>
                <a:cubicBezTo>
                  <a:pt x="61056" y="200025"/>
                  <a:pt x="33337" y="172305"/>
                  <a:pt x="33337" y="138112"/>
                </a:cubicBezTo>
                <a:moveTo>
                  <a:pt x="56197" y="438150"/>
                </a:moveTo>
                <a:lnTo>
                  <a:pt x="47625" y="381000"/>
                </a:lnTo>
                <a:lnTo>
                  <a:pt x="0" y="381000"/>
                </a:lnTo>
                <a:lnTo>
                  <a:pt x="0" y="323850"/>
                </a:lnTo>
                <a:cubicBezTo>
                  <a:pt x="0" y="271244"/>
                  <a:pt x="42644" y="228600"/>
                  <a:pt x="95250" y="228600"/>
                </a:cubicBezTo>
                <a:cubicBezTo>
                  <a:pt x="147855" y="228600"/>
                  <a:pt x="190500" y="271244"/>
                  <a:pt x="190500" y="323850"/>
                </a:cubicBezTo>
                <a:lnTo>
                  <a:pt x="190500" y="381000"/>
                </a:lnTo>
                <a:lnTo>
                  <a:pt x="142875" y="381000"/>
                </a:lnTo>
                <a:lnTo>
                  <a:pt x="134302" y="438150"/>
                </a:lnTo>
                <a:moveTo>
                  <a:pt x="95250" y="331088"/>
                </a:moveTo>
                <a:lnTo>
                  <a:pt x="95250" y="273938"/>
                </a:lnTo>
                <a:moveTo>
                  <a:pt x="323850" y="152400"/>
                </a:moveTo>
                <a:lnTo>
                  <a:pt x="323850" y="133350"/>
                </a:lnTo>
                <a:moveTo>
                  <a:pt x="323850" y="57150"/>
                </a:moveTo>
                <a:lnTo>
                  <a:pt x="323850" y="38100"/>
                </a:lnTo>
                <a:moveTo>
                  <a:pt x="285750" y="133350"/>
                </a:moveTo>
                <a:lnTo>
                  <a:pt x="342900" y="133350"/>
                </a:lnTo>
                <a:cubicBezTo>
                  <a:pt x="353421" y="133350"/>
                  <a:pt x="361950" y="124821"/>
                  <a:pt x="361950" y="114300"/>
                </a:cubicBezTo>
                <a:cubicBezTo>
                  <a:pt x="361950" y="103778"/>
                  <a:pt x="353421" y="95250"/>
                  <a:pt x="342900" y="95250"/>
                </a:cubicBezTo>
                <a:lnTo>
                  <a:pt x="304800" y="95250"/>
                </a:lnTo>
                <a:cubicBezTo>
                  <a:pt x="294278" y="95250"/>
                  <a:pt x="285750" y="86721"/>
                  <a:pt x="285750" y="76200"/>
                </a:cubicBezTo>
                <a:cubicBezTo>
                  <a:pt x="285750" y="65678"/>
                  <a:pt x="294278" y="57150"/>
                  <a:pt x="304800" y="57150"/>
                </a:cubicBezTo>
                <a:lnTo>
                  <a:pt x="361950" y="57150"/>
                </a:lnTo>
                <a:moveTo>
                  <a:pt x="438150" y="171450"/>
                </a:moveTo>
                <a:cubicBezTo>
                  <a:pt x="438150" y="181971"/>
                  <a:pt x="429621" y="190500"/>
                  <a:pt x="419100" y="190500"/>
                </a:cubicBezTo>
                <a:lnTo>
                  <a:pt x="314325" y="190500"/>
                </a:lnTo>
                <a:lnTo>
                  <a:pt x="247650" y="247650"/>
                </a:lnTo>
                <a:lnTo>
                  <a:pt x="247650" y="190500"/>
                </a:lnTo>
                <a:lnTo>
                  <a:pt x="228600" y="190500"/>
                </a:lnTo>
                <a:cubicBezTo>
                  <a:pt x="218078" y="190500"/>
                  <a:pt x="209550" y="181971"/>
                  <a:pt x="209550" y="171450"/>
                </a:cubicBezTo>
                <a:lnTo>
                  <a:pt x="209550" y="19050"/>
                </a:lnTo>
                <a:cubicBezTo>
                  <a:pt x="209550" y="8528"/>
                  <a:pt x="218078" y="0"/>
                  <a:pt x="228600" y="0"/>
                </a:cubicBezTo>
                <a:lnTo>
                  <a:pt x="419100" y="0"/>
                </a:lnTo>
                <a:cubicBezTo>
                  <a:pt x="429621" y="0"/>
                  <a:pt x="438150" y="8528"/>
                  <a:pt x="438150" y="19050"/>
                </a:cubicBezTo>
                <a:close/>
              </a:path>
            </a:pathLst>
          </a:custGeom>
          <a:noFill/>
          <a:ln w="19050">
            <a:solidFill>
              <a:srgbClr val="FFFFFF"/>
            </a:solid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57" name="Rounded Rectangle 35">
            <a:extLst>
              <a:ext uri="{FF2B5EF4-FFF2-40B4-BE49-F238E27FC236}">
                <a16:creationId xmlns:a16="http://schemas.microsoft.com/office/drawing/2014/main" id="{6662A61B-B6D4-E6AB-FB42-57396B7667AF}"/>
              </a:ext>
            </a:extLst>
          </p:cNvPr>
          <p:cNvSpPr/>
          <p:nvPr/>
        </p:nvSpPr>
        <p:spPr>
          <a:xfrm>
            <a:off x="4828310" y="1958557"/>
            <a:ext cx="465656" cy="465656"/>
          </a:xfrm>
          <a:custGeom>
            <a:avLst/>
            <a:gdLst/>
            <a:ahLst/>
            <a:cxnLst/>
            <a:rect l="0" t="0" r="0" b="0"/>
            <a:pathLst>
              <a:path w="438150" h="438150">
                <a:moveTo>
                  <a:pt x="438150" y="438150"/>
                </a:moveTo>
                <a:lnTo>
                  <a:pt x="0" y="438150"/>
                </a:lnTo>
                <a:moveTo>
                  <a:pt x="66827" y="180898"/>
                </a:moveTo>
                <a:cubicBezTo>
                  <a:pt x="66827" y="144075"/>
                  <a:pt x="96678" y="114223"/>
                  <a:pt x="133502" y="114223"/>
                </a:cubicBezTo>
                <a:cubicBezTo>
                  <a:pt x="170325" y="114223"/>
                  <a:pt x="200177" y="144075"/>
                  <a:pt x="200177" y="180898"/>
                </a:cubicBezTo>
                <a:cubicBezTo>
                  <a:pt x="200177" y="217722"/>
                  <a:pt x="170325" y="247573"/>
                  <a:pt x="133502" y="247573"/>
                </a:cubicBezTo>
                <a:cubicBezTo>
                  <a:pt x="96678" y="247573"/>
                  <a:pt x="66827" y="217722"/>
                  <a:pt x="66827" y="180898"/>
                </a:cubicBezTo>
                <a:close/>
                <a:moveTo>
                  <a:pt x="19050" y="400050"/>
                </a:moveTo>
                <a:lnTo>
                  <a:pt x="19050" y="342900"/>
                </a:lnTo>
                <a:cubicBezTo>
                  <a:pt x="19050" y="311336"/>
                  <a:pt x="44636" y="285750"/>
                  <a:pt x="76200" y="285750"/>
                </a:cubicBezTo>
                <a:lnTo>
                  <a:pt x="95250" y="285750"/>
                </a:lnTo>
                <a:lnTo>
                  <a:pt x="133350" y="352425"/>
                </a:lnTo>
                <a:lnTo>
                  <a:pt x="171450" y="285750"/>
                </a:lnTo>
                <a:lnTo>
                  <a:pt x="190500" y="285750"/>
                </a:lnTo>
                <a:cubicBezTo>
                  <a:pt x="222063" y="285750"/>
                  <a:pt x="247650" y="311336"/>
                  <a:pt x="247650" y="342900"/>
                </a:cubicBezTo>
                <a:lnTo>
                  <a:pt x="247650" y="400050"/>
                </a:lnTo>
                <a:moveTo>
                  <a:pt x="361950" y="0"/>
                </a:moveTo>
                <a:cubicBezTo>
                  <a:pt x="404034" y="0"/>
                  <a:pt x="438150" y="34115"/>
                  <a:pt x="438150" y="76200"/>
                </a:cubicBezTo>
                <a:cubicBezTo>
                  <a:pt x="438150" y="118284"/>
                  <a:pt x="404034" y="152400"/>
                  <a:pt x="361950" y="152400"/>
                </a:cubicBezTo>
                <a:cubicBezTo>
                  <a:pt x="319865" y="152400"/>
                  <a:pt x="285750" y="118284"/>
                  <a:pt x="285750" y="76200"/>
                </a:cubicBezTo>
                <a:cubicBezTo>
                  <a:pt x="285750" y="34115"/>
                  <a:pt x="319865" y="0"/>
                  <a:pt x="361950" y="0"/>
                </a:cubicBezTo>
                <a:close/>
                <a:moveTo>
                  <a:pt x="361950" y="114300"/>
                </a:moveTo>
                <a:lnTo>
                  <a:pt x="361950" y="76200"/>
                </a:lnTo>
                <a:moveTo>
                  <a:pt x="361950" y="38862"/>
                </a:moveTo>
                <a:cubicBezTo>
                  <a:pt x="359319" y="38862"/>
                  <a:pt x="357187" y="40994"/>
                  <a:pt x="357187" y="43624"/>
                </a:cubicBezTo>
                <a:cubicBezTo>
                  <a:pt x="357187" y="46254"/>
                  <a:pt x="359319" y="48387"/>
                  <a:pt x="361950" y="48387"/>
                </a:cubicBezTo>
                <a:cubicBezTo>
                  <a:pt x="364580" y="48387"/>
                  <a:pt x="366712" y="46254"/>
                  <a:pt x="366712" y="43624"/>
                </a:cubicBezTo>
                <a:cubicBezTo>
                  <a:pt x="366712" y="40994"/>
                  <a:pt x="364580" y="38862"/>
                  <a:pt x="361950" y="38862"/>
                </a:cubicBezTo>
                <a:moveTo>
                  <a:pt x="333375" y="438150"/>
                </a:moveTo>
                <a:lnTo>
                  <a:pt x="333375" y="428625"/>
                </a:lnTo>
                <a:cubicBezTo>
                  <a:pt x="333375" y="407582"/>
                  <a:pt x="350432" y="390525"/>
                  <a:pt x="371475" y="390525"/>
                </a:cubicBezTo>
                <a:cubicBezTo>
                  <a:pt x="392517" y="390525"/>
                  <a:pt x="409575" y="407582"/>
                  <a:pt x="409575" y="428625"/>
                </a:cubicBezTo>
                <a:lnTo>
                  <a:pt x="409575" y="438150"/>
                </a:lnTo>
                <a:moveTo>
                  <a:pt x="371475" y="390525"/>
                </a:moveTo>
                <a:lnTo>
                  <a:pt x="371475" y="371475"/>
                </a:lnTo>
              </a:path>
            </a:pathLst>
          </a:custGeom>
          <a:noFill/>
          <a:ln w="19050">
            <a:solidFill>
              <a:srgbClr val="FFFFFF"/>
            </a:solid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58" name="Rounded Rectangle 36">
            <a:extLst>
              <a:ext uri="{FF2B5EF4-FFF2-40B4-BE49-F238E27FC236}">
                <a16:creationId xmlns:a16="http://schemas.microsoft.com/office/drawing/2014/main" id="{DE747D68-D20F-4C76-F639-6A5F12EA4EB4}"/>
              </a:ext>
            </a:extLst>
          </p:cNvPr>
          <p:cNvSpPr/>
          <p:nvPr/>
        </p:nvSpPr>
        <p:spPr>
          <a:xfrm>
            <a:off x="4830088" y="4909330"/>
            <a:ext cx="465788" cy="465656"/>
          </a:xfrm>
          <a:custGeom>
            <a:avLst/>
            <a:gdLst/>
            <a:ahLst/>
            <a:cxnLst/>
            <a:rect l="0" t="0" r="0" b="0"/>
            <a:pathLst>
              <a:path w="438275" h="438150">
                <a:moveTo>
                  <a:pt x="14287" y="147637"/>
                </a:moveTo>
                <a:cubicBezTo>
                  <a:pt x="14287" y="118704"/>
                  <a:pt x="37742" y="95250"/>
                  <a:pt x="66675" y="95250"/>
                </a:cubicBezTo>
                <a:cubicBezTo>
                  <a:pt x="95607" y="95250"/>
                  <a:pt x="119062" y="118704"/>
                  <a:pt x="119062" y="147637"/>
                </a:cubicBezTo>
                <a:cubicBezTo>
                  <a:pt x="119062" y="176570"/>
                  <a:pt x="95607" y="200025"/>
                  <a:pt x="66675" y="200025"/>
                </a:cubicBezTo>
                <a:cubicBezTo>
                  <a:pt x="37742" y="200025"/>
                  <a:pt x="14287" y="176570"/>
                  <a:pt x="14287" y="147637"/>
                </a:cubicBezTo>
                <a:moveTo>
                  <a:pt x="133350" y="342900"/>
                </a:moveTo>
                <a:lnTo>
                  <a:pt x="103193" y="342900"/>
                </a:lnTo>
                <a:lnTo>
                  <a:pt x="95250" y="438150"/>
                </a:lnTo>
                <a:lnTo>
                  <a:pt x="38100" y="438150"/>
                </a:lnTo>
                <a:lnTo>
                  <a:pt x="30156" y="342900"/>
                </a:lnTo>
                <a:lnTo>
                  <a:pt x="0" y="342900"/>
                </a:lnTo>
                <a:lnTo>
                  <a:pt x="0" y="285750"/>
                </a:lnTo>
                <a:cubicBezTo>
                  <a:pt x="0" y="248926"/>
                  <a:pt x="29851" y="219075"/>
                  <a:pt x="66675" y="219075"/>
                </a:cubicBezTo>
                <a:cubicBezTo>
                  <a:pt x="103498" y="219075"/>
                  <a:pt x="133350" y="248926"/>
                  <a:pt x="133350" y="285750"/>
                </a:cubicBezTo>
                <a:close/>
                <a:moveTo>
                  <a:pt x="328745" y="342900"/>
                </a:moveTo>
                <a:lnTo>
                  <a:pt x="171450" y="342900"/>
                </a:lnTo>
                <a:moveTo>
                  <a:pt x="180975" y="0"/>
                </a:moveTo>
                <a:lnTo>
                  <a:pt x="295275" y="0"/>
                </a:lnTo>
                <a:cubicBezTo>
                  <a:pt x="295275" y="0"/>
                  <a:pt x="304800" y="0"/>
                  <a:pt x="304800" y="9525"/>
                </a:cubicBezTo>
                <a:lnTo>
                  <a:pt x="304800" y="161925"/>
                </a:lnTo>
                <a:cubicBezTo>
                  <a:pt x="304800" y="161925"/>
                  <a:pt x="304800" y="171450"/>
                  <a:pt x="295275" y="171450"/>
                </a:cubicBezTo>
                <a:lnTo>
                  <a:pt x="180975" y="171450"/>
                </a:lnTo>
                <a:cubicBezTo>
                  <a:pt x="180975" y="171450"/>
                  <a:pt x="171450" y="171450"/>
                  <a:pt x="171450" y="161925"/>
                </a:cubicBezTo>
                <a:lnTo>
                  <a:pt x="171450" y="9525"/>
                </a:lnTo>
                <a:cubicBezTo>
                  <a:pt x="171450" y="9525"/>
                  <a:pt x="171450" y="0"/>
                  <a:pt x="180975" y="0"/>
                </a:cubicBezTo>
                <a:moveTo>
                  <a:pt x="219075" y="38100"/>
                </a:moveTo>
                <a:cubicBezTo>
                  <a:pt x="209550" y="38100"/>
                  <a:pt x="209550" y="47625"/>
                  <a:pt x="209550" y="47625"/>
                </a:cubicBezTo>
                <a:lnTo>
                  <a:pt x="209550" y="123825"/>
                </a:lnTo>
                <a:cubicBezTo>
                  <a:pt x="209550" y="133350"/>
                  <a:pt x="219075" y="133350"/>
                  <a:pt x="219075" y="133350"/>
                </a:cubicBezTo>
                <a:lnTo>
                  <a:pt x="257175" y="133350"/>
                </a:lnTo>
                <a:cubicBezTo>
                  <a:pt x="266700" y="133350"/>
                  <a:pt x="266700" y="123825"/>
                  <a:pt x="266700" y="123825"/>
                </a:cubicBezTo>
                <a:lnTo>
                  <a:pt x="266700" y="47625"/>
                </a:lnTo>
                <a:cubicBezTo>
                  <a:pt x="266700" y="38100"/>
                  <a:pt x="257175" y="38100"/>
                  <a:pt x="257175" y="38100"/>
                </a:cubicBezTo>
                <a:lnTo>
                  <a:pt x="219075" y="38100"/>
                </a:lnTo>
                <a:moveTo>
                  <a:pt x="438150" y="395306"/>
                </a:moveTo>
                <a:cubicBezTo>
                  <a:pt x="438275" y="396532"/>
                  <a:pt x="437870" y="397752"/>
                  <a:pt x="437036" y="398659"/>
                </a:cubicBezTo>
                <a:cubicBezTo>
                  <a:pt x="436202" y="399566"/>
                  <a:pt x="435019" y="400072"/>
                  <a:pt x="433787" y="400050"/>
                </a:cubicBezTo>
                <a:lnTo>
                  <a:pt x="328231" y="400050"/>
                </a:lnTo>
                <a:cubicBezTo>
                  <a:pt x="326999" y="400072"/>
                  <a:pt x="325817" y="399566"/>
                  <a:pt x="324982" y="398659"/>
                </a:cubicBezTo>
                <a:cubicBezTo>
                  <a:pt x="324148" y="397752"/>
                  <a:pt x="323743" y="396532"/>
                  <a:pt x="323868" y="395306"/>
                </a:cubicBezTo>
                <a:lnTo>
                  <a:pt x="334479" y="271481"/>
                </a:lnTo>
                <a:cubicBezTo>
                  <a:pt x="334758" y="268817"/>
                  <a:pt x="336983" y="266781"/>
                  <a:pt x="339661" y="266738"/>
                </a:cubicBezTo>
                <a:lnTo>
                  <a:pt x="422338" y="266738"/>
                </a:lnTo>
                <a:cubicBezTo>
                  <a:pt x="425016" y="266781"/>
                  <a:pt x="427240" y="268817"/>
                  <a:pt x="427520" y="271481"/>
                </a:cubicBezTo>
                <a:close/>
                <a:moveTo>
                  <a:pt x="400050" y="180975"/>
                </a:moveTo>
                <a:cubicBezTo>
                  <a:pt x="410566" y="184128"/>
                  <a:pt x="417769" y="193808"/>
                  <a:pt x="417769" y="204787"/>
                </a:cubicBezTo>
                <a:cubicBezTo>
                  <a:pt x="417769" y="215766"/>
                  <a:pt x="410566" y="225446"/>
                  <a:pt x="400050" y="228600"/>
                </a:cubicBezTo>
                <a:lnTo>
                  <a:pt x="361950" y="228600"/>
                </a:lnTo>
                <a:cubicBezTo>
                  <a:pt x="351433" y="225446"/>
                  <a:pt x="344231" y="215766"/>
                  <a:pt x="344231" y="204787"/>
                </a:cubicBezTo>
                <a:cubicBezTo>
                  <a:pt x="344231" y="193808"/>
                  <a:pt x="351433" y="184128"/>
                  <a:pt x="361950" y="180975"/>
                </a:cubicBezTo>
                <a:lnTo>
                  <a:pt x="342900" y="152400"/>
                </a:lnTo>
                <a:lnTo>
                  <a:pt x="419100" y="152400"/>
                </a:lnTo>
                <a:lnTo>
                  <a:pt x="400050" y="180975"/>
                </a:lnTo>
                <a:close/>
                <a:moveTo>
                  <a:pt x="381000" y="228600"/>
                </a:moveTo>
                <a:lnTo>
                  <a:pt x="381000" y="266700"/>
                </a:lnTo>
              </a:path>
            </a:pathLst>
          </a:custGeom>
          <a:noFill/>
          <a:ln w="19050">
            <a:solidFill>
              <a:srgbClr val="FFFFFF"/>
            </a:solid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59" name="Rounded Rectangle 37">
            <a:extLst>
              <a:ext uri="{FF2B5EF4-FFF2-40B4-BE49-F238E27FC236}">
                <a16:creationId xmlns:a16="http://schemas.microsoft.com/office/drawing/2014/main" id="{E086DC59-EFAA-A4CA-50BF-F0E6A2FA67CF}"/>
              </a:ext>
            </a:extLst>
          </p:cNvPr>
          <p:cNvSpPr/>
          <p:nvPr/>
        </p:nvSpPr>
        <p:spPr>
          <a:xfrm>
            <a:off x="6428017" y="4919089"/>
            <a:ext cx="465668" cy="466344"/>
          </a:xfrm>
          <a:custGeom>
            <a:avLst/>
            <a:gdLst/>
            <a:ahLst/>
            <a:cxnLst/>
            <a:rect l="0" t="0" r="0" b="0"/>
            <a:pathLst>
              <a:path w="438161" h="438797">
                <a:moveTo>
                  <a:pt x="0" y="76200"/>
                </a:moveTo>
                <a:lnTo>
                  <a:pt x="361950" y="76200"/>
                </a:lnTo>
                <a:moveTo>
                  <a:pt x="171450" y="247650"/>
                </a:moveTo>
                <a:lnTo>
                  <a:pt x="28575" y="247650"/>
                </a:lnTo>
                <a:cubicBezTo>
                  <a:pt x="12793" y="247650"/>
                  <a:pt x="0" y="234856"/>
                  <a:pt x="0" y="219075"/>
                </a:cubicBezTo>
                <a:lnTo>
                  <a:pt x="0" y="28575"/>
                </a:lnTo>
                <a:cubicBezTo>
                  <a:pt x="0" y="12793"/>
                  <a:pt x="12793" y="0"/>
                  <a:pt x="28575" y="0"/>
                </a:cubicBezTo>
                <a:lnTo>
                  <a:pt x="333375" y="0"/>
                </a:lnTo>
                <a:cubicBezTo>
                  <a:pt x="349156" y="0"/>
                  <a:pt x="361950" y="12793"/>
                  <a:pt x="361950" y="28575"/>
                </a:cubicBezTo>
                <a:lnTo>
                  <a:pt x="361950" y="171450"/>
                </a:lnTo>
                <a:moveTo>
                  <a:pt x="266700" y="133350"/>
                </a:moveTo>
                <a:lnTo>
                  <a:pt x="323850" y="133350"/>
                </a:lnTo>
                <a:moveTo>
                  <a:pt x="38100" y="171450"/>
                </a:moveTo>
                <a:lnTo>
                  <a:pt x="95250" y="171450"/>
                </a:lnTo>
                <a:moveTo>
                  <a:pt x="38100" y="133350"/>
                </a:moveTo>
                <a:lnTo>
                  <a:pt x="133350" y="133350"/>
                </a:lnTo>
                <a:moveTo>
                  <a:pt x="323850" y="361950"/>
                </a:moveTo>
                <a:lnTo>
                  <a:pt x="323850" y="247650"/>
                </a:lnTo>
                <a:moveTo>
                  <a:pt x="266700" y="304800"/>
                </a:moveTo>
                <a:lnTo>
                  <a:pt x="381000" y="304800"/>
                </a:lnTo>
                <a:moveTo>
                  <a:pt x="334060" y="436187"/>
                </a:moveTo>
                <a:cubicBezTo>
                  <a:pt x="327220" y="438797"/>
                  <a:pt x="319659" y="438797"/>
                  <a:pt x="312820" y="436187"/>
                </a:cubicBezTo>
                <a:lnTo>
                  <a:pt x="302285" y="432187"/>
                </a:lnTo>
                <a:cubicBezTo>
                  <a:pt x="252183" y="413099"/>
                  <a:pt x="209550" y="365055"/>
                  <a:pt x="209550" y="311448"/>
                </a:cubicBezTo>
                <a:lnTo>
                  <a:pt x="209550" y="246811"/>
                </a:lnTo>
                <a:cubicBezTo>
                  <a:pt x="209546" y="238888"/>
                  <a:pt x="214246" y="231719"/>
                  <a:pt x="221513" y="228561"/>
                </a:cubicBezTo>
                <a:cubicBezTo>
                  <a:pt x="254105" y="216259"/>
                  <a:pt x="288614" y="209809"/>
                  <a:pt x="323449" y="209511"/>
                </a:cubicBezTo>
                <a:cubicBezTo>
                  <a:pt x="358549" y="209830"/>
                  <a:pt x="393324" y="216277"/>
                  <a:pt x="426205" y="228561"/>
                </a:cubicBezTo>
                <a:cubicBezTo>
                  <a:pt x="433468" y="231720"/>
                  <a:pt x="438161" y="238891"/>
                  <a:pt x="438150" y="246811"/>
                </a:cubicBezTo>
                <a:lnTo>
                  <a:pt x="438150" y="311448"/>
                </a:lnTo>
                <a:cubicBezTo>
                  <a:pt x="438150" y="365055"/>
                  <a:pt x="394696" y="413137"/>
                  <a:pt x="344595" y="432187"/>
                </a:cubicBezTo>
                <a:lnTo>
                  <a:pt x="334060" y="436187"/>
                </a:lnTo>
                <a:close/>
              </a:path>
            </a:pathLst>
          </a:custGeom>
          <a:noFill/>
          <a:ln w="19050">
            <a:solidFill>
              <a:srgbClr val="FFFFFF"/>
            </a:solidFill>
          </a:ln>
        </p:spPr>
        <p:txBody>
          <a:bodyPr rtlCol="0" anchor="ctr"/>
          <a:lstStyle/>
          <a:p>
            <a:pPr algn="ctr"/>
            <a:endParaRPr lang="es-MX" sz="1600" noProof="0" dirty="0">
              <a:latin typeface="Lato" panose="020F0502020204030203" pitchFamily="34" charset="0"/>
              <a:ea typeface="Lato" panose="020F0502020204030203" pitchFamily="34" charset="0"/>
              <a:cs typeface="Lato" panose="020F0502020204030203" pitchFamily="34" charset="0"/>
            </a:endParaRPr>
          </a:p>
        </p:txBody>
      </p:sp>
      <p:sp>
        <p:nvSpPr>
          <p:cNvPr id="60" name="TextBox 22">
            <a:extLst>
              <a:ext uri="{FF2B5EF4-FFF2-40B4-BE49-F238E27FC236}">
                <a16:creationId xmlns:a16="http://schemas.microsoft.com/office/drawing/2014/main" id="{B8690840-F5E0-CB74-6159-1EFA62E6DA81}"/>
              </a:ext>
            </a:extLst>
          </p:cNvPr>
          <p:cNvSpPr txBox="1"/>
          <p:nvPr/>
        </p:nvSpPr>
        <p:spPr>
          <a:xfrm>
            <a:off x="7919149" y="2001326"/>
            <a:ext cx="3289341" cy="738664"/>
          </a:xfrm>
          <a:prstGeom prst="rect">
            <a:avLst/>
          </a:prstGeom>
          <a:noFill/>
          <a:ln>
            <a:noFill/>
          </a:ln>
        </p:spPr>
        <p:txBody>
          <a:bodyPr wrap="square" lIns="0" tIns="0" rIns="0" bIns="0" anchor="t">
            <a:spAutoFit/>
          </a:bodyPr>
          <a:lstStyle/>
          <a:p>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El Agente </a:t>
            </a:r>
            <a:r>
              <a:rPr lang="es-MX" sz="1600"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 </a:t>
            </a:r>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solicita la emisión vía correo, anexando la solicitud del seguro e información del cliente</a:t>
            </a:r>
            <a:endPar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sp>
        <p:nvSpPr>
          <p:cNvPr id="61" name="TextBox 22">
            <a:extLst>
              <a:ext uri="{FF2B5EF4-FFF2-40B4-BE49-F238E27FC236}">
                <a16:creationId xmlns:a16="http://schemas.microsoft.com/office/drawing/2014/main" id="{A966C718-2D4C-0647-F581-186CD54C9198}"/>
              </a:ext>
            </a:extLst>
          </p:cNvPr>
          <p:cNvSpPr txBox="1"/>
          <p:nvPr/>
        </p:nvSpPr>
        <p:spPr>
          <a:xfrm>
            <a:off x="7919149" y="4902382"/>
            <a:ext cx="3289341" cy="984885"/>
          </a:xfrm>
          <a:prstGeom prst="rect">
            <a:avLst/>
          </a:prstGeom>
          <a:noFill/>
          <a:ln>
            <a:noFill/>
          </a:ln>
        </p:spPr>
        <p:txBody>
          <a:bodyPr wrap="square" lIns="0" tIns="0" rIns="0" bIns="0" anchor="t">
            <a:spAutoFit/>
          </a:bodyPr>
          <a:lstStyle/>
          <a:p>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El Agente </a:t>
            </a:r>
            <a:r>
              <a:rPr lang="es-MX" sz="1600"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 gestiona el pago de la póliza y el Asegurado realiza el pago con un número de referencia y por el importe del recibo</a:t>
            </a:r>
          </a:p>
        </p:txBody>
      </p:sp>
      <p:sp>
        <p:nvSpPr>
          <p:cNvPr id="62" name="TextBox 22">
            <a:extLst>
              <a:ext uri="{FF2B5EF4-FFF2-40B4-BE49-F238E27FC236}">
                <a16:creationId xmlns:a16="http://schemas.microsoft.com/office/drawing/2014/main" id="{1F1C3926-870B-8E96-637E-8F0536A4CE21}"/>
              </a:ext>
            </a:extLst>
          </p:cNvPr>
          <p:cNvSpPr txBox="1"/>
          <p:nvPr/>
        </p:nvSpPr>
        <p:spPr>
          <a:xfrm>
            <a:off x="7919149" y="3363284"/>
            <a:ext cx="3289341" cy="984885"/>
          </a:xfrm>
          <a:prstGeom prst="rect">
            <a:avLst/>
          </a:prstGeom>
          <a:noFill/>
          <a:ln>
            <a:noFill/>
          </a:ln>
        </p:spPr>
        <p:txBody>
          <a:bodyPr wrap="square" lIns="0" tIns="0" rIns="0" bIns="0" anchor="t">
            <a:spAutoFit/>
          </a:bodyPr>
          <a:lstStyle/>
          <a:p>
            <a:r>
              <a:rPr lang="es-MX" sz="1600"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 recibe la solicitud y la información del cliente y con ella genera el alta del expediente digital registrando los datos y documentos. </a:t>
            </a:r>
          </a:p>
        </p:txBody>
      </p:sp>
      <p:sp>
        <p:nvSpPr>
          <p:cNvPr id="63" name="TextBox 22">
            <a:extLst>
              <a:ext uri="{FF2B5EF4-FFF2-40B4-BE49-F238E27FC236}">
                <a16:creationId xmlns:a16="http://schemas.microsoft.com/office/drawing/2014/main" id="{72315F11-0461-8864-7DAC-D359A6DE4ACE}"/>
              </a:ext>
            </a:extLst>
          </p:cNvPr>
          <p:cNvSpPr txBox="1"/>
          <p:nvPr/>
        </p:nvSpPr>
        <p:spPr>
          <a:xfrm>
            <a:off x="550154" y="3363284"/>
            <a:ext cx="3289341" cy="984885"/>
          </a:xfrm>
          <a:prstGeom prst="rect">
            <a:avLst/>
          </a:prstGeom>
          <a:noFill/>
          <a:ln>
            <a:noFill/>
          </a:ln>
        </p:spPr>
        <p:txBody>
          <a:bodyPr wrap="square" lIns="0" tIns="0" rIns="0" bIns="0" anchor="t">
            <a:spAutoFit/>
          </a:bodyPr>
          <a:lstStyle/>
          <a:p>
            <a:pPr algn="r"/>
            <a:r>
              <a:rPr lang="es-MX" sz="1600"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 </a:t>
            </a:r>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analiza la información, da respuesta a las preguntas del cuestionario y si todo está completo emite un dictamen</a:t>
            </a: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 </a:t>
            </a:r>
          </a:p>
        </p:txBody>
      </p:sp>
      <p:sp>
        <p:nvSpPr>
          <p:cNvPr id="128" name="TextBox 22">
            <a:extLst>
              <a:ext uri="{FF2B5EF4-FFF2-40B4-BE49-F238E27FC236}">
                <a16:creationId xmlns:a16="http://schemas.microsoft.com/office/drawing/2014/main" id="{7ADFA4F8-22AA-9F58-3606-F970D95CF78F}"/>
              </a:ext>
            </a:extLst>
          </p:cNvPr>
          <p:cNvSpPr txBox="1"/>
          <p:nvPr/>
        </p:nvSpPr>
        <p:spPr>
          <a:xfrm>
            <a:off x="540428" y="4876246"/>
            <a:ext cx="3289341" cy="1231106"/>
          </a:xfrm>
          <a:prstGeom prst="rect">
            <a:avLst/>
          </a:prstGeom>
          <a:noFill/>
          <a:ln>
            <a:noFill/>
          </a:ln>
        </p:spPr>
        <p:txBody>
          <a:bodyPr wrap="square" lIns="0" tIns="0" rIns="0" bIns="0" anchor="t">
            <a:spAutoFit/>
          </a:bodyPr>
          <a:lstStyle/>
          <a:p>
            <a:pPr algn="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Cuando el dictamen es aprobado, </a:t>
            </a:r>
            <a:r>
              <a:rPr lang="es-MX" sz="1600" b="0" noProof="0" dirty="0" err="1">
                <a:solidFill>
                  <a:srgbClr val="484848"/>
                </a:solidFill>
                <a:latin typeface="Lato" panose="020F0502020204030203" pitchFamily="34" charset="0"/>
                <a:ea typeface="Lato" panose="020F0502020204030203" pitchFamily="34" charset="0"/>
                <a:cs typeface="Lato" panose="020F0502020204030203" pitchFamily="34" charset="0"/>
              </a:rPr>
              <a:t>Plenit</a:t>
            </a:r>
            <a:r>
              <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rPr>
              <a:t> emite la póliza, generando un número de póliza y la documentación contractual que se envía</a:t>
            </a:r>
            <a:r>
              <a:rPr lang="es-MX" sz="1600" dirty="0">
                <a:solidFill>
                  <a:srgbClr val="484848"/>
                </a:solidFill>
                <a:latin typeface="Lato" panose="020F0502020204030203" pitchFamily="34" charset="0"/>
                <a:ea typeface="Lato" panose="020F0502020204030203" pitchFamily="34" charset="0"/>
                <a:cs typeface="Lato" panose="020F0502020204030203" pitchFamily="34" charset="0"/>
              </a:rPr>
              <a:t> por correo al agente</a:t>
            </a:r>
            <a:endParaRPr lang="es-MX" sz="1600" b="0" noProof="0" dirty="0">
              <a:solidFill>
                <a:srgbClr val="484848"/>
              </a:solidFill>
              <a:latin typeface="Lato" panose="020F0502020204030203" pitchFamily="34" charset="0"/>
              <a:ea typeface="Lato" panose="020F0502020204030203" pitchFamily="34" charset="0"/>
              <a:cs typeface="Lato" panose="020F0502020204030203" pitchFamily="34" charset="0"/>
            </a:endParaRPr>
          </a:p>
        </p:txBody>
      </p:sp>
      <p:pic>
        <p:nvPicPr>
          <p:cNvPr id="15" name="Imagen 14">
            <a:extLst>
              <a:ext uri="{FF2B5EF4-FFF2-40B4-BE49-F238E27FC236}">
                <a16:creationId xmlns:a16="http://schemas.microsoft.com/office/drawing/2014/main" id="{4EEDE705-E22F-04E1-29A9-29810586088A}"/>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16" name="Grupo 15">
            <a:extLst>
              <a:ext uri="{FF2B5EF4-FFF2-40B4-BE49-F238E27FC236}">
                <a16:creationId xmlns:a16="http://schemas.microsoft.com/office/drawing/2014/main" id="{1DAC9423-E783-271F-1C92-D545569A34E5}"/>
              </a:ext>
            </a:extLst>
          </p:cNvPr>
          <p:cNvGrpSpPr/>
          <p:nvPr/>
        </p:nvGrpSpPr>
        <p:grpSpPr>
          <a:xfrm>
            <a:off x="620624" y="1005789"/>
            <a:ext cx="2706068" cy="77400"/>
            <a:chOff x="620624" y="1005789"/>
            <a:chExt cx="2706068" cy="77400"/>
          </a:xfrm>
        </p:grpSpPr>
        <p:cxnSp>
          <p:nvCxnSpPr>
            <p:cNvPr id="17" name="Google Shape;215;g31dbd23bb8a_0_92">
              <a:extLst>
                <a:ext uri="{FF2B5EF4-FFF2-40B4-BE49-F238E27FC236}">
                  <a16:creationId xmlns:a16="http://schemas.microsoft.com/office/drawing/2014/main" id="{10A7C8B5-8E5C-6D91-FF72-04DD23C50305}"/>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8" name="Google Shape;215;g31dbd23bb8a_0_92">
              <a:extLst>
                <a:ext uri="{FF2B5EF4-FFF2-40B4-BE49-F238E27FC236}">
                  <a16:creationId xmlns:a16="http://schemas.microsoft.com/office/drawing/2014/main" id="{08AEFB38-07FA-E5C3-86B9-4B9FC57A5C7A}"/>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33983040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A50EC52A-D360-BA31-A186-9C81499E7F2E}"/>
            </a:ext>
          </a:extLst>
        </p:cNvPr>
        <p:cNvGrpSpPr/>
        <p:nvPr/>
      </p:nvGrpSpPr>
      <p:grpSpPr>
        <a:xfrm>
          <a:off x="0" y="0"/>
          <a:ext cx="0" cy="0"/>
          <a:chOff x="0" y="0"/>
          <a:chExt cx="0" cy="0"/>
        </a:xfrm>
      </p:grpSpPr>
      <p:sp>
        <p:nvSpPr>
          <p:cNvPr id="46" name="Rectángulo 45">
            <a:extLst>
              <a:ext uri="{FF2B5EF4-FFF2-40B4-BE49-F238E27FC236}">
                <a16:creationId xmlns:a16="http://schemas.microsoft.com/office/drawing/2014/main" id="{7BE98695-1A82-2097-80D7-A430E6895832}"/>
              </a:ext>
            </a:extLst>
          </p:cNvPr>
          <p:cNvSpPr/>
          <p:nvPr/>
        </p:nvSpPr>
        <p:spPr>
          <a:xfrm>
            <a:off x="8664655" y="2455605"/>
            <a:ext cx="2957602" cy="4087014"/>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 name="Rectángulo 44">
            <a:extLst>
              <a:ext uri="{FF2B5EF4-FFF2-40B4-BE49-F238E27FC236}">
                <a16:creationId xmlns:a16="http://schemas.microsoft.com/office/drawing/2014/main" id="{A8E23477-0455-036C-E654-F2AB5C47F0DE}"/>
              </a:ext>
            </a:extLst>
          </p:cNvPr>
          <p:cNvSpPr/>
          <p:nvPr/>
        </p:nvSpPr>
        <p:spPr>
          <a:xfrm>
            <a:off x="5924241" y="2455605"/>
            <a:ext cx="2612162" cy="4087014"/>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 name="Rectángulo 42">
            <a:extLst>
              <a:ext uri="{FF2B5EF4-FFF2-40B4-BE49-F238E27FC236}">
                <a16:creationId xmlns:a16="http://schemas.microsoft.com/office/drawing/2014/main" id="{08D53214-AAFE-26BA-B6E4-0AE0245D5432}"/>
              </a:ext>
            </a:extLst>
          </p:cNvPr>
          <p:cNvSpPr/>
          <p:nvPr/>
        </p:nvSpPr>
        <p:spPr>
          <a:xfrm>
            <a:off x="3183827" y="2458207"/>
            <a:ext cx="2612162" cy="4084411"/>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5" name="Rectángulo 34">
            <a:extLst>
              <a:ext uri="{FF2B5EF4-FFF2-40B4-BE49-F238E27FC236}">
                <a16:creationId xmlns:a16="http://schemas.microsoft.com/office/drawing/2014/main" id="{8E766794-5F27-9BB3-4283-1C647AE51A85}"/>
              </a:ext>
            </a:extLst>
          </p:cNvPr>
          <p:cNvSpPr/>
          <p:nvPr/>
        </p:nvSpPr>
        <p:spPr>
          <a:xfrm>
            <a:off x="443094" y="2458209"/>
            <a:ext cx="2612162" cy="408441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185" name="Google Shape;185;g31dbd23bb8a_0_92">
            <a:extLst>
              <a:ext uri="{FF2B5EF4-FFF2-40B4-BE49-F238E27FC236}">
                <a16:creationId xmlns:a16="http://schemas.microsoft.com/office/drawing/2014/main" id="{7189FB1F-0DEA-BC95-C5A9-040397AD9B0F}"/>
              </a:ext>
            </a:extLst>
          </p:cNvPr>
          <p:cNvGrpSpPr/>
          <p:nvPr/>
        </p:nvGrpSpPr>
        <p:grpSpPr>
          <a:xfrm>
            <a:off x="11408966" y="-5"/>
            <a:ext cx="783040" cy="2125875"/>
            <a:chOff x="11420466" y="-28230"/>
            <a:chExt cx="783040" cy="2125875"/>
          </a:xfrm>
        </p:grpSpPr>
        <p:sp>
          <p:nvSpPr>
            <p:cNvPr id="186" name="Google Shape;186;g31dbd23bb8a_0_92">
              <a:extLst>
                <a:ext uri="{FF2B5EF4-FFF2-40B4-BE49-F238E27FC236}">
                  <a16:creationId xmlns:a16="http://schemas.microsoft.com/office/drawing/2014/main" id="{BF57A794-64A4-214D-4608-9683745CD6B5}"/>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g31dbd23bb8a_0_92">
              <a:extLst>
                <a:ext uri="{FF2B5EF4-FFF2-40B4-BE49-F238E27FC236}">
                  <a16:creationId xmlns:a16="http://schemas.microsoft.com/office/drawing/2014/main" id="{2232F89B-49D6-CBD2-0A05-ADF7362BD556}"/>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g31dbd23bb8a_0_92">
              <a:extLst>
                <a:ext uri="{FF2B5EF4-FFF2-40B4-BE49-F238E27FC236}">
                  <a16:creationId xmlns:a16="http://schemas.microsoft.com/office/drawing/2014/main" id="{19A037DF-5BDF-9A4E-1662-D3690F8669EA}"/>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4" name="Google Shape;214;g31dbd23bb8a_0_92">
            <a:extLst>
              <a:ext uri="{FF2B5EF4-FFF2-40B4-BE49-F238E27FC236}">
                <a16:creationId xmlns:a16="http://schemas.microsoft.com/office/drawing/2014/main" id="{1028333D-EF4C-BA61-AE67-6037D130646F}"/>
              </a:ext>
            </a:extLst>
          </p:cNvPr>
          <p:cNvSpPr txBox="1"/>
          <p:nvPr/>
        </p:nvSpPr>
        <p:spPr>
          <a:xfrm>
            <a:off x="620625" y="402750"/>
            <a:ext cx="413425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dirty="0">
                <a:solidFill>
                  <a:schemeClr val="accent1"/>
                </a:solidFill>
                <a:latin typeface="Lato"/>
                <a:ea typeface="Lato"/>
                <a:cs typeface="Lato"/>
                <a:sym typeface="Lato"/>
              </a:rPr>
              <a:t>CONEXIÓN</a:t>
            </a:r>
            <a:r>
              <a:rPr lang="en-US" sz="3000" b="1" i="0" u="none" strike="noStrike" cap="none" dirty="0">
                <a:solidFill>
                  <a:schemeClr val="accent1"/>
                </a:solidFill>
                <a:latin typeface="Lato"/>
                <a:ea typeface="Lato"/>
                <a:cs typeface="Lato"/>
                <a:sym typeface="Lato"/>
              </a:rPr>
              <a:t> </a:t>
            </a:r>
            <a:r>
              <a:rPr lang="en-US" sz="3000" b="1" i="0" u="none" strike="noStrike" cap="none" dirty="0">
                <a:solidFill>
                  <a:srgbClr val="EA2565"/>
                </a:solidFill>
                <a:latin typeface="Lato"/>
                <a:ea typeface="Lato"/>
                <a:cs typeface="Lato"/>
                <a:sym typeface="Lato"/>
              </a:rPr>
              <a:t>AGENTES</a:t>
            </a:r>
            <a:endParaRPr sz="3000" b="1" i="0" u="none" strike="noStrike" cap="none" dirty="0">
              <a:solidFill>
                <a:srgbClr val="EA2565"/>
              </a:solidFill>
              <a:latin typeface="Lato"/>
              <a:ea typeface="Lato"/>
              <a:cs typeface="Lato"/>
              <a:sym typeface="Lato"/>
            </a:endParaRPr>
          </a:p>
        </p:txBody>
      </p:sp>
      <p:pic>
        <p:nvPicPr>
          <p:cNvPr id="15" name="Imagen 14">
            <a:extLst>
              <a:ext uri="{FF2B5EF4-FFF2-40B4-BE49-F238E27FC236}">
                <a16:creationId xmlns:a16="http://schemas.microsoft.com/office/drawing/2014/main" id="{8524709A-590B-E4FD-6D0A-ECB76EDBC41B}"/>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16" name="Grupo 15">
            <a:extLst>
              <a:ext uri="{FF2B5EF4-FFF2-40B4-BE49-F238E27FC236}">
                <a16:creationId xmlns:a16="http://schemas.microsoft.com/office/drawing/2014/main" id="{8C13851D-8790-D989-9790-562A63F677D4}"/>
              </a:ext>
            </a:extLst>
          </p:cNvPr>
          <p:cNvGrpSpPr/>
          <p:nvPr/>
        </p:nvGrpSpPr>
        <p:grpSpPr>
          <a:xfrm>
            <a:off x="620624" y="1005789"/>
            <a:ext cx="2706068" cy="77400"/>
            <a:chOff x="620624" y="1005789"/>
            <a:chExt cx="2706068" cy="77400"/>
          </a:xfrm>
        </p:grpSpPr>
        <p:cxnSp>
          <p:nvCxnSpPr>
            <p:cNvPr id="17" name="Google Shape;215;g31dbd23bb8a_0_92">
              <a:extLst>
                <a:ext uri="{FF2B5EF4-FFF2-40B4-BE49-F238E27FC236}">
                  <a16:creationId xmlns:a16="http://schemas.microsoft.com/office/drawing/2014/main" id="{F0A566EB-D504-214B-FFFC-803957880756}"/>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18" name="Google Shape;215;g31dbd23bb8a_0_92">
              <a:extLst>
                <a:ext uri="{FF2B5EF4-FFF2-40B4-BE49-F238E27FC236}">
                  <a16:creationId xmlns:a16="http://schemas.microsoft.com/office/drawing/2014/main" id="{EA965812-C198-0829-E75D-C9766EF392E7}"/>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
        <p:nvSpPr>
          <p:cNvPr id="14" name="Flecha: pentágono 13">
            <a:extLst>
              <a:ext uri="{FF2B5EF4-FFF2-40B4-BE49-F238E27FC236}">
                <a16:creationId xmlns:a16="http://schemas.microsoft.com/office/drawing/2014/main" id="{B2CD67A5-2892-A6FF-C009-90C6E251DB8D}"/>
              </a:ext>
            </a:extLst>
          </p:cNvPr>
          <p:cNvSpPr/>
          <p:nvPr/>
        </p:nvSpPr>
        <p:spPr>
          <a:xfrm>
            <a:off x="444042" y="1616487"/>
            <a:ext cx="2750206" cy="841722"/>
          </a:xfrm>
          <a:prstGeom prst="homePlate">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lang="es-MX" sz="2000">
              <a:latin typeface="Open Sans"/>
              <a:ea typeface="Open Sans"/>
              <a:cs typeface="Open Sans"/>
            </a:endParaRPr>
          </a:p>
        </p:txBody>
      </p:sp>
      <p:sp>
        <p:nvSpPr>
          <p:cNvPr id="19" name="Flecha: cheurón 18">
            <a:extLst>
              <a:ext uri="{FF2B5EF4-FFF2-40B4-BE49-F238E27FC236}">
                <a16:creationId xmlns:a16="http://schemas.microsoft.com/office/drawing/2014/main" id="{61DC699E-E3A0-0D60-5648-1D267926E4C5}"/>
              </a:ext>
            </a:extLst>
          </p:cNvPr>
          <p:cNvSpPr/>
          <p:nvPr/>
        </p:nvSpPr>
        <p:spPr>
          <a:xfrm>
            <a:off x="2916505" y="1618887"/>
            <a:ext cx="3167389" cy="839322"/>
          </a:xfrm>
          <a:prstGeom prst="chevron">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lang="es-MX" sz="2000">
              <a:solidFill>
                <a:srgbClr val="000000"/>
              </a:solidFill>
              <a:latin typeface="Open Sans"/>
              <a:ea typeface="Open Sans"/>
              <a:cs typeface="Open Sans"/>
            </a:endParaRPr>
          </a:p>
        </p:txBody>
      </p:sp>
      <p:sp>
        <p:nvSpPr>
          <p:cNvPr id="24" name="CuadroTexto 23">
            <a:extLst>
              <a:ext uri="{FF2B5EF4-FFF2-40B4-BE49-F238E27FC236}">
                <a16:creationId xmlns:a16="http://schemas.microsoft.com/office/drawing/2014/main" id="{4449ACEF-BA60-7FDE-41FE-62A38C7BDCC7}"/>
              </a:ext>
            </a:extLst>
          </p:cNvPr>
          <p:cNvSpPr txBox="1"/>
          <p:nvPr/>
        </p:nvSpPr>
        <p:spPr>
          <a:xfrm>
            <a:off x="477601" y="2572301"/>
            <a:ext cx="2543147" cy="2462213"/>
          </a:xfrm>
          <a:prstGeom prst="rect">
            <a:avLst/>
          </a:prstGeom>
          <a:noFill/>
        </p:spPr>
        <p:txBody>
          <a:bodyPr wrap="square" rtlCol="0">
            <a:spAutoFit/>
          </a:bodyPr>
          <a:lstStyle/>
          <a:p>
            <a:r>
              <a:rPr lang="es-MX" noProof="0" dirty="0">
                <a:latin typeface="Lato" panose="020F0502020204030203" pitchFamily="34" charset="0"/>
                <a:ea typeface="Lato" panose="020F0502020204030203" pitchFamily="34" charset="0"/>
                <a:cs typeface="Lato" panose="020F0502020204030203" pitchFamily="34" charset="0"/>
              </a:rPr>
              <a:t>1) Equipo comercial, prospecta</a:t>
            </a:r>
            <a:r>
              <a:rPr lang="es-MX" dirty="0">
                <a:latin typeface="Lato" panose="020F0502020204030203" pitchFamily="34" charset="0"/>
                <a:ea typeface="Lato" panose="020F0502020204030203" pitchFamily="34" charset="0"/>
                <a:cs typeface="Lato" panose="020F0502020204030203" pitchFamily="34" charset="0"/>
              </a:rPr>
              <a:t> agente y comparte requisitos y documentos</a:t>
            </a:r>
          </a:p>
          <a:p>
            <a:endParaRPr lang="es-MX" noProof="0" dirty="0">
              <a:latin typeface="Lato" panose="020F0502020204030203" pitchFamily="34" charset="0"/>
              <a:ea typeface="Lato" panose="020F0502020204030203" pitchFamily="34" charset="0"/>
              <a:cs typeface="Lato" panose="020F0502020204030203" pitchFamily="34" charset="0"/>
            </a:endParaRPr>
          </a:p>
          <a:p>
            <a:r>
              <a:rPr lang="es-MX" dirty="0">
                <a:latin typeface="Lato" panose="020F0502020204030203" pitchFamily="34" charset="0"/>
                <a:ea typeface="Lato" panose="020F0502020204030203" pitchFamily="34" charset="0"/>
                <a:cs typeface="Lato" panose="020F0502020204030203" pitchFamily="34" charset="0"/>
              </a:rPr>
              <a:t>2) Enlace agentes Plenit, envía correo con requisitos y documentos</a:t>
            </a:r>
          </a:p>
          <a:p>
            <a:endParaRPr lang="es-MX" noProof="0" dirty="0">
              <a:latin typeface="Lato" panose="020F0502020204030203" pitchFamily="34" charset="0"/>
              <a:ea typeface="Lato" panose="020F0502020204030203" pitchFamily="34" charset="0"/>
              <a:cs typeface="Lato" panose="020F0502020204030203" pitchFamily="34" charset="0"/>
            </a:endParaRPr>
          </a:p>
          <a:p>
            <a:r>
              <a:rPr lang="es-MX" dirty="0">
                <a:latin typeface="Lato" panose="020F0502020204030203" pitchFamily="34" charset="0"/>
                <a:ea typeface="Lato" panose="020F0502020204030203" pitchFamily="34" charset="0"/>
                <a:cs typeface="Lato" panose="020F0502020204030203" pitchFamily="34" charset="0"/>
              </a:rPr>
              <a:t>Se registra en Excel el seguimiento para reporte y control</a:t>
            </a:r>
            <a:endParaRPr lang="es-MX" noProof="0" dirty="0">
              <a:latin typeface="Lato" panose="020F0502020204030203" pitchFamily="34" charset="0"/>
              <a:ea typeface="Lato" panose="020F0502020204030203" pitchFamily="34" charset="0"/>
              <a:cs typeface="Lato" panose="020F0502020204030203" pitchFamily="34" charset="0"/>
            </a:endParaRPr>
          </a:p>
        </p:txBody>
      </p:sp>
      <p:sp>
        <p:nvSpPr>
          <p:cNvPr id="26" name="CuadroTexto 25">
            <a:extLst>
              <a:ext uri="{FF2B5EF4-FFF2-40B4-BE49-F238E27FC236}">
                <a16:creationId xmlns:a16="http://schemas.microsoft.com/office/drawing/2014/main" id="{30E6B388-212A-3B8E-DA25-A76DEDB8F5A7}"/>
              </a:ext>
            </a:extLst>
          </p:cNvPr>
          <p:cNvSpPr txBox="1"/>
          <p:nvPr/>
        </p:nvSpPr>
        <p:spPr>
          <a:xfrm>
            <a:off x="5959068" y="2593738"/>
            <a:ext cx="2468150" cy="2893100"/>
          </a:xfrm>
          <a:prstGeom prst="rect">
            <a:avLst/>
          </a:prstGeom>
          <a:noFill/>
        </p:spPr>
        <p:txBody>
          <a:bodyPr wrap="square" rtlCol="0">
            <a:spAutoFit/>
          </a:bodyPr>
          <a:lstStyle>
            <a:defPPr marR="0" lvl="0" algn="l" rtl="0">
              <a:lnSpc>
                <a:spcPct val="100000"/>
              </a:lnSpc>
              <a:spcBef>
                <a:spcPts val="0"/>
              </a:spcBef>
              <a:spcAft>
                <a:spcPts val="0"/>
              </a:spcAft>
              <a:defRPr/>
            </a:defPPr>
            <a:lvl1pPr>
              <a:defRPr>
                <a:latin typeface="Lato" panose="020F0502020204030203" pitchFamily="34" charset="0"/>
                <a:ea typeface="Lato" panose="020F0502020204030203" pitchFamily="34" charset="0"/>
                <a:cs typeface="Lato" panose="020F0502020204030203" pitchFamily="34" charset="0"/>
              </a:defRPr>
            </a:lvl1pPr>
          </a:lstStyle>
          <a:p>
            <a:r>
              <a:rPr lang="es-MX" dirty="0"/>
              <a:t>Gonzalo, envía a Alberto el contrato en PDF, para que se suba al FAD y el agente pueda firmar el contrato de manera digital</a:t>
            </a:r>
          </a:p>
          <a:p>
            <a:endParaRPr lang="es-MX" dirty="0"/>
          </a:p>
          <a:p>
            <a:r>
              <a:rPr lang="es-MX" dirty="0"/>
              <a:t>Una vez que el agente y el representante legal de Plenit firman el contrato, Alberto se encarga de subirlo al expediente y se informa a Enlace Agentes Plenit para el alta</a:t>
            </a:r>
          </a:p>
        </p:txBody>
      </p:sp>
      <p:sp>
        <p:nvSpPr>
          <p:cNvPr id="27" name="CuadroTexto 26">
            <a:extLst>
              <a:ext uri="{FF2B5EF4-FFF2-40B4-BE49-F238E27FC236}">
                <a16:creationId xmlns:a16="http://schemas.microsoft.com/office/drawing/2014/main" id="{949E6E45-CF39-ECB8-E8F4-954E5BD324EF}"/>
              </a:ext>
            </a:extLst>
          </p:cNvPr>
          <p:cNvSpPr txBox="1"/>
          <p:nvPr/>
        </p:nvSpPr>
        <p:spPr>
          <a:xfrm>
            <a:off x="8721809" y="2572301"/>
            <a:ext cx="2812889" cy="3970318"/>
          </a:xfrm>
          <a:prstGeom prst="rect">
            <a:avLst/>
          </a:prstGeom>
          <a:noFill/>
        </p:spPr>
        <p:txBody>
          <a:bodyPr wrap="square" rtlCol="0">
            <a:spAutoFit/>
          </a:bodyPr>
          <a:lstStyle>
            <a:defPPr marR="0" lvl="0" algn="l" rtl="0">
              <a:lnSpc>
                <a:spcPct val="100000"/>
              </a:lnSpc>
              <a:spcBef>
                <a:spcPts val="0"/>
              </a:spcBef>
              <a:spcAft>
                <a:spcPts val="0"/>
              </a:spcAft>
              <a:defRPr/>
            </a:defPPr>
            <a:lvl1pPr>
              <a:defRPr>
                <a:latin typeface="Lato" panose="020F0502020204030203" pitchFamily="34" charset="0"/>
                <a:ea typeface="Lato" panose="020F0502020204030203" pitchFamily="34" charset="0"/>
                <a:cs typeface="Lato" panose="020F0502020204030203" pitchFamily="34" charset="0"/>
              </a:defRPr>
            </a:lvl1pPr>
          </a:lstStyle>
          <a:p>
            <a:r>
              <a:rPr lang="es-MX" dirty="0"/>
              <a:t>Ya con el contrato firmado y en el expediente, Enlace agentes Plenit revisa la estructura comercial y captura los datos del agente en el sistema, para asignar clave </a:t>
            </a:r>
          </a:p>
          <a:p>
            <a:endParaRPr lang="es-MX" dirty="0"/>
          </a:p>
          <a:p>
            <a:r>
              <a:rPr lang="es-MX" dirty="0"/>
              <a:t>Ya con la clave dada de alta, se envía correo al agente con la carta bienvenida</a:t>
            </a:r>
          </a:p>
          <a:p>
            <a:endParaRPr lang="es-MX" dirty="0"/>
          </a:p>
          <a:p>
            <a:r>
              <a:rPr lang="es-MX" dirty="0"/>
              <a:t>Se comparte información a tesorería, (solicitud de alta de cuenta bancaria y copia del estado de cuenta), quien da de alta en las cuentas para dispersar posteriormente</a:t>
            </a:r>
          </a:p>
          <a:p>
            <a:r>
              <a:rPr lang="es-MX" dirty="0"/>
              <a:t>Seguimiento mensual</a:t>
            </a:r>
          </a:p>
        </p:txBody>
      </p:sp>
      <p:sp>
        <p:nvSpPr>
          <p:cNvPr id="28" name="CuadroTexto 27">
            <a:extLst>
              <a:ext uri="{FF2B5EF4-FFF2-40B4-BE49-F238E27FC236}">
                <a16:creationId xmlns:a16="http://schemas.microsoft.com/office/drawing/2014/main" id="{22811DD8-21EF-4F28-77E9-733AB141FC04}"/>
              </a:ext>
            </a:extLst>
          </p:cNvPr>
          <p:cNvSpPr txBox="1"/>
          <p:nvPr/>
        </p:nvSpPr>
        <p:spPr>
          <a:xfrm>
            <a:off x="3194248" y="2458209"/>
            <a:ext cx="2501745" cy="3970318"/>
          </a:xfrm>
          <a:prstGeom prst="rect">
            <a:avLst/>
          </a:prstGeom>
          <a:noFill/>
        </p:spPr>
        <p:txBody>
          <a:bodyPr wrap="square" rtlCol="0">
            <a:spAutoFit/>
          </a:bodyPr>
          <a:lstStyle>
            <a:defPPr marR="0" lvl="0" algn="l" rtl="0">
              <a:lnSpc>
                <a:spcPct val="100000"/>
              </a:lnSpc>
              <a:spcBef>
                <a:spcPts val="0"/>
              </a:spcBef>
              <a:spcAft>
                <a:spcPts val="0"/>
              </a:spcAft>
            </a:defPPr>
            <a:lvl1pPr>
              <a:defRPr>
                <a:latin typeface="Lato" panose="020F0502020204030203" pitchFamily="34" charset="0"/>
                <a:ea typeface="Lato" panose="020F0502020204030203" pitchFamily="34" charset="0"/>
                <a:cs typeface="Lato" panose="020F0502020204030203" pitchFamily="34" charset="0"/>
              </a:defRPr>
            </a:lvl1pPr>
          </a:lstStyle>
          <a:p>
            <a:r>
              <a:rPr lang="es-MX" dirty="0"/>
              <a:t>Se recibe correo con  documentos </a:t>
            </a:r>
          </a:p>
          <a:p>
            <a:endParaRPr lang="es-MX" dirty="0"/>
          </a:p>
          <a:p>
            <a:r>
              <a:rPr lang="es-MX" dirty="0"/>
              <a:t>Se ingresan los documentos a carpeta compartida “Enlace agente Plenit”</a:t>
            </a:r>
          </a:p>
          <a:p>
            <a:endParaRPr lang="es-MX" dirty="0"/>
          </a:p>
          <a:p>
            <a:r>
              <a:rPr lang="es-MX" dirty="0"/>
              <a:t>Se solicita a Gonzalo su revisión y en caso de que este completo, se realiza el contrato</a:t>
            </a:r>
          </a:p>
          <a:p>
            <a:endParaRPr lang="es-MX" dirty="0"/>
          </a:p>
          <a:p>
            <a:r>
              <a:rPr lang="es-MX" dirty="0"/>
              <a:t>En caso de que no este completo, falte información o validez del mismo, se solicita a Enlace agentes Plenit el cambio o el complemento del mismo</a:t>
            </a:r>
          </a:p>
        </p:txBody>
      </p:sp>
      <p:sp>
        <p:nvSpPr>
          <p:cNvPr id="29" name="TextBox 28">
            <a:extLst>
              <a:ext uri="{FF2B5EF4-FFF2-40B4-BE49-F238E27FC236}">
                <a16:creationId xmlns:a16="http://schemas.microsoft.com/office/drawing/2014/main" id="{B5C1E6B6-D9C3-8292-6DD5-F7D59236BD30}"/>
              </a:ext>
            </a:extLst>
          </p:cNvPr>
          <p:cNvSpPr txBox="1"/>
          <p:nvPr/>
        </p:nvSpPr>
        <p:spPr>
          <a:xfrm>
            <a:off x="825853" y="1935520"/>
            <a:ext cx="1615440" cy="276999"/>
          </a:xfrm>
          <a:prstGeom prst="rect">
            <a:avLst/>
          </a:prstGeom>
          <a:noFill/>
          <a:ln>
            <a:noFill/>
          </a:ln>
        </p:spPr>
        <p:txBody>
          <a:bodyPr wrap="square" lIns="0" tIns="0" rIns="0" bIns="0" anchor="t">
            <a:spAutoFit/>
          </a:bodyPr>
          <a:lstStyle/>
          <a:p>
            <a:pPr algn="ctr"/>
            <a:r>
              <a:rPr lang="es-MX" sz="1800" b="1" noProof="0" dirty="0">
                <a:solidFill>
                  <a:schemeClr val="bg1"/>
                </a:solidFill>
                <a:latin typeface="Lato" panose="020F0502020204030203" pitchFamily="34" charset="0"/>
                <a:ea typeface="Lato" panose="020F0502020204030203" pitchFamily="34" charset="0"/>
                <a:cs typeface="Lato" panose="020F0502020204030203" pitchFamily="34" charset="0"/>
              </a:rPr>
              <a:t>CONTACTO</a:t>
            </a:r>
          </a:p>
        </p:txBody>
      </p:sp>
      <p:sp>
        <p:nvSpPr>
          <p:cNvPr id="30" name="TextBox 28">
            <a:extLst>
              <a:ext uri="{FF2B5EF4-FFF2-40B4-BE49-F238E27FC236}">
                <a16:creationId xmlns:a16="http://schemas.microsoft.com/office/drawing/2014/main" id="{55B30A8B-B0DA-9F51-89A3-ACFF15D963C9}"/>
              </a:ext>
            </a:extLst>
          </p:cNvPr>
          <p:cNvSpPr txBox="1"/>
          <p:nvPr/>
        </p:nvSpPr>
        <p:spPr>
          <a:xfrm>
            <a:off x="3237828" y="1637094"/>
            <a:ext cx="2402920" cy="830997"/>
          </a:xfrm>
          <a:prstGeom prst="rect">
            <a:avLst/>
          </a:prstGeom>
          <a:noFill/>
          <a:ln>
            <a:noFill/>
          </a:ln>
        </p:spPr>
        <p:txBody>
          <a:bodyPr wrap="square" lIns="0" tIns="0" rIns="0" bIns="0" anchor="t">
            <a:spAutoFit/>
          </a:bodyPr>
          <a:lstStyle/>
          <a:p>
            <a:pPr algn="ctr"/>
            <a:r>
              <a:rPr lang="es-MX" sz="1800" b="1" noProof="0" dirty="0">
                <a:solidFill>
                  <a:schemeClr val="bg1"/>
                </a:solidFill>
                <a:latin typeface="Lato" panose="020F0502020204030203" pitchFamily="34" charset="0"/>
                <a:ea typeface="Lato" panose="020F0502020204030203" pitchFamily="34" charset="0"/>
                <a:cs typeface="Lato" panose="020F0502020204030203" pitchFamily="34" charset="0"/>
              </a:rPr>
              <a:t>RECEPCIÓN Y REVISIÓN DE DOCUMENTOS</a:t>
            </a:r>
          </a:p>
        </p:txBody>
      </p:sp>
      <p:sp>
        <p:nvSpPr>
          <p:cNvPr id="31" name="Flecha: cheurón 30">
            <a:extLst>
              <a:ext uri="{FF2B5EF4-FFF2-40B4-BE49-F238E27FC236}">
                <a16:creationId xmlns:a16="http://schemas.microsoft.com/office/drawing/2014/main" id="{F9551E06-E760-584F-47F0-5A412710760E}"/>
              </a:ext>
            </a:extLst>
          </p:cNvPr>
          <p:cNvSpPr/>
          <p:nvPr/>
        </p:nvSpPr>
        <p:spPr>
          <a:xfrm>
            <a:off x="5823320" y="1618887"/>
            <a:ext cx="3167389" cy="849204"/>
          </a:xfrm>
          <a:prstGeom prst="chevron">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lang="es-MX" sz="2000">
              <a:solidFill>
                <a:srgbClr val="000000"/>
              </a:solidFill>
              <a:latin typeface="Open Sans"/>
              <a:ea typeface="Open Sans"/>
              <a:cs typeface="Open Sans"/>
            </a:endParaRPr>
          </a:p>
        </p:txBody>
      </p:sp>
      <p:sp>
        <p:nvSpPr>
          <p:cNvPr id="32" name="TextBox 28">
            <a:extLst>
              <a:ext uri="{FF2B5EF4-FFF2-40B4-BE49-F238E27FC236}">
                <a16:creationId xmlns:a16="http://schemas.microsoft.com/office/drawing/2014/main" id="{E46B07B1-AE8D-C997-4CA1-083CF3D6810D}"/>
              </a:ext>
            </a:extLst>
          </p:cNvPr>
          <p:cNvSpPr txBox="1"/>
          <p:nvPr/>
        </p:nvSpPr>
        <p:spPr>
          <a:xfrm>
            <a:off x="6033107" y="1760247"/>
            <a:ext cx="2402920" cy="553998"/>
          </a:xfrm>
          <a:prstGeom prst="rect">
            <a:avLst/>
          </a:prstGeom>
          <a:noFill/>
          <a:ln>
            <a:noFill/>
          </a:ln>
        </p:spPr>
        <p:txBody>
          <a:bodyPr wrap="square" lIns="0" tIns="0" rIns="0" bIns="0" anchor="t">
            <a:spAutoFit/>
          </a:bodyPr>
          <a:lstStyle/>
          <a:p>
            <a:pPr algn="ctr"/>
            <a:r>
              <a:rPr lang="es-MX" sz="1800" b="1" noProof="0" dirty="0">
                <a:solidFill>
                  <a:schemeClr val="bg1"/>
                </a:solidFill>
                <a:latin typeface="Lato" panose="020F0502020204030203" pitchFamily="34" charset="0"/>
                <a:ea typeface="Lato" panose="020F0502020204030203" pitchFamily="34" charset="0"/>
                <a:cs typeface="Lato" panose="020F0502020204030203" pitchFamily="34" charset="0"/>
              </a:rPr>
              <a:t>FIRMA DE CONTRATO</a:t>
            </a:r>
          </a:p>
        </p:txBody>
      </p:sp>
      <p:sp>
        <p:nvSpPr>
          <p:cNvPr id="33" name="Flecha: cheurón 32">
            <a:extLst>
              <a:ext uri="{FF2B5EF4-FFF2-40B4-BE49-F238E27FC236}">
                <a16:creationId xmlns:a16="http://schemas.microsoft.com/office/drawing/2014/main" id="{32339FE8-B7D9-4F71-7E6A-9EDDDFCC1015}"/>
              </a:ext>
            </a:extLst>
          </p:cNvPr>
          <p:cNvSpPr/>
          <p:nvPr/>
        </p:nvSpPr>
        <p:spPr>
          <a:xfrm>
            <a:off x="8692305" y="1618887"/>
            <a:ext cx="3167389" cy="839322"/>
          </a:xfrm>
          <a:prstGeom prst="chevron">
            <a:avLst/>
          </a:prstGeom>
          <a:gradFill>
            <a:gsLst>
              <a:gs pos="0">
                <a:srgbClr val="FF7012"/>
              </a:gs>
              <a:gs pos="100000">
                <a:srgbClr val="EA2565"/>
              </a:gs>
            </a:gsLst>
            <a:lin ang="2698631" scaled="0"/>
          </a:gradFill>
          <a:ln>
            <a:noFill/>
          </a:ln>
        </p:spPr>
        <p:txBody>
          <a:bodyPr spcFirstLastPara="1" wrap="square" lIns="91425" tIns="45700" rIns="91425" bIns="45700" anchor="ctr" anchorCtr="0">
            <a:noAutofit/>
          </a:bodyPr>
          <a:lstStyle/>
          <a:p>
            <a:pPr algn="ctr">
              <a:buSzPts val="1800"/>
            </a:pPr>
            <a:endParaRPr lang="es-MX" sz="2000">
              <a:solidFill>
                <a:srgbClr val="000000"/>
              </a:solidFill>
              <a:latin typeface="Open Sans"/>
              <a:ea typeface="Open Sans"/>
              <a:cs typeface="Open Sans"/>
            </a:endParaRPr>
          </a:p>
        </p:txBody>
      </p:sp>
      <p:sp>
        <p:nvSpPr>
          <p:cNvPr id="34" name="TextBox 28">
            <a:extLst>
              <a:ext uri="{FF2B5EF4-FFF2-40B4-BE49-F238E27FC236}">
                <a16:creationId xmlns:a16="http://schemas.microsoft.com/office/drawing/2014/main" id="{E1810D72-EE6F-2176-BFC6-75A6705F47FE}"/>
              </a:ext>
            </a:extLst>
          </p:cNvPr>
          <p:cNvSpPr txBox="1"/>
          <p:nvPr/>
        </p:nvSpPr>
        <p:spPr>
          <a:xfrm>
            <a:off x="9058425" y="1898804"/>
            <a:ext cx="2402920" cy="276999"/>
          </a:xfrm>
          <a:prstGeom prst="rect">
            <a:avLst/>
          </a:prstGeom>
          <a:noFill/>
          <a:ln>
            <a:noFill/>
          </a:ln>
        </p:spPr>
        <p:txBody>
          <a:bodyPr wrap="square" lIns="0" tIns="0" rIns="0" bIns="0" anchor="t">
            <a:spAutoFit/>
          </a:bodyPr>
          <a:lstStyle/>
          <a:p>
            <a:pPr algn="ctr"/>
            <a:r>
              <a:rPr lang="es-MX" sz="1800" b="1" noProof="0" dirty="0">
                <a:solidFill>
                  <a:schemeClr val="bg1"/>
                </a:solidFill>
                <a:latin typeface="Lato" panose="020F0502020204030203" pitchFamily="34" charset="0"/>
                <a:ea typeface="Lato" panose="020F0502020204030203" pitchFamily="34" charset="0"/>
                <a:cs typeface="Lato" panose="020F0502020204030203" pitchFamily="34" charset="0"/>
              </a:rPr>
              <a:t>ALTA DE AGENTE</a:t>
            </a:r>
          </a:p>
        </p:txBody>
      </p:sp>
    </p:spTree>
    <p:extLst>
      <p:ext uri="{BB962C8B-B14F-4D97-AF65-F5344CB8AC3E}">
        <p14:creationId xmlns:p14="http://schemas.microsoft.com/office/powerpoint/2010/main" val="1564943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30269"/>
        </a:solidFill>
        <a:effectLst/>
      </p:bgPr>
    </p:bg>
    <p:spTree>
      <p:nvGrpSpPr>
        <p:cNvPr id="1" name=""/>
        <p:cNvGrpSpPr/>
        <p:nvPr/>
      </p:nvGrpSpPr>
      <p:grpSpPr>
        <a:xfrm>
          <a:off x="0" y="0"/>
          <a:ext cx="0" cy="0"/>
          <a:chOff x="0" y="0"/>
          <a:chExt cx="0" cy="0"/>
        </a:xfrm>
      </p:grpSpPr>
      <p:pic>
        <p:nvPicPr>
          <p:cNvPr id="16" name="Imagen 15" descr="Parents with child">
            <a:extLst>
              <a:ext uri="{FF2B5EF4-FFF2-40B4-BE49-F238E27FC236}">
                <a16:creationId xmlns:a16="http://schemas.microsoft.com/office/drawing/2014/main" id="{B95D9585-0F84-778F-9B6A-7C5C2097C4A0}"/>
              </a:ext>
            </a:extLst>
          </p:cNvPr>
          <p:cNvPicPr>
            <a:picLocks noChangeAspect="1"/>
          </p:cNvPicPr>
          <p:nvPr/>
        </p:nvPicPr>
        <p:blipFill>
          <a:blip r:embed="rId2"/>
          <a:srcRect t="8112" b="7666"/>
          <a:stretch>
            <a:fillRect/>
          </a:stretch>
        </p:blipFill>
        <p:spPr>
          <a:xfrm>
            <a:off x="-5376" y="-5"/>
            <a:ext cx="12202751" cy="6851099"/>
          </a:xfrm>
          <a:prstGeom prst="rect">
            <a:avLst/>
          </a:prstGeom>
          <a:solidFill>
            <a:schemeClr val="lt1"/>
          </a:solidFill>
        </p:spPr>
      </p:pic>
      <p:sp>
        <p:nvSpPr>
          <p:cNvPr id="17" name="Rectángulo 16">
            <a:extLst>
              <a:ext uri="{FF2B5EF4-FFF2-40B4-BE49-F238E27FC236}">
                <a16:creationId xmlns:a16="http://schemas.microsoft.com/office/drawing/2014/main" id="{5B5E55BB-F2F3-76A9-C96F-D1DE60F08283}"/>
              </a:ext>
            </a:extLst>
          </p:cNvPr>
          <p:cNvSpPr/>
          <p:nvPr/>
        </p:nvSpPr>
        <p:spPr>
          <a:xfrm>
            <a:off x="-111761" y="-115216"/>
            <a:ext cx="12415520" cy="7081520"/>
          </a:xfrm>
          <a:prstGeom prst="rect">
            <a:avLst/>
          </a:prstGeom>
          <a:solidFill>
            <a:srgbClr val="EF3663">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Google Shape;214;g31dbd23bb8a_0_92">
            <a:extLst>
              <a:ext uri="{FF2B5EF4-FFF2-40B4-BE49-F238E27FC236}">
                <a16:creationId xmlns:a16="http://schemas.microsoft.com/office/drawing/2014/main" id="{B517E84E-4C4F-0AE8-F91A-3926F3AB22CF}"/>
              </a:ext>
            </a:extLst>
          </p:cNvPr>
          <p:cNvSpPr txBox="1"/>
          <p:nvPr/>
        </p:nvSpPr>
        <p:spPr>
          <a:xfrm>
            <a:off x="2335003" y="3325362"/>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bg1"/>
                </a:solidFill>
                <a:latin typeface="Lato"/>
                <a:ea typeface="Lato"/>
                <a:cs typeface="Lato"/>
                <a:sym typeface="Lato"/>
              </a:rPr>
              <a:t>GASTOS MÉDICOS MAYORES INDIVIDUAL</a:t>
            </a:r>
            <a:endParaRPr sz="3000" b="1" i="0" u="none" strike="noStrike" cap="none" dirty="0">
              <a:solidFill>
                <a:schemeClr val="bg1"/>
              </a:solidFill>
              <a:latin typeface="Lato"/>
              <a:ea typeface="Lato"/>
              <a:cs typeface="Lato"/>
              <a:sym typeface="Lato"/>
            </a:endParaRPr>
          </a:p>
        </p:txBody>
      </p:sp>
      <p:sp>
        <p:nvSpPr>
          <p:cNvPr id="3" name="Google Shape;214;g31dbd23bb8a_0_92">
            <a:extLst>
              <a:ext uri="{FF2B5EF4-FFF2-40B4-BE49-F238E27FC236}">
                <a16:creationId xmlns:a16="http://schemas.microsoft.com/office/drawing/2014/main" id="{5FEE0870-B4D8-6AB4-296B-A405E50C9065}"/>
              </a:ext>
            </a:extLst>
          </p:cNvPr>
          <p:cNvSpPr txBox="1"/>
          <p:nvPr/>
        </p:nvSpPr>
        <p:spPr>
          <a:xfrm>
            <a:off x="1857254" y="1914254"/>
            <a:ext cx="4337888" cy="14465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8800" b="1" i="0" u="none" strike="noStrike" cap="none" dirty="0">
                <a:solidFill>
                  <a:schemeClr val="bg1"/>
                </a:solidFill>
                <a:latin typeface="Lato"/>
                <a:ea typeface="Lato"/>
                <a:cs typeface="Lato"/>
                <a:sym typeface="Lato"/>
              </a:rPr>
              <a:t>AURA</a:t>
            </a:r>
            <a:endParaRPr sz="8800" b="1" i="0" u="none" strike="noStrike" cap="none" dirty="0">
              <a:solidFill>
                <a:schemeClr val="bg1"/>
              </a:solidFill>
              <a:latin typeface="Lato"/>
              <a:ea typeface="Lato"/>
              <a:cs typeface="Lato"/>
              <a:sym typeface="Lato"/>
            </a:endParaRPr>
          </a:p>
        </p:txBody>
      </p:sp>
      <p:pic>
        <p:nvPicPr>
          <p:cNvPr id="13" name="Google Shape;92;g31dbd23bb8a_0_0">
            <a:extLst>
              <a:ext uri="{FF2B5EF4-FFF2-40B4-BE49-F238E27FC236}">
                <a16:creationId xmlns:a16="http://schemas.microsoft.com/office/drawing/2014/main" id="{72361D09-267B-7A8C-45B6-1032A424FC8F}"/>
              </a:ext>
            </a:extLst>
          </p:cNvPr>
          <p:cNvPicPr preferRelativeResize="0"/>
          <p:nvPr/>
        </p:nvPicPr>
        <p:blipFill rotWithShape="1">
          <a:blip r:embed="rId3">
            <a:alphaModFix/>
          </a:blip>
          <a:srcRect/>
          <a:stretch/>
        </p:blipFill>
        <p:spPr>
          <a:xfrm>
            <a:off x="4750479" y="3947644"/>
            <a:ext cx="2691042" cy="2270276"/>
          </a:xfrm>
          <a:prstGeom prst="rect">
            <a:avLst/>
          </a:prstGeom>
          <a:noFill/>
          <a:ln>
            <a:noFill/>
          </a:ln>
        </p:spPr>
      </p:pic>
      <p:grpSp>
        <p:nvGrpSpPr>
          <p:cNvPr id="5" name="Google Shape;259;g31dbd23bb8a_0_164">
            <a:extLst>
              <a:ext uri="{FF2B5EF4-FFF2-40B4-BE49-F238E27FC236}">
                <a16:creationId xmlns:a16="http://schemas.microsoft.com/office/drawing/2014/main" id="{D52B6024-AAB3-9D01-C34A-FDD3D9A5857B}"/>
              </a:ext>
            </a:extLst>
          </p:cNvPr>
          <p:cNvGrpSpPr/>
          <p:nvPr/>
        </p:nvGrpSpPr>
        <p:grpSpPr>
          <a:xfrm>
            <a:off x="11408966" y="-5"/>
            <a:ext cx="783040" cy="2125875"/>
            <a:chOff x="11420466" y="-28230"/>
            <a:chExt cx="783040" cy="2125875"/>
          </a:xfrm>
        </p:grpSpPr>
        <p:sp>
          <p:nvSpPr>
            <p:cNvPr id="6" name="Google Shape;260;g31dbd23bb8a_0_164">
              <a:extLst>
                <a:ext uri="{FF2B5EF4-FFF2-40B4-BE49-F238E27FC236}">
                  <a16:creationId xmlns:a16="http://schemas.microsoft.com/office/drawing/2014/main" id="{17EEF929-91A0-DECF-66B1-A8EE96F71CAA}"/>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261;g31dbd23bb8a_0_164">
              <a:extLst>
                <a:ext uri="{FF2B5EF4-FFF2-40B4-BE49-F238E27FC236}">
                  <a16:creationId xmlns:a16="http://schemas.microsoft.com/office/drawing/2014/main" id="{FE97DED6-E34E-9EF3-54E4-E8C420042AA5}"/>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62;g31dbd23bb8a_0_164">
              <a:extLst>
                <a:ext uri="{FF2B5EF4-FFF2-40B4-BE49-F238E27FC236}">
                  <a16:creationId xmlns:a16="http://schemas.microsoft.com/office/drawing/2014/main" id="{087F09D8-F4FA-6150-163C-86B46D872DCC}"/>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 name="Google Shape;259;g31dbd23bb8a_0_164">
            <a:extLst>
              <a:ext uri="{FF2B5EF4-FFF2-40B4-BE49-F238E27FC236}">
                <a16:creationId xmlns:a16="http://schemas.microsoft.com/office/drawing/2014/main" id="{03C94132-95E9-46B8-F016-0085633ED903}"/>
              </a:ext>
            </a:extLst>
          </p:cNvPr>
          <p:cNvGrpSpPr/>
          <p:nvPr/>
        </p:nvGrpSpPr>
        <p:grpSpPr>
          <a:xfrm rot="10800000">
            <a:off x="-111761" y="4732125"/>
            <a:ext cx="783040" cy="2125875"/>
            <a:chOff x="11420466" y="-28230"/>
            <a:chExt cx="783040" cy="2125875"/>
          </a:xfrm>
        </p:grpSpPr>
        <p:sp>
          <p:nvSpPr>
            <p:cNvPr id="21" name="Google Shape;260;g31dbd23bb8a_0_164">
              <a:extLst>
                <a:ext uri="{FF2B5EF4-FFF2-40B4-BE49-F238E27FC236}">
                  <a16:creationId xmlns:a16="http://schemas.microsoft.com/office/drawing/2014/main" id="{1E7D74C7-B046-7243-983A-2B108450F0A4}"/>
                </a:ext>
              </a:extLst>
            </p:cNvPr>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61;g31dbd23bb8a_0_164">
              <a:extLst>
                <a:ext uri="{FF2B5EF4-FFF2-40B4-BE49-F238E27FC236}">
                  <a16:creationId xmlns:a16="http://schemas.microsoft.com/office/drawing/2014/main" id="{4849D26F-13F9-A052-4970-341D652E8355}"/>
                </a:ext>
              </a:extLst>
            </p:cNvPr>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62;g31dbd23bb8a_0_164">
              <a:extLst>
                <a:ext uri="{FF2B5EF4-FFF2-40B4-BE49-F238E27FC236}">
                  <a16:creationId xmlns:a16="http://schemas.microsoft.com/office/drawing/2014/main" id="{A2C6976F-A483-ED29-25A8-F7BC9EE893A1}"/>
                </a:ext>
              </a:extLst>
            </p:cNvPr>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2762967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pic>
        <p:nvPicPr>
          <p:cNvPr id="1172" name="Google Shape;1172;g31dbd23bb8a_0_962"/>
          <p:cNvPicPr preferRelativeResize="0">
            <a:picLocks noGrp="1"/>
          </p:cNvPicPr>
          <p:nvPr>
            <p:ph type="pic" idx="2"/>
          </p:nvPr>
        </p:nvPicPr>
        <p:blipFill rotWithShape="1">
          <a:blip r:embed="rId3">
            <a:alphaModFix/>
          </a:blip>
          <a:srcRect l="12803" r="12803"/>
          <a:stretch/>
        </p:blipFill>
        <p:spPr>
          <a:xfrm>
            <a:off x="0" y="0"/>
            <a:ext cx="12192000" cy="6857999"/>
          </a:xfrm>
          <a:prstGeom prst="rect">
            <a:avLst/>
          </a:prstGeom>
          <a:noFill/>
          <a:ln>
            <a:noFill/>
          </a:ln>
        </p:spPr>
      </p:pic>
      <p:sp>
        <p:nvSpPr>
          <p:cNvPr id="1173" name="Google Shape;1173;g31dbd23bb8a_0_962"/>
          <p:cNvSpPr/>
          <p:nvPr/>
        </p:nvSpPr>
        <p:spPr>
          <a:xfrm>
            <a:off x="0" y="0"/>
            <a:ext cx="12192000" cy="6858000"/>
          </a:xfrm>
          <a:prstGeom prst="rect">
            <a:avLst/>
          </a:prstGeom>
          <a:gradFill>
            <a:gsLst>
              <a:gs pos="0">
                <a:srgbClr val="FF7012">
                  <a:alpha val="90196"/>
                </a:srgbClr>
              </a:gs>
              <a:gs pos="100000">
                <a:srgbClr val="EA2565">
                  <a:alpha val="90196"/>
                </a:srgbClr>
              </a:gs>
            </a:gsLst>
            <a:lin ang="269863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100"/>
              <a:buFont typeface="Arial"/>
              <a:buNone/>
            </a:pPr>
            <a:endParaRPr sz="100" i="0" u="none" strike="noStrike" cap="none">
              <a:solidFill>
                <a:schemeClr val="dk1"/>
              </a:solidFill>
              <a:latin typeface="Lato"/>
              <a:ea typeface="Lato"/>
              <a:cs typeface="Lato"/>
              <a:sym typeface="Lato"/>
            </a:endParaRPr>
          </a:p>
        </p:txBody>
      </p:sp>
      <p:pic>
        <p:nvPicPr>
          <p:cNvPr id="1174" name="Google Shape;1174;g31dbd23bb8a_0_962"/>
          <p:cNvPicPr preferRelativeResize="0"/>
          <p:nvPr/>
        </p:nvPicPr>
        <p:blipFill rotWithShape="1">
          <a:blip r:embed="rId4">
            <a:alphaModFix/>
          </a:blip>
          <a:srcRect/>
          <a:stretch/>
        </p:blipFill>
        <p:spPr>
          <a:xfrm>
            <a:off x="4256154" y="1408725"/>
            <a:ext cx="3679701" cy="3104351"/>
          </a:xfrm>
          <a:prstGeom prst="rect">
            <a:avLst/>
          </a:prstGeom>
          <a:noFill/>
          <a:ln>
            <a:noFill/>
          </a:ln>
        </p:spPr>
      </p:pic>
      <p:sp>
        <p:nvSpPr>
          <p:cNvPr id="1175" name="Google Shape;1175;g31dbd23bb8a_0_962"/>
          <p:cNvSpPr txBox="1"/>
          <p:nvPr/>
        </p:nvSpPr>
        <p:spPr>
          <a:xfrm>
            <a:off x="2569950" y="4870475"/>
            <a:ext cx="7052100" cy="5232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2800" b="1" i="0" u="none" strike="noStrike" cap="none">
                <a:solidFill>
                  <a:schemeClr val="lt1"/>
                </a:solidFill>
                <a:latin typeface="Lato"/>
                <a:ea typeface="Lato"/>
                <a:cs typeface="Lato"/>
                <a:sym typeface="Lato"/>
              </a:rPr>
              <a:t>COMPAÑÍA DE SEGUROS</a:t>
            </a:r>
            <a:endParaRPr sz="2800" b="1" i="0" u="none" strike="noStrike" cap="none">
              <a:solidFill>
                <a:schemeClr val="lt1"/>
              </a:solidFill>
              <a:latin typeface="Lato"/>
              <a:ea typeface="Lato"/>
              <a:cs typeface="Lato"/>
              <a:sym typeface="Lato"/>
            </a:endParaRPr>
          </a:p>
        </p:txBody>
      </p:sp>
      <p:sp>
        <p:nvSpPr>
          <p:cNvPr id="1176" name="Google Shape;1176;g31dbd23bb8a_0_962"/>
          <p:cNvSpPr txBox="1"/>
          <p:nvPr/>
        </p:nvSpPr>
        <p:spPr>
          <a:xfrm>
            <a:off x="3952800" y="5474400"/>
            <a:ext cx="4286400" cy="431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i="0" u="none" strike="noStrike" cap="none">
                <a:solidFill>
                  <a:schemeClr val="lt1"/>
                </a:solidFill>
                <a:latin typeface="Lato Light"/>
                <a:ea typeface="Lato Light"/>
                <a:cs typeface="Lato Light"/>
                <a:sym typeface="Lato Light"/>
              </a:rPr>
              <a:t>ACCIDENTES Y ENFERMEDADES</a:t>
            </a:r>
            <a:endParaRPr sz="100" i="0" u="none" strike="noStrike" cap="none">
              <a:solidFill>
                <a:schemeClr val="dk1"/>
              </a:solidFill>
              <a:latin typeface="Lato Light"/>
              <a:ea typeface="Lato Light"/>
              <a:cs typeface="Lato Light"/>
              <a:sym typeface="Lato Light"/>
            </a:endParaRPr>
          </a:p>
        </p:txBody>
      </p:sp>
      <p:grpSp>
        <p:nvGrpSpPr>
          <p:cNvPr id="1177" name="Google Shape;1177;g31dbd23bb8a_0_962"/>
          <p:cNvGrpSpPr/>
          <p:nvPr/>
        </p:nvGrpSpPr>
        <p:grpSpPr>
          <a:xfrm>
            <a:off x="-9" y="4732120"/>
            <a:ext cx="783040" cy="2125875"/>
            <a:chOff x="11420466" y="-28230"/>
            <a:chExt cx="783040" cy="2125875"/>
          </a:xfrm>
        </p:grpSpPr>
        <p:sp>
          <p:nvSpPr>
            <p:cNvPr id="1178" name="Google Shape;1178;g31dbd23bb8a_0_962"/>
            <p:cNvSpPr/>
            <p:nvPr/>
          </p:nvSpPr>
          <p:spPr>
            <a:xfrm flipH="1">
              <a:off x="11420466" y="129231"/>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9" name="Google Shape;1179;g31dbd23bb8a_0_962"/>
            <p:cNvSpPr/>
            <p:nvPr/>
          </p:nvSpPr>
          <p:spPr>
            <a:xfrm flipH="1">
              <a:off x="11431972"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0" name="Google Shape;1180;g31dbd23bb8a_0_962"/>
            <p:cNvSpPr/>
            <p:nvPr/>
          </p:nvSpPr>
          <p:spPr>
            <a:xfrm flipH="1">
              <a:off x="11443331" y="297487"/>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81" name="Google Shape;1181;g31dbd23bb8a_0_962"/>
          <p:cNvGrpSpPr/>
          <p:nvPr/>
        </p:nvGrpSpPr>
        <p:grpSpPr>
          <a:xfrm>
            <a:off x="11408966" y="-5"/>
            <a:ext cx="783040" cy="2125875"/>
            <a:chOff x="11420466" y="-28230"/>
            <a:chExt cx="783040" cy="2125875"/>
          </a:xfrm>
        </p:grpSpPr>
        <p:sp>
          <p:nvSpPr>
            <p:cNvPr id="1182" name="Google Shape;1182;g31dbd23bb8a_0_962"/>
            <p:cNvSpPr/>
            <p:nvPr/>
          </p:nvSpPr>
          <p:spPr>
            <a:xfrm rot="10800000" flipH="1">
              <a:off x="11575590" y="-6606"/>
              <a:ext cx="627916" cy="1946790"/>
            </a:xfrm>
            <a:custGeom>
              <a:avLst/>
              <a:gdLst/>
              <a:ahLst/>
              <a:cxnLst/>
              <a:rect l="l" t="t" r="r" b="b"/>
              <a:pathLst>
                <a:path w="627916" h="1946790" extrusionOk="0">
                  <a:moveTo>
                    <a:pt x="0" y="1946790"/>
                  </a:moveTo>
                  <a:lnTo>
                    <a:pt x="29157" y="1946790"/>
                  </a:lnTo>
                  <a:lnTo>
                    <a:pt x="29157" y="798810"/>
                  </a:lnTo>
                  <a:cubicBezTo>
                    <a:pt x="29157" y="469094"/>
                    <a:pt x="229634" y="186188"/>
                    <a:pt x="515339" y="65342"/>
                  </a:cubicBezTo>
                  <a:lnTo>
                    <a:pt x="627916" y="30395"/>
                  </a:lnTo>
                  <a:lnTo>
                    <a:pt x="627916" y="0"/>
                  </a:lnTo>
                  <a:lnTo>
                    <a:pt x="503981" y="38471"/>
                  </a:lnTo>
                  <a:cubicBezTo>
                    <a:pt x="207808" y="163739"/>
                    <a:pt x="0" y="457001"/>
                    <a:pt x="0" y="7988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3" name="Google Shape;1183;g31dbd23bb8a_0_962"/>
            <p:cNvSpPr/>
            <p:nvPr/>
          </p:nvSpPr>
          <p:spPr>
            <a:xfrm rot="10800000" flipH="1">
              <a:off x="11420466" y="-28230"/>
              <a:ext cx="771534" cy="2125875"/>
            </a:xfrm>
            <a:custGeom>
              <a:avLst/>
              <a:gdLst/>
              <a:ahLst/>
              <a:cxnLst/>
              <a:rect l="l" t="t" r="r" b="b"/>
              <a:pathLst>
                <a:path w="771534" h="2125875" extrusionOk="0">
                  <a:moveTo>
                    <a:pt x="0" y="2125875"/>
                  </a:moveTo>
                  <a:lnTo>
                    <a:pt x="29157" y="2125875"/>
                  </a:lnTo>
                  <a:lnTo>
                    <a:pt x="29157" y="956270"/>
                  </a:lnTo>
                  <a:cubicBezTo>
                    <a:pt x="29157" y="562654"/>
                    <a:pt x="268475" y="224934"/>
                    <a:pt x="609543" y="80675"/>
                  </a:cubicBezTo>
                  <a:lnTo>
                    <a:pt x="771534" y="30390"/>
                  </a:lnTo>
                  <a:lnTo>
                    <a:pt x="771534" y="0"/>
                  </a:lnTo>
                  <a:lnTo>
                    <a:pt x="598197" y="53808"/>
                  </a:lnTo>
                  <a:cubicBezTo>
                    <a:pt x="246665" y="202496"/>
                    <a:pt x="0" y="550582"/>
                    <a:pt x="0" y="95627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4" name="Google Shape;1184;g31dbd23bb8a_0_962"/>
            <p:cNvSpPr/>
            <p:nvPr/>
          </p:nvSpPr>
          <p:spPr>
            <a:xfrm rot="10800000" flipH="1">
              <a:off x="11730422" y="-21319"/>
              <a:ext cx="450219" cy="1793247"/>
            </a:xfrm>
            <a:custGeom>
              <a:avLst/>
              <a:gdLst/>
              <a:ahLst/>
              <a:cxnLst/>
              <a:rect l="l" t="t" r="r" b="b"/>
              <a:pathLst>
                <a:path w="450219" h="1793247" extrusionOk="0">
                  <a:moveTo>
                    <a:pt x="0" y="1793247"/>
                  </a:moveTo>
                  <a:lnTo>
                    <a:pt x="29157" y="1793247"/>
                  </a:lnTo>
                  <a:lnTo>
                    <a:pt x="29157" y="630554"/>
                  </a:lnTo>
                  <a:cubicBezTo>
                    <a:pt x="29157" y="364848"/>
                    <a:pt x="190713" y="136866"/>
                    <a:pt x="420952" y="39481"/>
                  </a:cubicBezTo>
                  <a:lnTo>
                    <a:pt x="450219" y="30396"/>
                  </a:lnTo>
                  <a:lnTo>
                    <a:pt x="450219" y="0"/>
                  </a:lnTo>
                  <a:lnTo>
                    <a:pt x="409594" y="12610"/>
                  </a:lnTo>
                  <a:cubicBezTo>
                    <a:pt x="168887" y="114417"/>
                    <a:pt x="0" y="352755"/>
                    <a:pt x="0" y="63055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19869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7012"/>
            </a:gs>
            <a:gs pos="100000">
              <a:srgbClr val="EA2565"/>
            </a:gs>
          </a:gsLst>
          <a:lin ang="2698631" scaled="0"/>
        </a:gradFill>
        <a:effectLst/>
      </p:bgPr>
    </p:bg>
    <p:spTree>
      <p:nvGrpSpPr>
        <p:cNvPr id="1" name="Shape 225"/>
        <p:cNvGrpSpPr/>
        <p:nvPr/>
      </p:nvGrpSpPr>
      <p:grpSpPr>
        <a:xfrm>
          <a:off x="0" y="0"/>
          <a:ext cx="0" cy="0"/>
          <a:chOff x="0" y="0"/>
          <a:chExt cx="0" cy="0"/>
        </a:xfrm>
      </p:grpSpPr>
      <p:pic>
        <p:nvPicPr>
          <p:cNvPr id="226" name="Google Shape;226;g31dbd23bb8a_0_132"/>
          <p:cNvPicPr preferRelativeResize="0"/>
          <p:nvPr/>
        </p:nvPicPr>
        <p:blipFill rotWithShape="1">
          <a:blip r:embed="rId3">
            <a:alphaModFix/>
          </a:blip>
          <a:srcRect/>
          <a:stretch/>
        </p:blipFill>
        <p:spPr>
          <a:xfrm flipH="1">
            <a:off x="10217697" y="-2311"/>
            <a:ext cx="1979146" cy="1979151"/>
          </a:xfrm>
          <a:prstGeom prst="rect">
            <a:avLst/>
          </a:prstGeom>
          <a:noFill/>
          <a:ln>
            <a:noFill/>
          </a:ln>
        </p:spPr>
      </p:pic>
      <p:sp>
        <p:nvSpPr>
          <p:cNvPr id="227" name="Google Shape;227;g31dbd23bb8a_0_132"/>
          <p:cNvSpPr txBox="1"/>
          <p:nvPr/>
        </p:nvSpPr>
        <p:spPr>
          <a:xfrm>
            <a:off x="6096009" y="3303094"/>
            <a:ext cx="5384791" cy="175428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400"/>
              <a:buFont typeface="Arial"/>
              <a:buNone/>
            </a:pPr>
            <a:r>
              <a:rPr lang="en-US" sz="1800" i="0" u="none" strike="noStrike" cap="none" dirty="0">
                <a:solidFill>
                  <a:schemeClr val="lt1"/>
                </a:solidFill>
                <a:latin typeface="Lato"/>
                <a:ea typeface="Lato"/>
                <a:cs typeface="Lato"/>
                <a:sym typeface="Lato"/>
              </a:rPr>
              <a:t>El Seguro de </a:t>
            </a:r>
            <a:r>
              <a:rPr lang="en-US" sz="1800" i="0" u="none" strike="noStrike" cap="none" dirty="0" err="1">
                <a:solidFill>
                  <a:schemeClr val="lt1"/>
                </a:solidFill>
                <a:latin typeface="Lato"/>
                <a:ea typeface="Lato"/>
                <a:cs typeface="Lato"/>
                <a:sym typeface="Lato"/>
              </a:rPr>
              <a:t>Gastos</a:t>
            </a:r>
            <a:r>
              <a:rPr lang="en-US" sz="1800" i="0" u="none" strike="noStrike" cap="none" dirty="0">
                <a:solidFill>
                  <a:schemeClr val="lt1"/>
                </a:solidFill>
                <a:latin typeface="Lato"/>
                <a:ea typeface="Lato"/>
                <a:cs typeface="Lato"/>
                <a:sym typeface="Lato"/>
              </a:rPr>
              <a:t> </a:t>
            </a:r>
            <a:r>
              <a:rPr lang="en-US" sz="1800" i="0" u="none" strike="noStrike" cap="none" dirty="0" err="1">
                <a:solidFill>
                  <a:schemeClr val="lt1"/>
                </a:solidFill>
                <a:latin typeface="Lato"/>
                <a:ea typeface="Lato"/>
                <a:cs typeface="Lato"/>
                <a:sym typeface="Lato"/>
              </a:rPr>
              <a:t>Médicos</a:t>
            </a:r>
            <a:r>
              <a:rPr lang="en-US" sz="1800" i="0" u="none" strike="noStrike" cap="none" dirty="0">
                <a:solidFill>
                  <a:schemeClr val="lt1"/>
                </a:solidFill>
                <a:latin typeface="Lato"/>
                <a:ea typeface="Lato"/>
                <a:cs typeface="Lato"/>
                <a:sym typeface="Lato"/>
              </a:rPr>
              <a:t> </a:t>
            </a:r>
            <a:r>
              <a:rPr lang="en-US" sz="1800" i="0" u="none" strike="noStrike" cap="none" dirty="0" err="1">
                <a:solidFill>
                  <a:schemeClr val="lt1"/>
                </a:solidFill>
                <a:latin typeface="Lato"/>
                <a:ea typeface="Lato"/>
                <a:cs typeface="Lato"/>
                <a:sym typeface="Lato"/>
              </a:rPr>
              <a:t>Mayores</a:t>
            </a:r>
            <a:r>
              <a:rPr lang="en-US" sz="1800" i="0" u="none" strike="noStrike" cap="none" dirty="0">
                <a:solidFill>
                  <a:schemeClr val="lt1"/>
                </a:solidFill>
                <a:latin typeface="Lato"/>
                <a:ea typeface="Lato"/>
                <a:cs typeface="Lato"/>
                <a:sym typeface="Lato"/>
              </a:rPr>
              <a:t> </a:t>
            </a:r>
            <a:r>
              <a:rPr lang="en-US" sz="1800" i="0" u="none" strike="noStrike" cap="none" dirty="0" err="1">
                <a:solidFill>
                  <a:schemeClr val="lt1"/>
                </a:solidFill>
                <a:latin typeface="Lato"/>
                <a:ea typeface="Lato"/>
                <a:cs typeface="Lato"/>
                <a:sym typeface="Lato"/>
              </a:rPr>
              <a:t>está</a:t>
            </a:r>
            <a:r>
              <a:rPr lang="en-US" sz="1800" i="0" u="none" strike="noStrike" cap="none" dirty="0">
                <a:solidFill>
                  <a:schemeClr val="lt1"/>
                </a:solidFill>
                <a:latin typeface="Lato"/>
                <a:ea typeface="Lato"/>
                <a:cs typeface="Lato"/>
                <a:sym typeface="Lato"/>
              </a:rPr>
              <a:t> </a:t>
            </a:r>
            <a:r>
              <a:rPr lang="en-US" sz="1800" i="0" u="none" strike="noStrike" cap="none" dirty="0" err="1">
                <a:solidFill>
                  <a:schemeClr val="lt1"/>
                </a:solidFill>
                <a:latin typeface="Lato"/>
                <a:ea typeface="Lato"/>
                <a:cs typeface="Lato"/>
                <a:sym typeface="Lato"/>
              </a:rPr>
              <a:t>pensado</a:t>
            </a:r>
            <a:r>
              <a:rPr lang="en-US" sz="1800" i="0" u="none" strike="noStrike" cap="none" dirty="0">
                <a:solidFill>
                  <a:schemeClr val="lt1"/>
                </a:solidFill>
                <a:latin typeface="Lato"/>
                <a:ea typeface="Lato"/>
                <a:cs typeface="Lato"/>
                <a:sym typeface="Lato"/>
              </a:rPr>
              <a:t> para personas o </a:t>
            </a:r>
            <a:r>
              <a:rPr lang="en-US" sz="1800" i="0" u="none" strike="noStrike" cap="none" dirty="0" err="1">
                <a:solidFill>
                  <a:schemeClr val="lt1"/>
                </a:solidFill>
                <a:latin typeface="Lato"/>
                <a:ea typeface="Lato"/>
                <a:cs typeface="Lato"/>
                <a:sym typeface="Lato"/>
              </a:rPr>
              <a:t>familias</a:t>
            </a:r>
            <a:r>
              <a:rPr lang="en-US" sz="1800" i="0" u="none" strike="noStrike" cap="none" dirty="0">
                <a:solidFill>
                  <a:schemeClr val="lt1"/>
                </a:solidFill>
                <a:latin typeface="Lato"/>
                <a:ea typeface="Lato"/>
                <a:cs typeface="Lato"/>
                <a:sym typeface="Lato"/>
              </a:rPr>
              <a:t> que </a:t>
            </a:r>
            <a:r>
              <a:rPr lang="en-US" sz="1800" i="0" u="none" strike="noStrike" cap="none" dirty="0" err="1">
                <a:solidFill>
                  <a:schemeClr val="lt1"/>
                </a:solidFill>
                <a:latin typeface="Lato"/>
                <a:ea typeface="Lato"/>
                <a:cs typeface="Lato"/>
                <a:sym typeface="Lato"/>
              </a:rPr>
              <a:t>quieren</a:t>
            </a:r>
            <a:r>
              <a:rPr lang="en-US" sz="1800" i="0" u="none" strike="noStrike" cap="none" dirty="0">
                <a:solidFill>
                  <a:schemeClr val="lt1"/>
                </a:solidFill>
                <a:latin typeface="Lato"/>
                <a:ea typeface="Lato"/>
                <a:cs typeface="Lato"/>
                <a:sym typeface="Lato"/>
              </a:rPr>
              <a:t> </a:t>
            </a:r>
            <a:r>
              <a:rPr lang="en-US" sz="1800" i="0" u="none" strike="noStrike" cap="none" dirty="0" err="1">
                <a:solidFill>
                  <a:schemeClr val="lt1"/>
                </a:solidFill>
                <a:latin typeface="Lato"/>
                <a:ea typeface="Lato"/>
                <a:cs typeface="Lato"/>
                <a:sym typeface="Lato"/>
              </a:rPr>
              <a:t>cuidar</a:t>
            </a:r>
            <a:r>
              <a:rPr lang="en-US" sz="1800" i="0" u="none" strike="noStrike" cap="none" dirty="0">
                <a:solidFill>
                  <a:schemeClr val="lt1"/>
                </a:solidFill>
                <a:latin typeface="Lato"/>
                <a:ea typeface="Lato"/>
                <a:cs typeface="Lato"/>
                <a:sym typeface="Lato"/>
              </a:rPr>
              <a:t> </a:t>
            </a:r>
            <a:r>
              <a:rPr lang="en-US" sz="1800" i="0" u="none" strike="noStrike" cap="none" dirty="0" err="1">
                <a:solidFill>
                  <a:schemeClr val="lt1"/>
                </a:solidFill>
                <a:latin typeface="Lato"/>
                <a:ea typeface="Lato"/>
                <a:cs typeface="Lato"/>
                <a:sym typeface="Lato"/>
              </a:rPr>
              <a:t>su</a:t>
            </a:r>
            <a:r>
              <a:rPr lang="en-US" sz="1800" i="0" u="none" strike="noStrike" cap="none" dirty="0">
                <a:solidFill>
                  <a:schemeClr val="lt1"/>
                </a:solidFill>
                <a:latin typeface="Lato"/>
                <a:ea typeface="Lato"/>
                <a:cs typeface="Lato"/>
                <a:sym typeface="Lato"/>
              </a:rPr>
              <a:t> </a:t>
            </a:r>
            <a:r>
              <a:rPr lang="en-US" sz="1800" i="0" u="none" strike="noStrike" cap="none" dirty="0" err="1">
                <a:solidFill>
                  <a:schemeClr val="lt1"/>
                </a:solidFill>
                <a:latin typeface="Lato"/>
                <a:ea typeface="Lato"/>
                <a:cs typeface="Lato"/>
                <a:sym typeface="Lato"/>
              </a:rPr>
              <a:t>economía</a:t>
            </a:r>
            <a:r>
              <a:rPr lang="en-US" sz="1800" i="0" u="none" strike="noStrike" cap="none" dirty="0">
                <a:solidFill>
                  <a:schemeClr val="lt1"/>
                </a:solidFill>
                <a:latin typeface="Lato"/>
                <a:ea typeface="Lato"/>
                <a:cs typeface="Lato"/>
                <a:sym typeface="Lato"/>
              </a:rPr>
              <a:t> </a:t>
            </a:r>
            <a:r>
              <a:rPr lang="en-US" sz="1800" i="0" u="none" strike="noStrike" cap="none" dirty="0" err="1">
                <a:solidFill>
                  <a:schemeClr val="lt1"/>
                </a:solidFill>
                <a:latin typeface="Lato"/>
                <a:ea typeface="Lato"/>
                <a:cs typeface="Lato"/>
                <a:sym typeface="Lato"/>
              </a:rPr>
              <a:t>en</a:t>
            </a:r>
            <a:r>
              <a:rPr lang="en-US" sz="1800" i="0" u="none" strike="noStrike" cap="none" dirty="0">
                <a:solidFill>
                  <a:schemeClr val="lt1"/>
                </a:solidFill>
                <a:latin typeface="Lato"/>
                <a:ea typeface="Lato"/>
                <a:cs typeface="Lato"/>
                <a:sym typeface="Lato"/>
              </a:rPr>
              <a:t> </a:t>
            </a:r>
            <a:r>
              <a:rPr lang="en-US" sz="1800" i="0" u="none" strike="noStrike" cap="none" dirty="0" err="1">
                <a:solidFill>
                  <a:schemeClr val="lt1"/>
                </a:solidFill>
                <a:latin typeface="Lato"/>
                <a:ea typeface="Lato"/>
                <a:cs typeface="Lato"/>
                <a:sym typeface="Lato"/>
              </a:rPr>
              <a:t>caso</a:t>
            </a:r>
            <a:r>
              <a:rPr lang="en-US" sz="1800" i="0" u="none" strike="noStrike" cap="none" dirty="0">
                <a:solidFill>
                  <a:schemeClr val="lt1"/>
                </a:solidFill>
                <a:latin typeface="Lato"/>
                <a:ea typeface="Lato"/>
                <a:cs typeface="Lato"/>
                <a:sym typeface="Lato"/>
              </a:rPr>
              <a:t> de </a:t>
            </a:r>
            <a:r>
              <a:rPr lang="en-US" sz="1800" i="0" u="none" strike="noStrike" cap="none" dirty="0" err="1">
                <a:solidFill>
                  <a:schemeClr val="lt1"/>
                </a:solidFill>
                <a:latin typeface="Lato"/>
                <a:ea typeface="Lato"/>
                <a:cs typeface="Lato"/>
                <a:sym typeface="Lato"/>
              </a:rPr>
              <a:t>una</a:t>
            </a:r>
            <a:r>
              <a:rPr lang="en-US" sz="1800" i="0" u="none" strike="noStrike" cap="none" dirty="0">
                <a:solidFill>
                  <a:schemeClr val="lt1"/>
                </a:solidFill>
                <a:latin typeface="Lato"/>
                <a:ea typeface="Lato"/>
                <a:cs typeface="Lato"/>
                <a:sym typeface="Lato"/>
              </a:rPr>
              <a:t> </a:t>
            </a:r>
            <a:r>
              <a:rPr lang="en-US" sz="1800" i="0" u="none" strike="noStrike" cap="none" dirty="0" err="1">
                <a:solidFill>
                  <a:schemeClr val="lt1"/>
                </a:solidFill>
                <a:latin typeface="Lato"/>
                <a:ea typeface="Lato"/>
                <a:cs typeface="Lato"/>
                <a:sym typeface="Lato"/>
              </a:rPr>
              <a:t>emergencia</a:t>
            </a:r>
            <a:r>
              <a:rPr lang="en-US" sz="1800" i="0" u="none" strike="noStrike" cap="none" dirty="0">
                <a:solidFill>
                  <a:schemeClr val="lt1"/>
                </a:solidFill>
                <a:latin typeface="Lato"/>
                <a:ea typeface="Lato"/>
                <a:cs typeface="Lato"/>
                <a:sym typeface="Lato"/>
              </a:rPr>
              <a:t> </a:t>
            </a:r>
            <a:r>
              <a:rPr lang="en-US" sz="1800" i="0" u="none" strike="noStrike" cap="none" dirty="0" err="1">
                <a:solidFill>
                  <a:schemeClr val="lt1"/>
                </a:solidFill>
                <a:latin typeface="Lato"/>
                <a:ea typeface="Lato"/>
                <a:cs typeface="Lato"/>
                <a:sym typeface="Lato"/>
              </a:rPr>
              <a:t>médica</a:t>
            </a:r>
            <a:r>
              <a:rPr lang="en-US" sz="1800" i="0" u="none" strike="noStrike" cap="none" dirty="0">
                <a:solidFill>
                  <a:schemeClr val="lt1"/>
                </a:solidFill>
                <a:latin typeface="Lato"/>
                <a:ea typeface="Lato"/>
                <a:cs typeface="Lato"/>
                <a:sym typeface="Lato"/>
              </a:rPr>
              <a:t>.</a:t>
            </a:r>
            <a:endParaRPr sz="1800" b="0" i="0" u="none" strike="noStrike" cap="none" dirty="0">
              <a:solidFill>
                <a:schemeClr val="lt1"/>
              </a:solidFill>
              <a:latin typeface="Open Sans Light"/>
              <a:ea typeface="Open Sans Light"/>
              <a:cs typeface="Open Sans Light"/>
              <a:sym typeface="Open Sans Light"/>
            </a:endParaRPr>
          </a:p>
        </p:txBody>
      </p:sp>
      <p:sp>
        <p:nvSpPr>
          <p:cNvPr id="228" name="Google Shape;228;g31dbd23bb8a_0_132"/>
          <p:cNvSpPr/>
          <p:nvPr/>
        </p:nvSpPr>
        <p:spPr>
          <a:xfrm rot="5400000" flipH="1">
            <a:off x="1032653" y="5093971"/>
            <a:ext cx="729806" cy="2813491"/>
          </a:xfrm>
          <a:custGeom>
            <a:avLst/>
            <a:gdLst/>
            <a:ahLst/>
            <a:cxnLst/>
            <a:rect l="l" t="t" r="r" b="b"/>
            <a:pathLst>
              <a:path w="729806" h="2813491" extrusionOk="0">
                <a:moveTo>
                  <a:pt x="729806" y="2813491"/>
                </a:moveTo>
                <a:lnTo>
                  <a:pt x="729806" y="815571"/>
                </a:lnTo>
                <a:cubicBezTo>
                  <a:pt x="729806" y="416793"/>
                  <a:pt x="446956" y="84094"/>
                  <a:pt x="70929" y="7150"/>
                </a:cubicBezTo>
                <a:lnTo>
                  <a:pt x="0" y="0"/>
                </a:lnTo>
                <a:lnTo>
                  <a:pt x="0" y="29161"/>
                </a:lnTo>
                <a:lnTo>
                  <a:pt x="65047" y="35719"/>
                </a:lnTo>
                <a:cubicBezTo>
                  <a:pt x="427777" y="109947"/>
                  <a:pt x="700649" y="430902"/>
                  <a:pt x="700649" y="815571"/>
                </a:cubicBezTo>
                <a:lnTo>
                  <a:pt x="700649" y="281349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9" name="Google Shape;229;g31dbd23bb8a_0_132"/>
          <p:cNvSpPr/>
          <p:nvPr/>
        </p:nvSpPr>
        <p:spPr>
          <a:xfrm rot="5400000" flipH="1">
            <a:off x="1035412" y="4943193"/>
            <a:ext cx="883871" cy="2962364"/>
          </a:xfrm>
          <a:custGeom>
            <a:avLst/>
            <a:gdLst/>
            <a:ahLst/>
            <a:cxnLst/>
            <a:rect l="l" t="t" r="r" b="b"/>
            <a:pathLst>
              <a:path w="883871" h="2962364" extrusionOk="0">
                <a:moveTo>
                  <a:pt x="883871" y="2962364"/>
                </a:moveTo>
                <a:lnTo>
                  <a:pt x="883871" y="969798"/>
                </a:lnTo>
                <a:cubicBezTo>
                  <a:pt x="883871" y="496496"/>
                  <a:pt x="548133" y="101594"/>
                  <a:pt x="101826" y="10265"/>
                </a:cubicBezTo>
                <a:lnTo>
                  <a:pt x="0" y="0"/>
                </a:lnTo>
                <a:lnTo>
                  <a:pt x="0" y="29160"/>
                </a:lnTo>
                <a:lnTo>
                  <a:pt x="95952" y="38832"/>
                </a:lnTo>
                <a:cubicBezTo>
                  <a:pt x="528975" y="127441"/>
                  <a:pt x="854711" y="510579"/>
                  <a:pt x="854711" y="969798"/>
                </a:cubicBezTo>
                <a:lnTo>
                  <a:pt x="854711" y="2962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0" name="Google Shape;230;g31dbd23bb8a_0_132"/>
          <p:cNvSpPr/>
          <p:nvPr/>
        </p:nvSpPr>
        <p:spPr>
          <a:xfrm rot="5400000" flipH="1">
            <a:off x="1040542" y="5249518"/>
            <a:ext cx="567939" cy="2649024"/>
          </a:xfrm>
          <a:custGeom>
            <a:avLst/>
            <a:gdLst/>
            <a:ahLst/>
            <a:cxnLst/>
            <a:rect l="l" t="t" r="r" b="b"/>
            <a:pathLst>
              <a:path w="567939" h="2649024" extrusionOk="0">
                <a:moveTo>
                  <a:pt x="567939" y="2649024"/>
                </a:moveTo>
                <a:lnTo>
                  <a:pt x="567939" y="660292"/>
                </a:lnTo>
                <a:cubicBezTo>
                  <a:pt x="567939" y="336193"/>
                  <a:pt x="338065" y="65805"/>
                  <a:pt x="32458" y="3272"/>
                </a:cubicBezTo>
                <a:lnTo>
                  <a:pt x="0" y="0"/>
                </a:lnTo>
                <a:lnTo>
                  <a:pt x="0" y="29161"/>
                </a:lnTo>
                <a:lnTo>
                  <a:pt x="26575" y="31840"/>
                </a:lnTo>
                <a:cubicBezTo>
                  <a:pt x="318884" y="91658"/>
                  <a:pt x="538782" y="350302"/>
                  <a:pt x="538782" y="660292"/>
                </a:cubicBezTo>
                <a:lnTo>
                  <a:pt x="538782" y="26490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g31dbd23bb8a_0_132"/>
          <p:cNvSpPr txBox="1"/>
          <p:nvPr/>
        </p:nvSpPr>
        <p:spPr>
          <a:xfrm>
            <a:off x="6096000" y="1853985"/>
            <a:ext cx="4482600"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lt1"/>
                </a:solidFill>
                <a:latin typeface="Lato"/>
                <a:ea typeface="Lato"/>
                <a:cs typeface="Lato"/>
                <a:sym typeface="Lato"/>
              </a:rPr>
              <a:t>CARACTERÍSTICAS DEL PRODUCTO</a:t>
            </a:r>
            <a:endParaRPr sz="3000" b="1" i="0" u="none" strike="noStrike" cap="none" dirty="0">
              <a:solidFill>
                <a:schemeClr val="lt1"/>
              </a:solidFill>
              <a:latin typeface="Lato"/>
              <a:ea typeface="Lato"/>
              <a:cs typeface="Lato"/>
              <a:sym typeface="Lato"/>
            </a:endParaRPr>
          </a:p>
        </p:txBody>
      </p:sp>
      <p:cxnSp>
        <p:nvCxnSpPr>
          <p:cNvPr id="232" name="Google Shape;232;g31dbd23bb8a_0_132"/>
          <p:cNvCxnSpPr/>
          <p:nvPr/>
        </p:nvCxnSpPr>
        <p:spPr>
          <a:xfrm rot="10800000" flipH="1">
            <a:off x="6172200" y="3085233"/>
            <a:ext cx="1111200" cy="2400"/>
          </a:xfrm>
          <a:prstGeom prst="straightConnector1">
            <a:avLst/>
          </a:prstGeom>
          <a:noFill/>
          <a:ln w="25400" cap="flat" cmpd="sng">
            <a:solidFill>
              <a:schemeClr val="lt1"/>
            </a:solidFill>
            <a:prstDash val="solid"/>
            <a:miter lim="800000"/>
            <a:headEnd type="none" w="sm" len="sm"/>
            <a:tailEnd type="none" w="sm" len="sm"/>
          </a:ln>
        </p:spPr>
      </p:cxnSp>
      <p:grpSp>
        <p:nvGrpSpPr>
          <p:cNvPr id="233" name="Google Shape;233;g31dbd23bb8a_0_132"/>
          <p:cNvGrpSpPr/>
          <p:nvPr/>
        </p:nvGrpSpPr>
        <p:grpSpPr>
          <a:xfrm rot="10800000" flipH="1">
            <a:off x="197482" y="1020772"/>
            <a:ext cx="1864553" cy="900441"/>
            <a:chOff x="4618294" y="2096418"/>
            <a:chExt cx="1371600" cy="662381"/>
          </a:xfrm>
        </p:grpSpPr>
        <p:sp>
          <p:nvSpPr>
            <p:cNvPr id="234" name="Google Shape;234;g31dbd23bb8a_0_132"/>
            <p:cNvSpPr/>
            <p:nvPr/>
          </p:nvSpPr>
          <p:spPr>
            <a:xfrm>
              <a:off x="4618294"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g31dbd23bb8a_0_132"/>
            <p:cNvSpPr/>
            <p:nvPr/>
          </p:nvSpPr>
          <p:spPr>
            <a:xfrm>
              <a:off x="4944239"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g31dbd23bb8a_0_132"/>
            <p:cNvSpPr/>
            <p:nvPr/>
          </p:nvSpPr>
          <p:spPr>
            <a:xfrm>
              <a:off x="5270185"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7" name="Google Shape;237;g31dbd23bb8a_0_132"/>
            <p:cNvSpPr/>
            <p:nvPr/>
          </p:nvSpPr>
          <p:spPr>
            <a:xfrm>
              <a:off x="5596130"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8" name="Google Shape;238;g31dbd23bb8a_0_132"/>
            <p:cNvSpPr/>
            <p:nvPr/>
          </p:nvSpPr>
          <p:spPr>
            <a:xfrm>
              <a:off x="5922076" y="2096418"/>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9" name="Google Shape;239;g31dbd23bb8a_0_132"/>
            <p:cNvSpPr/>
            <p:nvPr/>
          </p:nvSpPr>
          <p:spPr>
            <a:xfrm>
              <a:off x="4618294"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0" name="Google Shape;240;g31dbd23bb8a_0_132"/>
            <p:cNvSpPr/>
            <p:nvPr/>
          </p:nvSpPr>
          <p:spPr>
            <a:xfrm>
              <a:off x="4944239"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1" name="Google Shape;241;g31dbd23bb8a_0_132"/>
            <p:cNvSpPr/>
            <p:nvPr/>
          </p:nvSpPr>
          <p:spPr>
            <a:xfrm>
              <a:off x="5270185"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2" name="Google Shape;242;g31dbd23bb8a_0_132"/>
            <p:cNvSpPr/>
            <p:nvPr/>
          </p:nvSpPr>
          <p:spPr>
            <a:xfrm>
              <a:off x="5596130"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g31dbd23bb8a_0_132"/>
            <p:cNvSpPr/>
            <p:nvPr/>
          </p:nvSpPr>
          <p:spPr>
            <a:xfrm>
              <a:off x="5922076" y="2294821"/>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4" name="Google Shape;244;g31dbd23bb8a_0_132"/>
            <p:cNvSpPr/>
            <p:nvPr/>
          </p:nvSpPr>
          <p:spPr>
            <a:xfrm>
              <a:off x="4618294"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5" name="Google Shape;245;g31dbd23bb8a_0_132"/>
            <p:cNvSpPr/>
            <p:nvPr/>
          </p:nvSpPr>
          <p:spPr>
            <a:xfrm>
              <a:off x="4944239"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g31dbd23bb8a_0_132"/>
            <p:cNvSpPr/>
            <p:nvPr/>
          </p:nvSpPr>
          <p:spPr>
            <a:xfrm>
              <a:off x="5270185"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7" name="Google Shape;247;g31dbd23bb8a_0_132"/>
            <p:cNvSpPr/>
            <p:nvPr/>
          </p:nvSpPr>
          <p:spPr>
            <a:xfrm>
              <a:off x="5596130"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g31dbd23bb8a_0_132"/>
            <p:cNvSpPr/>
            <p:nvPr/>
          </p:nvSpPr>
          <p:spPr>
            <a:xfrm>
              <a:off x="5922076" y="2493224"/>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g31dbd23bb8a_0_132"/>
            <p:cNvSpPr/>
            <p:nvPr/>
          </p:nvSpPr>
          <p:spPr>
            <a:xfrm>
              <a:off x="4618294"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g31dbd23bb8a_0_132"/>
            <p:cNvSpPr/>
            <p:nvPr/>
          </p:nvSpPr>
          <p:spPr>
            <a:xfrm>
              <a:off x="4944239"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1" name="Google Shape;251;g31dbd23bb8a_0_132"/>
            <p:cNvSpPr/>
            <p:nvPr/>
          </p:nvSpPr>
          <p:spPr>
            <a:xfrm>
              <a:off x="5270185"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2" name="Google Shape;252;g31dbd23bb8a_0_132"/>
            <p:cNvSpPr/>
            <p:nvPr/>
          </p:nvSpPr>
          <p:spPr>
            <a:xfrm>
              <a:off x="5596130"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6"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g31dbd23bb8a_0_132"/>
            <p:cNvSpPr/>
            <p:nvPr/>
          </p:nvSpPr>
          <p:spPr>
            <a:xfrm>
              <a:off x="5922076" y="2691627"/>
              <a:ext cx="67818" cy="67172"/>
            </a:xfrm>
            <a:custGeom>
              <a:avLst/>
              <a:gdLst/>
              <a:ahLst/>
              <a:cxnLst/>
              <a:rect l="l" t="t" r="r" b="b"/>
              <a:pathLst>
                <a:path w="67818" h="67172" extrusionOk="0">
                  <a:moveTo>
                    <a:pt x="67818" y="33586"/>
                  </a:moveTo>
                  <a:cubicBezTo>
                    <a:pt x="67818" y="52135"/>
                    <a:pt x="52636" y="67172"/>
                    <a:pt x="33909" y="67172"/>
                  </a:cubicBezTo>
                  <a:cubicBezTo>
                    <a:pt x="15182" y="67172"/>
                    <a:pt x="0" y="52135"/>
                    <a:pt x="0" y="33586"/>
                  </a:cubicBezTo>
                  <a:cubicBezTo>
                    <a:pt x="0" y="15037"/>
                    <a:pt x="15182" y="0"/>
                    <a:pt x="33909" y="0"/>
                  </a:cubicBezTo>
                  <a:cubicBezTo>
                    <a:pt x="52637" y="0"/>
                    <a:pt x="67818" y="15037"/>
                    <a:pt x="67818" y="335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254" name="Google Shape;254;g31dbd23bb8a_0_132"/>
          <p:cNvPicPr preferRelativeResize="0"/>
          <p:nvPr/>
        </p:nvPicPr>
        <p:blipFill rotWithShape="1">
          <a:blip r:embed="rId4">
            <a:alphaModFix/>
          </a:blip>
          <a:srcRect l="10784" r="10784"/>
          <a:stretch/>
        </p:blipFill>
        <p:spPr>
          <a:xfrm>
            <a:off x="909850" y="1488375"/>
            <a:ext cx="4567297" cy="3881240"/>
          </a:xfrm>
          <a:custGeom>
            <a:avLst/>
            <a:gdLst/>
            <a:ahLst/>
            <a:cxnLst/>
            <a:rect l="l" t="t" r="r" b="b"/>
            <a:pathLst>
              <a:path w="3486486" h="3528400" extrusionOk="0">
                <a:moveTo>
                  <a:pt x="214105" y="0"/>
                </a:moveTo>
                <a:lnTo>
                  <a:pt x="3272381" y="0"/>
                </a:lnTo>
                <a:cubicBezTo>
                  <a:pt x="3390629" y="0"/>
                  <a:pt x="3486486" y="95858"/>
                  <a:pt x="3486486" y="214105"/>
                </a:cubicBezTo>
                <a:lnTo>
                  <a:pt x="3486486" y="3314295"/>
                </a:lnTo>
                <a:cubicBezTo>
                  <a:pt x="3486486" y="3432542"/>
                  <a:pt x="3390629" y="3528400"/>
                  <a:pt x="3272381" y="3528400"/>
                </a:cubicBezTo>
                <a:lnTo>
                  <a:pt x="214105" y="3528400"/>
                </a:lnTo>
                <a:cubicBezTo>
                  <a:pt x="95858" y="3528400"/>
                  <a:pt x="0" y="3432542"/>
                  <a:pt x="0" y="3314295"/>
                </a:cubicBezTo>
                <a:lnTo>
                  <a:pt x="0" y="214105"/>
                </a:lnTo>
                <a:cubicBezTo>
                  <a:pt x="0" y="95858"/>
                  <a:pt x="95858" y="0"/>
                  <a:pt x="214105" y="0"/>
                </a:cubicBezTo>
                <a:close/>
              </a:path>
            </a:pathLst>
          </a:cu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E8F64F21-BA16-67D3-87E4-E7C7013FFBEC}"/>
            </a:ext>
          </a:extLst>
        </p:cNvPr>
        <p:cNvGrpSpPr/>
        <p:nvPr/>
      </p:nvGrpSpPr>
      <p:grpSpPr>
        <a:xfrm>
          <a:off x="0" y="0"/>
          <a:ext cx="0" cy="0"/>
          <a:chOff x="0" y="0"/>
          <a:chExt cx="0" cy="0"/>
        </a:xfrm>
      </p:grpSpPr>
      <p:grpSp>
        <p:nvGrpSpPr>
          <p:cNvPr id="142" name="Google Shape;142;g31dbd23bb8a_0_50">
            <a:extLst>
              <a:ext uri="{FF2B5EF4-FFF2-40B4-BE49-F238E27FC236}">
                <a16:creationId xmlns:a16="http://schemas.microsoft.com/office/drawing/2014/main" id="{2C6981B0-4994-422B-107D-55EC6E9BACCA}"/>
              </a:ext>
            </a:extLst>
          </p:cNvPr>
          <p:cNvGrpSpPr/>
          <p:nvPr/>
        </p:nvGrpSpPr>
        <p:grpSpPr>
          <a:xfrm>
            <a:off x="-8506" y="-505"/>
            <a:ext cx="1285705" cy="2619938"/>
            <a:chOff x="-8506" y="-505"/>
            <a:chExt cx="1285705" cy="2619938"/>
          </a:xfrm>
        </p:grpSpPr>
        <p:sp>
          <p:nvSpPr>
            <p:cNvPr id="143" name="Google Shape;143;g31dbd23bb8a_0_50">
              <a:extLst>
                <a:ext uri="{FF2B5EF4-FFF2-40B4-BE49-F238E27FC236}">
                  <a16:creationId xmlns:a16="http://schemas.microsoft.com/office/drawing/2014/main" id="{012C9916-193A-6C52-2A09-B0F70A5B3B6E}"/>
                </a:ext>
              </a:extLst>
            </p:cNvPr>
            <p:cNvSpPr/>
            <p:nvPr/>
          </p:nvSpPr>
          <p:spPr>
            <a:xfrm rot="10800000" flipH="1">
              <a:off x="-8506" y="0"/>
              <a:ext cx="1132331" cy="2465186"/>
            </a:xfrm>
            <a:custGeom>
              <a:avLst/>
              <a:gdLst/>
              <a:ahLst/>
              <a:cxnLst/>
              <a:rect l="l" t="t" r="r" b="b"/>
              <a:pathLst>
                <a:path w="1132331" h="2465186" extrusionOk="0">
                  <a:moveTo>
                    <a:pt x="1103174" y="2465186"/>
                  </a:moveTo>
                  <a:lnTo>
                    <a:pt x="1132331" y="2465186"/>
                  </a:lnTo>
                  <a:lnTo>
                    <a:pt x="1132331" y="825185"/>
                  </a:lnTo>
                  <a:cubicBezTo>
                    <a:pt x="1132331" y="369439"/>
                    <a:pt x="762894" y="0"/>
                    <a:pt x="307148" y="0"/>
                  </a:cubicBezTo>
                  <a:cubicBezTo>
                    <a:pt x="250180" y="0"/>
                    <a:pt x="194560" y="5772"/>
                    <a:pt x="140841" y="16764"/>
                  </a:cubicBezTo>
                  <a:lnTo>
                    <a:pt x="0" y="60483"/>
                  </a:lnTo>
                  <a:lnTo>
                    <a:pt x="0" y="90880"/>
                  </a:lnTo>
                  <a:lnTo>
                    <a:pt x="146724" y="45333"/>
                  </a:lnTo>
                  <a:cubicBezTo>
                    <a:pt x="198542" y="34729"/>
                    <a:pt x="252195" y="29160"/>
                    <a:pt x="307148" y="29160"/>
                  </a:cubicBezTo>
                  <a:cubicBezTo>
                    <a:pt x="746770" y="29160"/>
                    <a:pt x="1103174" y="385564"/>
                    <a:pt x="1103174" y="82518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4" name="Google Shape;144;g31dbd23bb8a_0_50">
              <a:extLst>
                <a:ext uri="{FF2B5EF4-FFF2-40B4-BE49-F238E27FC236}">
                  <a16:creationId xmlns:a16="http://schemas.microsoft.com/office/drawing/2014/main" id="{2421DAD9-BEB3-96EF-E420-CD8E88062DC3}"/>
                </a:ext>
              </a:extLst>
            </p:cNvPr>
            <p:cNvSpPr/>
            <p:nvPr/>
          </p:nvSpPr>
          <p:spPr>
            <a:xfrm rot="10800000" flipH="1">
              <a:off x="-8506" y="-505"/>
              <a:ext cx="1285705" cy="2619938"/>
            </a:xfrm>
            <a:custGeom>
              <a:avLst/>
              <a:gdLst/>
              <a:ahLst/>
              <a:cxnLst/>
              <a:rect l="l" t="t" r="r" b="b"/>
              <a:pathLst>
                <a:path w="1285705" h="2619938" extrusionOk="0">
                  <a:moveTo>
                    <a:pt x="1256545" y="2619938"/>
                  </a:moveTo>
                  <a:lnTo>
                    <a:pt x="1285705" y="2619938"/>
                  </a:lnTo>
                  <a:lnTo>
                    <a:pt x="1285705" y="979432"/>
                  </a:lnTo>
                  <a:cubicBezTo>
                    <a:pt x="1285705" y="438515"/>
                    <a:pt x="847190" y="0"/>
                    <a:pt x="306272" y="0"/>
                  </a:cubicBezTo>
                  <a:cubicBezTo>
                    <a:pt x="238657" y="0"/>
                    <a:pt x="172642" y="6852"/>
                    <a:pt x="108884" y="19899"/>
                  </a:cubicBezTo>
                  <a:lnTo>
                    <a:pt x="0" y="53699"/>
                  </a:lnTo>
                  <a:lnTo>
                    <a:pt x="0" y="84089"/>
                  </a:lnTo>
                  <a:lnTo>
                    <a:pt x="114758" y="48466"/>
                  </a:lnTo>
                  <a:cubicBezTo>
                    <a:pt x="176619" y="35808"/>
                    <a:pt x="240669" y="29160"/>
                    <a:pt x="306272" y="29160"/>
                  </a:cubicBezTo>
                  <a:cubicBezTo>
                    <a:pt x="831094" y="29160"/>
                    <a:pt x="1256545" y="454611"/>
                    <a:pt x="1256545" y="97943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5" name="Google Shape;145;g31dbd23bb8a_0_50">
              <a:extLst>
                <a:ext uri="{FF2B5EF4-FFF2-40B4-BE49-F238E27FC236}">
                  <a16:creationId xmlns:a16="http://schemas.microsoft.com/office/drawing/2014/main" id="{61DC4517-9068-A72F-FE9C-09F5E7BD8999}"/>
                </a:ext>
              </a:extLst>
            </p:cNvPr>
            <p:cNvSpPr/>
            <p:nvPr/>
          </p:nvSpPr>
          <p:spPr>
            <a:xfrm rot="10800000" flipH="1">
              <a:off x="-1" y="0"/>
              <a:ext cx="969578" cy="2310646"/>
            </a:xfrm>
            <a:custGeom>
              <a:avLst/>
              <a:gdLst/>
              <a:ahLst/>
              <a:cxnLst/>
              <a:rect l="l" t="t" r="r" b="b"/>
              <a:pathLst>
                <a:path w="969578" h="2310646" extrusionOk="0">
                  <a:moveTo>
                    <a:pt x="940421" y="2310646"/>
                  </a:moveTo>
                  <a:lnTo>
                    <a:pt x="969578" y="2310646"/>
                  </a:lnTo>
                  <a:lnTo>
                    <a:pt x="969578" y="670645"/>
                  </a:lnTo>
                  <a:cubicBezTo>
                    <a:pt x="969578" y="300246"/>
                    <a:pt x="669334" y="0"/>
                    <a:pt x="298935" y="0"/>
                  </a:cubicBezTo>
                  <a:cubicBezTo>
                    <a:pt x="206334" y="0"/>
                    <a:pt x="118118" y="18765"/>
                    <a:pt x="37883" y="52701"/>
                  </a:cubicBezTo>
                  <a:lnTo>
                    <a:pt x="0" y="73262"/>
                  </a:lnTo>
                  <a:lnTo>
                    <a:pt x="0" y="106300"/>
                  </a:lnTo>
                  <a:lnTo>
                    <a:pt x="49241" y="79572"/>
                  </a:lnTo>
                  <a:cubicBezTo>
                    <a:pt x="125987" y="47111"/>
                    <a:pt x="210365" y="29160"/>
                    <a:pt x="298935" y="29160"/>
                  </a:cubicBezTo>
                  <a:cubicBezTo>
                    <a:pt x="653207" y="29160"/>
                    <a:pt x="940421" y="316370"/>
                    <a:pt x="940421" y="67064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3" name="Google Shape;214;g31dbd23bb8a_0_92">
            <a:extLst>
              <a:ext uri="{FF2B5EF4-FFF2-40B4-BE49-F238E27FC236}">
                <a16:creationId xmlns:a16="http://schemas.microsoft.com/office/drawing/2014/main" id="{DF552904-FA16-A56C-24C0-AEB402043D97}"/>
              </a:ext>
            </a:extLst>
          </p:cNvPr>
          <p:cNvSpPr txBox="1"/>
          <p:nvPr/>
        </p:nvSpPr>
        <p:spPr>
          <a:xfrm>
            <a:off x="620624" y="402750"/>
            <a:ext cx="8657283"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3000" b="1" i="0" u="none" strike="noStrike" cap="none" dirty="0">
                <a:solidFill>
                  <a:schemeClr val="accent1"/>
                </a:solidFill>
                <a:latin typeface="Lato"/>
                <a:ea typeface="Lato"/>
                <a:cs typeface="Lato"/>
                <a:sym typeface="Lato"/>
              </a:rPr>
              <a:t>GASTOS MÉDICOS</a:t>
            </a:r>
            <a:r>
              <a:rPr lang="en-US" sz="3000" b="1" i="0" u="none" strike="noStrike" cap="none" dirty="0">
                <a:solidFill>
                  <a:srgbClr val="EA2565"/>
                </a:solidFill>
                <a:latin typeface="Lato"/>
                <a:ea typeface="Lato"/>
                <a:cs typeface="Lato"/>
                <a:sym typeface="Lato"/>
              </a:rPr>
              <a:t> MAYORES INDIVIDUAL</a:t>
            </a:r>
            <a:endParaRPr sz="3000" b="1" i="0" u="none" strike="noStrike" cap="none" dirty="0">
              <a:solidFill>
                <a:srgbClr val="EA2565"/>
              </a:solidFill>
              <a:latin typeface="Lato"/>
              <a:ea typeface="Lato"/>
              <a:cs typeface="Lato"/>
              <a:sym typeface="Lato"/>
            </a:endParaRPr>
          </a:p>
        </p:txBody>
      </p:sp>
      <p:cxnSp>
        <p:nvCxnSpPr>
          <p:cNvPr id="11" name="Google Shape;215;g31dbd23bb8a_0_92">
            <a:extLst>
              <a:ext uri="{FF2B5EF4-FFF2-40B4-BE49-F238E27FC236}">
                <a16:creationId xmlns:a16="http://schemas.microsoft.com/office/drawing/2014/main" id="{AAD1ABAD-A4F7-4D1F-13B1-972451D0BC92}"/>
              </a:ext>
            </a:extLst>
          </p:cNvPr>
          <p:cNvCxnSpPr>
            <a:cxnSpLocks/>
          </p:cNvCxnSpPr>
          <p:nvPr/>
        </p:nvCxnSpPr>
        <p:spPr>
          <a:xfrm>
            <a:off x="1376688" y="2276471"/>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18" name="Google Shape;215;g31dbd23bb8a_0_92">
            <a:extLst>
              <a:ext uri="{FF2B5EF4-FFF2-40B4-BE49-F238E27FC236}">
                <a16:creationId xmlns:a16="http://schemas.microsoft.com/office/drawing/2014/main" id="{826247B8-B2AC-BFCD-50F6-E4FA5C1F8BA2}"/>
              </a:ext>
            </a:extLst>
          </p:cNvPr>
          <p:cNvCxnSpPr>
            <a:cxnSpLocks/>
          </p:cNvCxnSpPr>
          <p:nvPr/>
        </p:nvCxnSpPr>
        <p:spPr>
          <a:xfrm>
            <a:off x="1377553" y="3007149"/>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19" name="Google Shape;215;g31dbd23bb8a_0_92">
            <a:extLst>
              <a:ext uri="{FF2B5EF4-FFF2-40B4-BE49-F238E27FC236}">
                <a16:creationId xmlns:a16="http://schemas.microsoft.com/office/drawing/2014/main" id="{33BED2BF-D3CC-310B-FDC3-ED08EC661D1A}"/>
              </a:ext>
            </a:extLst>
          </p:cNvPr>
          <p:cNvCxnSpPr>
            <a:cxnSpLocks/>
          </p:cNvCxnSpPr>
          <p:nvPr/>
        </p:nvCxnSpPr>
        <p:spPr>
          <a:xfrm>
            <a:off x="1376688" y="3700567"/>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0" name="Google Shape;215;g31dbd23bb8a_0_92">
            <a:extLst>
              <a:ext uri="{FF2B5EF4-FFF2-40B4-BE49-F238E27FC236}">
                <a16:creationId xmlns:a16="http://schemas.microsoft.com/office/drawing/2014/main" id="{2FDB2F61-ABDE-8F03-57C3-A7985B94B8B3}"/>
              </a:ext>
            </a:extLst>
          </p:cNvPr>
          <p:cNvCxnSpPr>
            <a:cxnSpLocks/>
          </p:cNvCxnSpPr>
          <p:nvPr/>
        </p:nvCxnSpPr>
        <p:spPr>
          <a:xfrm>
            <a:off x="1382633" y="4374514"/>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1" name="Google Shape;215;g31dbd23bb8a_0_92">
            <a:extLst>
              <a:ext uri="{FF2B5EF4-FFF2-40B4-BE49-F238E27FC236}">
                <a16:creationId xmlns:a16="http://schemas.microsoft.com/office/drawing/2014/main" id="{77108AB0-F64E-209B-EE1F-B9A3FA3BA992}"/>
              </a:ext>
            </a:extLst>
          </p:cNvPr>
          <p:cNvCxnSpPr>
            <a:cxnSpLocks/>
          </p:cNvCxnSpPr>
          <p:nvPr/>
        </p:nvCxnSpPr>
        <p:spPr>
          <a:xfrm>
            <a:off x="1376688" y="505862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2" name="Google Shape;215;g31dbd23bb8a_0_92">
            <a:extLst>
              <a:ext uri="{FF2B5EF4-FFF2-40B4-BE49-F238E27FC236}">
                <a16:creationId xmlns:a16="http://schemas.microsoft.com/office/drawing/2014/main" id="{9B317940-2904-5079-115F-0600E848F15A}"/>
              </a:ext>
            </a:extLst>
          </p:cNvPr>
          <p:cNvCxnSpPr>
            <a:cxnSpLocks/>
          </p:cNvCxnSpPr>
          <p:nvPr/>
        </p:nvCxnSpPr>
        <p:spPr>
          <a:xfrm>
            <a:off x="6266576" y="2344207"/>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3" name="Google Shape;215;g31dbd23bb8a_0_92">
            <a:extLst>
              <a:ext uri="{FF2B5EF4-FFF2-40B4-BE49-F238E27FC236}">
                <a16:creationId xmlns:a16="http://schemas.microsoft.com/office/drawing/2014/main" id="{BC887610-875A-5D71-6340-738B168697B6}"/>
              </a:ext>
            </a:extLst>
          </p:cNvPr>
          <p:cNvCxnSpPr>
            <a:cxnSpLocks/>
          </p:cNvCxnSpPr>
          <p:nvPr/>
        </p:nvCxnSpPr>
        <p:spPr>
          <a:xfrm>
            <a:off x="6267441" y="3015614"/>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4" name="Google Shape;215;g31dbd23bb8a_0_92">
            <a:extLst>
              <a:ext uri="{FF2B5EF4-FFF2-40B4-BE49-F238E27FC236}">
                <a16:creationId xmlns:a16="http://schemas.microsoft.com/office/drawing/2014/main" id="{D53A85F9-800F-AC1E-51FD-5BA07394E212}"/>
              </a:ext>
            </a:extLst>
          </p:cNvPr>
          <p:cNvCxnSpPr>
            <a:cxnSpLocks/>
          </p:cNvCxnSpPr>
          <p:nvPr/>
        </p:nvCxnSpPr>
        <p:spPr>
          <a:xfrm>
            <a:off x="6266576" y="3700566"/>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5" name="Google Shape;215;g31dbd23bb8a_0_92">
            <a:extLst>
              <a:ext uri="{FF2B5EF4-FFF2-40B4-BE49-F238E27FC236}">
                <a16:creationId xmlns:a16="http://schemas.microsoft.com/office/drawing/2014/main" id="{7A919E96-B36E-5F61-B6D9-64338C823DCA}"/>
              </a:ext>
            </a:extLst>
          </p:cNvPr>
          <p:cNvCxnSpPr>
            <a:cxnSpLocks/>
          </p:cNvCxnSpPr>
          <p:nvPr/>
        </p:nvCxnSpPr>
        <p:spPr>
          <a:xfrm>
            <a:off x="6272521" y="440838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cxnSp>
        <p:nvCxnSpPr>
          <p:cNvPr id="26" name="Google Shape;215;g31dbd23bb8a_0_92">
            <a:extLst>
              <a:ext uri="{FF2B5EF4-FFF2-40B4-BE49-F238E27FC236}">
                <a16:creationId xmlns:a16="http://schemas.microsoft.com/office/drawing/2014/main" id="{590239A2-EBBB-9309-A60C-0F75AD5BE675}"/>
              </a:ext>
            </a:extLst>
          </p:cNvPr>
          <p:cNvCxnSpPr>
            <a:cxnSpLocks/>
          </p:cNvCxnSpPr>
          <p:nvPr/>
        </p:nvCxnSpPr>
        <p:spPr>
          <a:xfrm>
            <a:off x="6266576" y="5075550"/>
            <a:ext cx="0" cy="459109"/>
          </a:xfrm>
          <a:prstGeom prst="straightConnector1">
            <a:avLst/>
          </a:prstGeom>
          <a:noFill/>
          <a:ln w="25400" cap="flat" cmpd="sng">
            <a:solidFill>
              <a:srgbClr val="EA2565"/>
            </a:solidFill>
            <a:prstDash val="solid"/>
            <a:miter lim="800000"/>
            <a:headEnd type="none" w="sm" len="sm"/>
            <a:tailEnd type="none" w="sm" len="sm"/>
          </a:ln>
          <a:effectLst>
            <a:outerShdw blurRad="50800" dist="38100" dir="2700000" algn="tl" rotWithShape="0">
              <a:prstClr val="black">
                <a:alpha val="40000"/>
              </a:prstClr>
            </a:outerShdw>
          </a:effectLst>
        </p:spPr>
      </p:cxnSp>
      <p:sp>
        <p:nvSpPr>
          <p:cNvPr id="27" name="CuadroTexto 26">
            <a:extLst>
              <a:ext uri="{FF2B5EF4-FFF2-40B4-BE49-F238E27FC236}">
                <a16:creationId xmlns:a16="http://schemas.microsoft.com/office/drawing/2014/main" id="{3F76C2D5-A7A3-06CC-0E89-7068497D3174}"/>
              </a:ext>
            </a:extLst>
          </p:cNvPr>
          <p:cNvSpPr txBox="1"/>
          <p:nvPr/>
        </p:nvSpPr>
        <p:spPr>
          <a:xfrm>
            <a:off x="6390169" y="2144322"/>
            <a:ext cx="5530481" cy="3512244"/>
          </a:xfrm>
          <a:prstGeom prst="rect">
            <a:avLst/>
          </a:prstGeom>
          <a:noFill/>
        </p:spPr>
        <p:txBody>
          <a:bodyPr wrap="square">
            <a:spAutoFit/>
          </a:bodyPr>
          <a:lstStyle/>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Terapias de Rehabilitación</a:t>
            </a:r>
          </a:p>
          <a:p>
            <a:pPr>
              <a:lnSpc>
                <a:spcPct val="150000"/>
              </a:lnSpc>
            </a:pP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Cubre los gastos de las terapias de rehabilitación</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Ambulancia</a:t>
            </a:r>
          </a:p>
          <a:p>
            <a:pPr>
              <a:lnSpc>
                <a:spcPct val="150000"/>
              </a:lnSpc>
            </a:pP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Cubre los gastos de los servicios de ambulancia</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Beneficio por Maternidad</a:t>
            </a:r>
          </a:p>
          <a:p>
            <a:pPr>
              <a:lnSpc>
                <a:spcPct val="150000"/>
              </a:lnSpc>
            </a:pP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Apoyo para gastos por maternidad</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Emergencia en el Extranjero</a:t>
            </a:r>
          </a:p>
          <a:p>
            <a:pPr>
              <a:lnSpc>
                <a:spcPct val="150000"/>
              </a:lnSpc>
            </a:pP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Cubre los gastos médicos de emergencia mientras viaja al extranjero </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Servicios de Asistencia</a:t>
            </a:r>
          </a:p>
          <a:p>
            <a:pPr>
              <a:lnSpc>
                <a:spcPct val="150000"/>
              </a:lnSpc>
            </a:pP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Ofrece servicios de apoyo adicionales</a:t>
            </a:r>
          </a:p>
        </p:txBody>
      </p:sp>
      <p:sp>
        <p:nvSpPr>
          <p:cNvPr id="28" name="CuadroTexto 27">
            <a:extLst>
              <a:ext uri="{FF2B5EF4-FFF2-40B4-BE49-F238E27FC236}">
                <a16:creationId xmlns:a16="http://schemas.microsoft.com/office/drawing/2014/main" id="{821A33B0-5F54-699B-B5A4-2E851567B0D8}"/>
              </a:ext>
            </a:extLst>
          </p:cNvPr>
          <p:cNvSpPr txBox="1"/>
          <p:nvPr/>
        </p:nvSpPr>
        <p:spPr>
          <a:xfrm>
            <a:off x="1502612" y="2135821"/>
            <a:ext cx="4289147" cy="3512244"/>
          </a:xfrm>
          <a:prstGeom prst="rect">
            <a:avLst/>
          </a:prstGeom>
          <a:noFill/>
        </p:spPr>
        <p:txBody>
          <a:bodyPr wrap="square">
            <a:spAutoFit/>
          </a:bodyPr>
          <a:lstStyle/>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Gastos Hospitalarios</a:t>
            </a:r>
          </a:p>
          <a:p>
            <a:pPr>
              <a:lnSpc>
                <a:spcPct val="150000"/>
              </a:lnSpc>
            </a:pP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Cubre los gastos asociados con la hospitalización</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Honorarios Médicos</a:t>
            </a:r>
          </a:p>
          <a:p>
            <a:pPr>
              <a:lnSpc>
                <a:spcPct val="150000"/>
              </a:lnSpc>
            </a:pP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Cubre los honorarios de los profesionales de la salud</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Estudios de Diagnóstico</a:t>
            </a:r>
          </a:p>
          <a:p>
            <a:pPr>
              <a:lnSpc>
                <a:spcPct val="150000"/>
              </a:lnSpc>
            </a:pP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Cubre los gastos de las pruebas de diagnóstico</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Medicamentos</a:t>
            </a:r>
          </a:p>
          <a:p>
            <a:pPr>
              <a:lnSpc>
                <a:spcPct val="150000"/>
              </a:lnSpc>
            </a:pP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Cubre los gastos de los medicamentos recetados</a:t>
            </a:r>
          </a:p>
          <a:p>
            <a:pPr>
              <a:lnSpc>
                <a:spcPct val="150000"/>
              </a:lnSpc>
            </a:pPr>
            <a:r>
              <a:rPr lang="es-MX" sz="1600" dirty="0">
                <a:solidFill>
                  <a:srgbClr val="B8387D"/>
                </a:solidFill>
                <a:latin typeface="Lato" panose="020F0502020204030203" pitchFamily="34" charset="0"/>
                <a:ea typeface="Lato" panose="020F0502020204030203" pitchFamily="34" charset="0"/>
                <a:cs typeface="Lato" panose="020F0502020204030203" pitchFamily="34" charset="0"/>
              </a:rPr>
              <a:t>Monitoreo Neurofisiológico</a:t>
            </a:r>
          </a:p>
          <a:p>
            <a:pPr>
              <a:lnSpc>
                <a:spcPct val="150000"/>
              </a:lnSpc>
            </a:pPr>
            <a:r>
              <a:rPr lang="es-MX"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Cubre el monitoreo de la función nerviosa</a:t>
            </a:r>
          </a:p>
        </p:txBody>
      </p:sp>
      <p:sp>
        <p:nvSpPr>
          <p:cNvPr id="31" name="Rounded Rectangle 42">
            <a:extLst>
              <a:ext uri="{FF2B5EF4-FFF2-40B4-BE49-F238E27FC236}">
                <a16:creationId xmlns:a16="http://schemas.microsoft.com/office/drawing/2014/main" id="{5797D0E6-7F54-DFC4-B66E-0EC3A2C5E190}"/>
              </a:ext>
            </a:extLst>
          </p:cNvPr>
          <p:cNvSpPr/>
          <p:nvPr/>
        </p:nvSpPr>
        <p:spPr>
          <a:xfrm>
            <a:off x="808853" y="5115106"/>
            <a:ext cx="277200" cy="277200"/>
          </a:xfrm>
          <a:custGeom>
            <a:avLst/>
            <a:gdLst/>
            <a:ahLst/>
            <a:cxnLst/>
            <a:rect l="0" t="0" r="0" b="0"/>
            <a:pathLst>
              <a:path w="218046" h="227846">
                <a:moveTo>
                  <a:pt x="81600" y="135418"/>
                </a:moveTo>
                <a:cubicBezTo>
                  <a:pt x="93600" y="148418"/>
                  <a:pt x="111601" y="156419"/>
                  <a:pt x="130602" y="156419"/>
                </a:cubicBezTo>
                <a:cubicBezTo>
                  <a:pt x="140603" y="156419"/>
                  <a:pt x="149603" y="154418"/>
                  <a:pt x="157603" y="150418"/>
                </a:cubicBezTo>
                <a:moveTo>
                  <a:pt x="77418" y="153367"/>
                </a:moveTo>
                <a:cubicBezTo>
                  <a:pt x="77418" y="131176"/>
                  <a:pt x="95407" y="113188"/>
                  <a:pt x="117598" y="113188"/>
                </a:cubicBezTo>
                <a:cubicBezTo>
                  <a:pt x="139787" y="113188"/>
                  <a:pt x="157777" y="131176"/>
                  <a:pt x="157777" y="153367"/>
                </a:cubicBezTo>
                <a:cubicBezTo>
                  <a:pt x="157777" y="175558"/>
                  <a:pt x="139787" y="193546"/>
                  <a:pt x="117598" y="193546"/>
                </a:cubicBezTo>
                <a:cubicBezTo>
                  <a:pt x="95407" y="193546"/>
                  <a:pt x="77418" y="175558"/>
                  <a:pt x="77418" y="153367"/>
                </a:cubicBezTo>
                <a:close/>
                <a:moveTo>
                  <a:pt x="70558" y="227846"/>
                </a:moveTo>
                <a:cubicBezTo>
                  <a:pt x="83298" y="217066"/>
                  <a:pt x="99958" y="211186"/>
                  <a:pt x="117598" y="211186"/>
                </a:cubicBezTo>
                <a:cubicBezTo>
                  <a:pt x="135237" y="211186"/>
                  <a:pt x="151897" y="218046"/>
                  <a:pt x="164637" y="227846"/>
                </a:cubicBezTo>
                <a:moveTo>
                  <a:pt x="85748" y="75948"/>
                </a:moveTo>
                <a:cubicBezTo>
                  <a:pt x="85748" y="81828"/>
                  <a:pt x="81828" y="85748"/>
                  <a:pt x="75948" y="85748"/>
                </a:cubicBezTo>
                <a:lnTo>
                  <a:pt x="17149" y="85748"/>
                </a:lnTo>
                <a:cubicBezTo>
                  <a:pt x="11269" y="85748"/>
                  <a:pt x="7349" y="81828"/>
                  <a:pt x="7349" y="75948"/>
                </a:cubicBezTo>
                <a:lnTo>
                  <a:pt x="7349" y="17149"/>
                </a:lnTo>
                <a:cubicBezTo>
                  <a:pt x="7349" y="11269"/>
                  <a:pt x="11269" y="7349"/>
                  <a:pt x="17149" y="7349"/>
                </a:cubicBezTo>
                <a:lnTo>
                  <a:pt x="75948" y="7349"/>
                </a:lnTo>
                <a:cubicBezTo>
                  <a:pt x="81828" y="7349"/>
                  <a:pt x="85748" y="11269"/>
                  <a:pt x="85748" y="17149"/>
                </a:cubicBezTo>
                <a:close/>
                <a:moveTo>
                  <a:pt x="33809" y="36748"/>
                </a:moveTo>
                <a:cubicBezTo>
                  <a:pt x="38139" y="36748"/>
                  <a:pt x="41649" y="33238"/>
                  <a:pt x="41649" y="28908"/>
                </a:cubicBezTo>
                <a:cubicBezTo>
                  <a:pt x="41649" y="24578"/>
                  <a:pt x="38139" y="21068"/>
                  <a:pt x="33809" y="21068"/>
                </a:cubicBezTo>
                <a:cubicBezTo>
                  <a:pt x="29479" y="21068"/>
                  <a:pt x="25969" y="24578"/>
                  <a:pt x="25969" y="28908"/>
                </a:cubicBezTo>
                <a:cubicBezTo>
                  <a:pt x="25969" y="33238"/>
                  <a:pt x="29479" y="36748"/>
                  <a:pt x="33809" y="36748"/>
                </a:cubicBezTo>
                <a:close/>
                <a:moveTo>
                  <a:pt x="0" y="0"/>
                </a:moveTo>
                <a:moveTo>
                  <a:pt x="85748" y="69089"/>
                </a:moveTo>
                <a:lnTo>
                  <a:pt x="72028" y="48509"/>
                </a:lnTo>
                <a:cubicBezTo>
                  <a:pt x="71048" y="46549"/>
                  <a:pt x="68108" y="45569"/>
                  <a:pt x="66148" y="45569"/>
                </a:cubicBezTo>
                <a:cubicBezTo>
                  <a:pt x="63208" y="45569"/>
                  <a:pt x="61248" y="46549"/>
                  <a:pt x="60268" y="48509"/>
                </a:cubicBezTo>
                <a:lnTo>
                  <a:pt x="34789" y="85748"/>
                </a:lnTo>
                <a:moveTo>
                  <a:pt x="218046" y="44098"/>
                </a:moveTo>
                <a:lnTo>
                  <a:pt x="207266" y="44098"/>
                </a:lnTo>
                <a:cubicBezTo>
                  <a:pt x="206286" y="44098"/>
                  <a:pt x="205306" y="44098"/>
                  <a:pt x="205306" y="45078"/>
                </a:cubicBezTo>
                <a:lnTo>
                  <a:pt x="194526" y="59778"/>
                </a:lnTo>
                <a:cubicBezTo>
                  <a:pt x="193082" y="62199"/>
                  <a:pt x="191107" y="60747"/>
                  <a:pt x="190606" y="58798"/>
                </a:cubicBezTo>
                <a:lnTo>
                  <a:pt x="177867" y="15679"/>
                </a:lnTo>
                <a:cubicBezTo>
                  <a:pt x="176473" y="10718"/>
                  <a:pt x="170961" y="12019"/>
                  <a:pt x="170027" y="16659"/>
                </a:cubicBezTo>
                <a:lnTo>
                  <a:pt x="157287" y="80358"/>
                </a:lnTo>
                <a:cubicBezTo>
                  <a:pt x="157287" y="82318"/>
                  <a:pt x="155327" y="84278"/>
                  <a:pt x="153367" y="84278"/>
                </a:cubicBezTo>
                <a:cubicBezTo>
                  <a:pt x="151407" y="84278"/>
                  <a:pt x="150427" y="83298"/>
                  <a:pt x="149447" y="81338"/>
                </a:cubicBezTo>
                <a:lnTo>
                  <a:pt x="136707" y="36259"/>
                </a:lnTo>
                <a:cubicBezTo>
                  <a:pt x="136317" y="33954"/>
                  <a:pt x="133637" y="33226"/>
                  <a:pt x="132787" y="35279"/>
                </a:cubicBezTo>
                <a:lnTo>
                  <a:pt x="126907" y="48018"/>
                </a:lnTo>
                <a:cubicBezTo>
                  <a:pt x="126907" y="48018"/>
                  <a:pt x="125927" y="48998"/>
                  <a:pt x="124947" y="48998"/>
                </a:cubicBezTo>
                <a:lnTo>
                  <a:pt x="109268" y="48998"/>
                </a:lnTo>
              </a:path>
            </a:pathLst>
          </a:custGeom>
          <a:noFill/>
          <a:ln w="9525">
            <a:solidFill>
              <a:schemeClr val="accent1"/>
            </a:solidFill>
          </a:ln>
        </p:spPr>
        <p:txBody>
          <a:bodyPr rtlCol="0" anchor="ctr"/>
          <a:lstStyle/>
          <a:p>
            <a:pPr algn="ctr"/>
            <a:endParaRPr/>
          </a:p>
        </p:txBody>
      </p:sp>
      <p:sp>
        <p:nvSpPr>
          <p:cNvPr id="32" name="Rounded Rectangle 43">
            <a:extLst>
              <a:ext uri="{FF2B5EF4-FFF2-40B4-BE49-F238E27FC236}">
                <a16:creationId xmlns:a16="http://schemas.microsoft.com/office/drawing/2014/main" id="{A4C71CBB-25B8-5BCF-6E1D-4B27604FB522}"/>
              </a:ext>
            </a:extLst>
          </p:cNvPr>
          <p:cNvSpPr/>
          <p:nvPr/>
        </p:nvSpPr>
        <p:spPr>
          <a:xfrm>
            <a:off x="806673" y="4441233"/>
            <a:ext cx="277200" cy="277200"/>
          </a:xfrm>
          <a:custGeom>
            <a:avLst/>
            <a:gdLst/>
            <a:ahLst/>
            <a:cxnLst/>
            <a:rect l="0" t="0" r="0" b="0"/>
            <a:pathLst>
              <a:path w="225774" h="225838">
                <a:moveTo>
                  <a:pt x="0" y="0"/>
                </a:moveTo>
                <a:moveTo>
                  <a:pt x="91202" y="183769"/>
                </a:moveTo>
                <a:lnTo>
                  <a:pt x="166572" y="183769"/>
                </a:lnTo>
                <a:cubicBezTo>
                  <a:pt x="182061" y="183769"/>
                  <a:pt x="194617" y="196325"/>
                  <a:pt x="194617" y="211815"/>
                </a:cubicBezTo>
                <a:cubicBezTo>
                  <a:pt x="194617" y="219559"/>
                  <a:pt x="188340" y="225838"/>
                  <a:pt x="180595" y="225838"/>
                </a:cubicBezTo>
                <a:lnTo>
                  <a:pt x="72184" y="225838"/>
                </a:lnTo>
                <a:cubicBezTo>
                  <a:pt x="64311" y="225838"/>
                  <a:pt x="56687" y="223077"/>
                  <a:pt x="50638" y="218037"/>
                </a:cubicBezTo>
                <a:lnTo>
                  <a:pt x="9517" y="183769"/>
                </a:lnTo>
                <a:moveTo>
                  <a:pt x="0" y="0"/>
                </a:moveTo>
                <a:moveTo>
                  <a:pt x="9517" y="124871"/>
                </a:moveTo>
                <a:lnTo>
                  <a:pt x="54472" y="124871"/>
                </a:lnTo>
                <a:cubicBezTo>
                  <a:pt x="63398" y="124871"/>
                  <a:pt x="71958" y="128417"/>
                  <a:pt x="78270" y="134728"/>
                </a:cubicBezTo>
                <a:lnTo>
                  <a:pt x="97861" y="154318"/>
                </a:lnTo>
                <a:cubicBezTo>
                  <a:pt x="104830" y="161289"/>
                  <a:pt x="104830" y="172589"/>
                  <a:pt x="97861" y="179560"/>
                </a:cubicBezTo>
                <a:cubicBezTo>
                  <a:pt x="90890" y="186530"/>
                  <a:pt x="79590" y="186530"/>
                  <a:pt x="72620" y="179560"/>
                </a:cubicBezTo>
                <a:lnTo>
                  <a:pt x="59999" y="166939"/>
                </a:lnTo>
                <a:moveTo>
                  <a:pt x="180272" y="66179"/>
                </a:moveTo>
                <a:cubicBezTo>
                  <a:pt x="185364" y="61365"/>
                  <a:pt x="192134" y="58727"/>
                  <a:pt x="199141" y="58826"/>
                </a:cubicBezTo>
                <a:cubicBezTo>
                  <a:pt x="206148" y="58924"/>
                  <a:pt x="212840" y="61751"/>
                  <a:pt x="217795" y="66707"/>
                </a:cubicBezTo>
                <a:cubicBezTo>
                  <a:pt x="222750" y="71662"/>
                  <a:pt x="225577" y="78354"/>
                  <a:pt x="225676" y="85361"/>
                </a:cubicBezTo>
                <a:cubicBezTo>
                  <a:pt x="225774" y="92368"/>
                  <a:pt x="223136" y="99137"/>
                  <a:pt x="218322" y="104230"/>
                </a:cubicBezTo>
                <a:lnTo>
                  <a:pt x="185894" y="136658"/>
                </a:lnTo>
                <a:cubicBezTo>
                  <a:pt x="180829" y="141506"/>
                  <a:pt x="174074" y="144186"/>
                  <a:pt x="167063" y="144130"/>
                </a:cubicBezTo>
                <a:cubicBezTo>
                  <a:pt x="160053" y="144073"/>
                  <a:pt x="153342" y="141284"/>
                  <a:pt x="148357" y="136354"/>
                </a:cubicBezTo>
                <a:cubicBezTo>
                  <a:pt x="143372" y="131426"/>
                  <a:pt x="140507" y="124747"/>
                  <a:pt x="140370" y="117738"/>
                </a:cubicBezTo>
                <a:cubicBezTo>
                  <a:pt x="140233" y="110729"/>
                  <a:pt x="142837" y="103943"/>
                  <a:pt x="147627" y="98824"/>
                </a:cubicBezTo>
                <a:close/>
                <a:moveTo>
                  <a:pt x="0" y="0"/>
                </a:moveTo>
                <a:moveTo>
                  <a:pt x="165573" y="80882"/>
                </a:moveTo>
                <a:lnTo>
                  <a:pt x="203622" y="118932"/>
                </a:lnTo>
                <a:moveTo>
                  <a:pt x="73154" y="42965"/>
                </a:moveTo>
                <a:cubicBezTo>
                  <a:pt x="73154" y="24404"/>
                  <a:pt x="88200" y="9358"/>
                  <a:pt x="106761" y="9358"/>
                </a:cubicBezTo>
                <a:cubicBezTo>
                  <a:pt x="125322" y="9358"/>
                  <a:pt x="140368" y="24404"/>
                  <a:pt x="140368" y="42965"/>
                </a:cubicBezTo>
                <a:cubicBezTo>
                  <a:pt x="140368" y="61526"/>
                  <a:pt x="125322" y="76572"/>
                  <a:pt x="106761" y="76572"/>
                </a:cubicBezTo>
                <a:cubicBezTo>
                  <a:pt x="88200" y="76572"/>
                  <a:pt x="73154" y="61526"/>
                  <a:pt x="73154" y="42965"/>
                </a:cubicBezTo>
                <a:close/>
                <a:moveTo>
                  <a:pt x="140368" y="42965"/>
                </a:moveTo>
                <a:lnTo>
                  <a:pt x="73154" y="42965"/>
                </a:lnTo>
              </a:path>
            </a:pathLst>
          </a:custGeom>
          <a:noFill/>
          <a:ln w="9525">
            <a:solidFill>
              <a:schemeClr val="accent1"/>
            </a:solidFill>
          </a:ln>
        </p:spPr>
        <p:txBody>
          <a:bodyPr rtlCol="0" anchor="ctr"/>
          <a:lstStyle/>
          <a:p>
            <a:pPr algn="ctr"/>
            <a:endParaRPr/>
          </a:p>
        </p:txBody>
      </p:sp>
      <p:sp>
        <p:nvSpPr>
          <p:cNvPr id="33" name="Rounded Rectangle 45">
            <a:extLst>
              <a:ext uri="{FF2B5EF4-FFF2-40B4-BE49-F238E27FC236}">
                <a16:creationId xmlns:a16="http://schemas.microsoft.com/office/drawing/2014/main" id="{A1B4A43B-25AC-DEA8-147B-762900CC33DE}"/>
              </a:ext>
            </a:extLst>
          </p:cNvPr>
          <p:cNvSpPr/>
          <p:nvPr/>
        </p:nvSpPr>
        <p:spPr>
          <a:xfrm>
            <a:off x="811680" y="3756579"/>
            <a:ext cx="277200" cy="277200"/>
          </a:xfrm>
          <a:custGeom>
            <a:avLst/>
            <a:gdLst/>
            <a:ahLst/>
            <a:cxnLst/>
            <a:rect l="0" t="0" r="0" b="0"/>
            <a:pathLst>
              <a:path w="225396" h="225396">
                <a:moveTo>
                  <a:pt x="132297" y="97998"/>
                </a:moveTo>
                <a:lnTo>
                  <a:pt x="117598" y="97998"/>
                </a:lnTo>
                <a:cubicBezTo>
                  <a:pt x="112185" y="97998"/>
                  <a:pt x="107798" y="93610"/>
                  <a:pt x="107798" y="88198"/>
                </a:cubicBezTo>
                <a:lnTo>
                  <a:pt x="107798" y="9799"/>
                </a:lnTo>
                <a:cubicBezTo>
                  <a:pt x="107798" y="4387"/>
                  <a:pt x="112185" y="0"/>
                  <a:pt x="117598" y="0"/>
                </a:cubicBezTo>
                <a:lnTo>
                  <a:pt x="215596" y="0"/>
                </a:lnTo>
                <a:cubicBezTo>
                  <a:pt x="221008" y="0"/>
                  <a:pt x="225396" y="4387"/>
                  <a:pt x="225396" y="9799"/>
                </a:cubicBezTo>
                <a:lnTo>
                  <a:pt x="225396" y="88198"/>
                </a:lnTo>
                <a:cubicBezTo>
                  <a:pt x="225396" y="93610"/>
                  <a:pt x="221008" y="97998"/>
                  <a:pt x="215596" y="97998"/>
                </a:cubicBezTo>
                <a:lnTo>
                  <a:pt x="176397" y="97998"/>
                </a:lnTo>
                <a:moveTo>
                  <a:pt x="166597" y="19599"/>
                </a:moveTo>
                <a:lnTo>
                  <a:pt x="166597" y="78398"/>
                </a:lnTo>
                <a:moveTo>
                  <a:pt x="166597" y="19599"/>
                </a:moveTo>
                <a:lnTo>
                  <a:pt x="149653" y="19599"/>
                </a:lnTo>
                <a:cubicBezTo>
                  <a:pt x="145398" y="19599"/>
                  <a:pt x="141171" y="20291"/>
                  <a:pt x="137138" y="21647"/>
                </a:cubicBezTo>
                <a:cubicBezTo>
                  <a:pt x="135860" y="22082"/>
                  <a:pt x="134686" y="22776"/>
                  <a:pt x="133689" y="23686"/>
                </a:cubicBezTo>
                <a:lnTo>
                  <a:pt x="127397" y="29399"/>
                </a:lnTo>
                <a:moveTo>
                  <a:pt x="166597" y="48999"/>
                </a:moveTo>
                <a:lnTo>
                  <a:pt x="159227" y="48999"/>
                </a:lnTo>
                <a:cubicBezTo>
                  <a:pt x="154968" y="48998"/>
                  <a:pt x="150738" y="49693"/>
                  <a:pt x="146703" y="51057"/>
                </a:cubicBezTo>
                <a:cubicBezTo>
                  <a:pt x="145675" y="51406"/>
                  <a:pt x="144712" y="51923"/>
                  <a:pt x="143851" y="52585"/>
                </a:cubicBezTo>
                <a:lnTo>
                  <a:pt x="135159" y="59279"/>
                </a:lnTo>
                <a:moveTo>
                  <a:pt x="205796" y="29399"/>
                </a:moveTo>
                <a:lnTo>
                  <a:pt x="199505" y="23686"/>
                </a:lnTo>
                <a:cubicBezTo>
                  <a:pt x="198507" y="22776"/>
                  <a:pt x="197333" y="22082"/>
                  <a:pt x="196055" y="21647"/>
                </a:cubicBezTo>
                <a:cubicBezTo>
                  <a:pt x="192022" y="20291"/>
                  <a:pt x="187795" y="19599"/>
                  <a:pt x="183541" y="19599"/>
                </a:cubicBezTo>
                <a:lnTo>
                  <a:pt x="166597" y="19599"/>
                </a:lnTo>
                <a:moveTo>
                  <a:pt x="198035" y="59279"/>
                </a:moveTo>
                <a:lnTo>
                  <a:pt x="189342" y="52585"/>
                </a:lnTo>
                <a:cubicBezTo>
                  <a:pt x="188482" y="51923"/>
                  <a:pt x="187518" y="51406"/>
                  <a:pt x="186490" y="51057"/>
                </a:cubicBezTo>
                <a:cubicBezTo>
                  <a:pt x="182456" y="49693"/>
                  <a:pt x="178225" y="48998"/>
                  <a:pt x="173966" y="48999"/>
                </a:cubicBezTo>
                <a:lnTo>
                  <a:pt x="166597" y="48999"/>
                </a:lnTo>
                <a:moveTo>
                  <a:pt x="181296" y="78398"/>
                </a:moveTo>
                <a:lnTo>
                  <a:pt x="151897" y="78398"/>
                </a:lnTo>
                <a:moveTo>
                  <a:pt x="19599" y="137197"/>
                </a:moveTo>
                <a:lnTo>
                  <a:pt x="19599" y="166597"/>
                </a:lnTo>
                <a:moveTo>
                  <a:pt x="78398" y="137197"/>
                </a:moveTo>
                <a:lnTo>
                  <a:pt x="78398" y="166597"/>
                </a:lnTo>
                <a:moveTo>
                  <a:pt x="78398" y="166597"/>
                </a:moveTo>
                <a:lnTo>
                  <a:pt x="19599" y="166597"/>
                </a:lnTo>
                <a:moveTo>
                  <a:pt x="48999" y="186196"/>
                </a:moveTo>
                <a:lnTo>
                  <a:pt x="48999" y="225396"/>
                </a:lnTo>
                <a:moveTo>
                  <a:pt x="48999" y="132297"/>
                </a:moveTo>
                <a:lnTo>
                  <a:pt x="48999" y="83298"/>
                </a:lnTo>
                <a:moveTo>
                  <a:pt x="24499" y="225396"/>
                </a:moveTo>
                <a:lnTo>
                  <a:pt x="19599" y="166597"/>
                </a:lnTo>
                <a:lnTo>
                  <a:pt x="0" y="166597"/>
                </a:lnTo>
                <a:lnTo>
                  <a:pt x="0" y="132297"/>
                </a:lnTo>
                <a:cubicBezTo>
                  <a:pt x="0" y="105236"/>
                  <a:pt x="21937" y="83298"/>
                  <a:pt x="48999" y="83298"/>
                </a:cubicBezTo>
                <a:cubicBezTo>
                  <a:pt x="76060" y="83298"/>
                  <a:pt x="97998" y="105236"/>
                  <a:pt x="97998" y="132297"/>
                </a:cubicBezTo>
                <a:lnTo>
                  <a:pt x="97998" y="166597"/>
                </a:lnTo>
                <a:lnTo>
                  <a:pt x="78398" y="166597"/>
                </a:lnTo>
                <a:lnTo>
                  <a:pt x="73498" y="225396"/>
                </a:lnTo>
                <a:close/>
                <a:moveTo>
                  <a:pt x="48999" y="0"/>
                </a:moveTo>
                <a:cubicBezTo>
                  <a:pt x="67942" y="0"/>
                  <a:pt x="83298" y="15356"/>
                  <a:pt x="83298" y="34299"/>
                </a:cubicBezTo>
                <a:cubicBezTo>
                  <a:pt x="83298" y="53242"/>
                  <a:pt x="67942" y="68598"/>
                  <a:pt x="48999" y="68598"/>
                </a:cubicBezTo>
                <a:cubicBezTo>
                  <a:pt x="30056" y="68598"/>
                  <a:pt x="14699" y="53242"/>
                  <a:pt x="14699" y="34299"/>
                </a:cubicBezTo>
                <a:cubicBezTo>
                  <a:pt x="14699" y="15356"/>
                  <a:pt x="30056" y="0"/>
                  <a:pt x="48999" y="0"/>
                </a:cubicBezTo>
                <a:close/>
                <a:moveTo>
                  <a:pt x="18619" y="18404"/>
                </a:moveTo>
                <a:cubicBezTo>
                  <a:pt x="29497" y="28629"/>
                  <a:pt x="43869" y="34315"/>
                  <a:pt x="58799" y="34299"/>
                </a:cubicBezTo>
                <a:cubicBezTo>
                  <a:pt x="67112" y="34311"/>
                  <a:pt x="75333" y="32553"/>
                  <a:pt x="82916" y="29144"/>
                </a:cubicBezTo>
                <a:moveTo>
                  <a:pt x="117598" y="156797"/>
                </a:moveTo>
                <a:lnTo>
                  <a:pt x="156797" y="97998"/>
                </a:lnTo>
              </a:path>
            </a:pathLst>
          </a:custGeom>
          <a:noFill/>
          <a:ln w="9525">
            <a:solidFill>
              <a:schemeClr val="accent1"/>
            </a:solidFill>
          </a:ln>
        </p:spPr>
        <p:txBody>
          <a:bodyPr rtlCol="0" anchor="ctr"/>
          <a:lstStyle/>
          <a:p>
            <a:pPr algn="ctr"/>
            <a:endParaRPr/>
          </a:p>
        </p:txBody>
      </p:sp>
      <p:sp>
        <p:nvSpPr>
          <p:cNvPr id="34" name="Rounded Rectangle 48">
            <a:extLst>
              <a:ext uri="{FF2B5EF4-FFF2-40B4-BE49-F238E27FC236}">
                <a16:creationId xmlns:a16="http://schemas.microsoft.com/office/drawing/2014/main" id="{A109DE03-D43C-FC06-AAE1-A672208053E1}"/>
              </a:ext>
            </a:extLst>
          </p:cNvPr>
          <p:cNvSpPr/>
          <p:nvPr/>
        </p:nvSpPr>
        <p:spPr>
          <a:xfrm>
            <a:off x="805400" y="3033107"/>
            <a:ext cx="277200" cy="277200"/>
          </a:xfrm>
          <a:custGeom>
            <a:avLst/>
            <a:gdLst/>
            <a:ahLst/>
            <a:cxnLst/>
            <a:rect l="0" t="0" r="0" b="0"/>
            <a:pathLst>
              <a:path w="230296" h="244496">
                <a:moveTo>
                  <a:pt x="92118" y="180689"/>
                </a:moveTo>
                <a:cubicBezTo>
                  <a:pt x="84429" y="185038"/>
                  <a:pt x="76372" y="188701"/>
                  <a:pt x="68040" y="191635"/>
                </a:cubicBezTo>
                <a:moveTo>
                  <a:pt x="4899" y="210196"/>
                </a:moveTo>
                <a:cubicBezTo>
                  <a:pt x="4899" y="191253"/>
                  <a:pt x="20256" y="175897"/>
                  <a:pt x="39199" y="175897"/>
                </a:cubicBezTo>
                <a:cubicBezTo>
                  <a:pt x="58142" y="175897"/>
                  <a:pt x="73498" y="191253"/>
                  <a:pt x="73498" y="210196"/>
                </a:cubicBezTo>
                <a:cubicBezTo>
                  <a:pt x="73498" y="229139"/>
                  <a:pt x="58142" y="244496"/>
                  <a:pt x="39199" y="244496"/>
                </a:cubicBezTo>
                <a:cubicBezTo>
                  <a:pt x="20256" y="244496"/>
                  <a:pt x="4899" y="229139"/>
                  <a:pt x="4899" y="210196"/>
                </a:cubicBezTo>
                <a:moveTo>
                  <a:pt x="29399" y="210196"/>
                </a:moveTo>
                <a:cubicBezTo>
                  <a:pt x="29399" y="215608"/>
                  <a:pt x="33787" y="219996"/>
                  <a:pt x="39199" y="219996"/>
                </a:cubicBezTo>
                <a:cubicBezTo>
                  <a:pt x="44611" y="219996"/>
                  <a:pt x="48999" y="215608"/>
                  <a:pt x="48999" y="210196"/>
                </a:cubicBezTo>
                <a:cubicBezTo>
                  <a:pt x="48999" y="204784"/>
                  <a:pt x="44611" y="200396"/>
                  <a:pt x="39199" y="200396"/>
                </a:cubicBezTo>
                <a:cubicBezTo>
                  <a:pt x="33787" y="200396"/>
                  <a:pt x="29399" y="204784"/>
                  <a:pt x="29399" y="210196"/>
                </a:cubicBezTo>
                <a:moveTo>
                  <a:pt x="0" y="14199"/>
                </a:moveTo>
                <a:moveTo>
                  <a:pt x="209334" y="234882"/>
                </a:moveTo>
                <a:lnTo>
                  <a:pt x="205139" y="243702"/>
                </a:lnTo>
                <a:lnTo>
                  <a:pt x="155003" y="211862"/>
                </a:lnTo>
                <a:cubicBezTo>
                  <a:pt x="145557" y="205852"/>
                  <a:pt x="142065" y="193747"/>
                  <a:pt x="146860" y="183629"/>
                </a:cubicBezTo>
                <a:lnTo>
                  <a:pt x="146860" y="183629"/>
                </a:lnTo>
                <a:cubicBezTo>
                  <a:pt x="151648" y="173509"/>
                  <a:pt x="163223" y="168538"/>
                  <a:pt x="173858" y="172036"/>
                </a:cubicBezTo>
                <a:lnTo>
                  <a:pt x="230296" y="190596"/>
                </a:lnTo>
                <a:lnTo>
                  <a:pt x="226101" y="199416"/>
                </a:lnTo>
                <a:moveTo>
                  <a:pt x="146242" y="185050"/>
                </a:moveTo>
                <a:cubicBezTo>
                  <a:pt x="140706" y="187657"/>
                  <a:pt x="119332" y="178543"/>
                  <a:pt x="107798" y="170997"/>
                </a:cubicBezTo>
                <a:cubicBezTo>
                  <a:pt x="104201" y="168645"/>
                  <a:pt x="19599" y="114275"/>
                  <a:pt x="19599" y="68402"/>
                </a:cubicBezTo>
                <a:cubicBezTo>
                  <a:pt x="19599" y="14660"/>
                  <a:pt x="87042" y="0"/>
                  <a:pt x="107798" y="48852"/>
                </a:cubicBezTo>
                <a:cubicBezTo>
                  <a:pt x="128554" y="0"/>
                  <a:pt x="195996" y="14660"/>
                  <a:pt x="195996" y="68402"/>
                </a:cubicBezTo>
                <a:cubicBezTo>
                  <a:pt x="195996" y="100330"/>
                  <a:pt x="153279" y="137511"/>
                  <a:pt x="127299" y="157169"/>
                </a:cubicBezTo>
              </a:path>
            </a:pathLst>
          </a:custGeom>
          <a:noFill/>
          <a:ln w="9525">
            <a:solidFill>
              <a:schemeClr val="accent1"/>
            </a:solidFill>
          </a:ln>
        </p:spPr>
        <p:txBody>
          <a:bodyPr rtlCol="0" anchor="ctr"/>
          <a:lstStyle/>
          <a:p>
            <a:pPr algn="ctr"/>
            <a:endParaRPr/>
          </a:p>
        </p:txBody>
      </p:sp>
      <p:sp>
        <p:nvSpPr>
          <p:cNvPr id="35" name="Rounded Rectangle 50">
            <a:extLst>
              <a:ext uri="{FF2B5EF4-FFF2-40B4-BE49-F238E27FC236}">
                <a16:creationId xmlns:a16="http://schemas.microsoft.com/office/drawing/2014/main" id="{D3249681-CF9D-6ADC-FCBB-3680C18C571B}"/>
              </a:ext>
            </a:extLst>
          </p:cNvPr>
          <p:cNvSpPr/>
          <p:nvPr/>
        </p:nvSpPr>
        <p:spPr>
          <a:xfrm>
            <a:off x="809024" y="2333809"/>
            <a:ext cx="277200" cy="277200"/>
          </a:xfrm>
          <a:custGeom>
            <a:avLst/>
            <a:gdLst/>
            <a:ahLst/>
            <a:cxnLst/>
            <a:rect l="0" t="0" r="0" b="0"/>
            <a:pathLst>
              <a:path w="217443" h="226854">
                <a:moveTo>
                  <a:pt x="64830" y="156088"/>
                </a:moveTo>
                <a:cubicBezTo>
                  <a:pt x="50202" y="156088"/>
                  <a:pt x="36173" y="150661"/>
                  <a:pt x="25830" y="141001"/>
                </a:cubicBezTo>
                <a:cubicBezTo>
                  <a:pt x="15486" y="131342"/>
                  <a:pt x="9675" y="118240"/>
                  <a:pt x="9675" y="104579"/>
                </a:cubicBezTo>
                <a:cubicBezTo>
                  <a:pt x="9675" y="60809"/>
                  <a:pt x="56916" y="9300"/>
                  <a:pt x="64830" y="9300"/>
                </a:cubicBezTo>
                <a:cubicBezTo>
                  <a:pt x="72745" y="9300"/>
                  <a:pt x="119986" y="60809"/>
                  <a:pt x="119986" y="104579"/>
                </a:cubicBezTo>
                <a:moveTo>
                  <a:pt x="191285" y="175198"/>
                </a:moveTo>
                <a:lnTo>
                  <a:pt x="217443" y="175198"/>
                </a:lnTo>
                <a:lnTo>
                  <a:pt x="217443" y="226854"/>
                </a:lnTo>
                <a:lnTo>
                  <a:pt x="99309" y="226854"/>
                </a:lnTo>
                <a:lnTo>
                  <a:pt x="99309" y="175198"/>
                </a:lnTo>
                <a:lnTo>
                  <a:pt x="125460" y="175198"/>
                </a:lnTo>
                <a:lnTo>
                  <a:pt x="125460" y="127805"/>
                </a:lnTo>
                <a:lnTo>
                  <a:pt x="191285" y="127805"/>
                </a:lnTo>
                <a:close/>
                <a:moveTo>
                  <a:pt x="151090" y="149652"/>
                </a:moveTo>
                <a:lnTo>
                  <a:pt x="165664" y="149652"/>
                </a:lnTo>
                <a:moveTo>
                  <a:pt x="165664" y="172518"/>
                </a:moveTo>
                <a:lnTo>
                  <a:pt x="151090" y="172518"/>
                </a:lnTo>
                <a:moveTo>
                  <a:pt x="0" y="0"/>
                </a:moveTo>
                <a:moveTo>
                  <a:pt x="146227" y="226852"/>
                </a:moveTo>
                <a:lnTo>
                  <a:pt x="170525" y="226852"/>
                </a:lnTo>
                <a:lnTo>
                  <a:pt x="170525" y="198639"/>
                </a:lnTo>
                <a:lnTo>
                  <a:pt x="146227" y="198639"/>
                </a:lnTo>
                <a:close/>
                <a:moveTo>
                  <a:pt x="77237" y="71451"/>
                </a:moveTo>
                <a:lnTo>
                  <a:pt x="53705" y="71451"/>
                </a:lnTo>
                <a:lnTo>
                  <a:pt x="53705" y="87863"/>
                </a:lnTo>
                <a:lnTo>
                  <a:pt x="36653" y="87863"/>
                </a:lnTo>
                <a:lnTo>
                  <a:pt x="36653" y="111395"/>
                </a:lnTo>
                <a:lnTo>
                  <a:pt x="53705" y="111395"/>
                </a:lnTo>
                <a:lnTo>
                  <a:pt x="53705" y="127805"/>
                </a:lnTo>
                <a:lnTo>
                  <a:pt x="77237" y="127805"/>
                </a:lnTo>
                <a:lnTo>
                  <a:pt x="77237" y="111395"/>
                </a:lnTo>
                <a:lnTo>
                  <a:pt x="93007" y="111395"/>
                </a:lnTo>
                <a:lnTo>
                  <a:pt x="93007" y="87863"/>
                </a:lnTo>
                <a:lnTo>
                  <a:pt x="77237" y="87863"/>
                </a:lnTo>
                <a:close/>
              </a:path>
            </a:pathLst>
          </a:custGeom>
          <a:noFill/>
          <a:ln w="9525">
            <a:solidFill>
              <a:schemeClr val="accent1"/>
            </a:solidFill>
          </a:ln>
        </p:spPr>
        <p:txBody>
          <a:bodyPr rtlCol="0" anchor="ctr"/>
          <a:lstStyle/>
          <a:p>
            <a:pPr algn="ctr"/>
            <a:endParaRPr/>
          </a:p>
        </p:txBody>
      </p:sp>
      <p:sp>
        <p:nvSpPr>
          <p:cNvPr id="51" name="Rounded Rectangle 44">
            <a:extLst>
              <a:ext uri="{FF2B5EF4-FFF2-40B4-BE49-F238E27FC236}">
                <a16:creationId xmlns:a16="http://schemas.microsoft.com/office/drawing/2014/main" id="{99992FF2-A1C6-0049-B0F7-4675E2A9EF5A}"/>
              </a:ext>
            </a:extLst>
          </p:cNvPr>
          <p:cNvSpPr/>
          <p:nvPr/>
        </p:nvSpPr>
        <p:spPr>
          <a:xfrm>
            <a:off x="5811861" y="2436253"/>
            <a:ext cx="277200" cy="277200"/>
          </a:xfrm>
          <a:custGeom>
            <a:avLst/>
            <a:gdLst/>
            <a:ahLst/>
            <a:cxnLst/>
            <a:rect l="0" t="0" r="0" b="0"/>
            <a:pathLst>
              <a:path w="225396" h="227486">
                <a:moveTo>
                  <a:pt x="200896" y="137197"/>
                </a:moveTo>
                <a:cubicBezTo>
                  <a:pt x="214427" y="137197"/>
                  <a:pt x="225396" y="148166"/>
                  <a:pt x="225396" y="161697"/>
                </a:cubicBezTo>
                <a:cubicBezTo>
                  <a:pt x="225396" y="175228"/>
                  <a:pt x="214427" y="186196"/>
                  <a:pt x="200896" y="186196"/>
                </a:cubicBezTo>
                <a:cubicBezTo>
                  <a:pt x="187365" y="186196"/>
                  <a:pt x="176397" y="175228"/>
                  <a:pt x="176397" y="161697"/>
                </a:cubicBezTo>
                <a:cubicBezTo>
                  <a:pt x="176397" y="148166"/>
                  <a:pt x="187365" y="137197"/>
                  <a:pt x="200896" y="137197"/>
                </a:cubicBezTo>
                <a:close/>
                <a:moveTo>
                  <a:pt x="112698" y="0"/>
                </a:moveTo>
                <a:cubicBezTo>
                  <a:pt x="126228" y="0"/>
                  <a:pt x="137197" y="10968"/>
                  <a:pt x="137197" y="24499"/>
                </a:cubicBezTo>
                <a:cubicBezTo>
                  <a:pt x="137197" y="38030"/>
                  <a:pt x="126228" y="48999"/>
                  <a:pt x="112698" y="48999"/>
                </a:cubicBezTo>
                <a:cubicBezTo>
                  <a:pt x="99167" y="48999"/>
                  <a:pt x="88198" y="38030"/>
                  <a:pt x="88198" y="24499"/>
                </a:cubicBezTo>
                <a:cubicBezTo>
                  <a:pt x="88198" y="10968"/>
                  <a:pt x="99167" y="0"/>
                  <a:pt x="112698" y="0"/>
                </a:cubicBezTo>
                <a:close/>
                <a:moveTo>
                  <a:pt x="112698" y="68589"/>
                </a:moveTo>
                <a:lnTo>
                  <a:pt x="135610" y="68589"/>
                </a:lnTo>
                <a:cubicBezTo>
                  <a:pt x="148263" y="68588"/>
                  <a:pt x="159497" y="76684"/>
                  <a:pt x="163500" y="88688"/>
                </a:cubicBezTo>
                <a:lnTo>
                  <a:pt x="167224" y="99860"/>
                </a:lnTo>
                <a:cubicBezTo>
                  <a:pt x="169936" y="108002"/>
                  <a:pt x="168955" y="116923"/>
                  <a:pt x="164539" y="124281"/>
                </a:cubicBezTo>
                <a:lnTo>
                  <a:pt x="160472" y="131062"/>
                </a:lnTo>
                <a:cubicBezTo>
                  <a:pt x="156889" y="137032"/>
                  <a:pt x="149145" y="138967"/>
                  <a:pt x="143175" y="135384"/>
                </a:cubicBezTo>
                <a:cubicBezTo>
                  <a:pt x="137205" y="131801"/>
                  <a:pt x="135270" y="124057"/>
                  <a:pt x="138853" y="118088"/>
                </a:cubicBezTo>
                <a:lnTo>
                  <a:pt x="146997" y="102888"/>
                </a:lnTo>
                <a:moveTo>
                  <a:pt x="78398" y="102888"/>
                </a:moveTo>
                <a:lnTo>
                  <a:pt x="86552" y="118097"/>
                </a:lnTo>
                <a:cubicBezTo>
                  <a:pt x="90135" y="124067"/>
                  <a:pt x="88200" y="131811"/>
                  <a:pt x="82230" y="135394"/>
                </a:cubicBezTo>
                <a:cubicBezTo>
                  <a:pt x="76260" y="138977"/>
                  <a:pt x="68516" y="137042"/>
                  <a:pt x="64933" y="131072"/>
                </a:cubicBezTo>
                <a:lnTo>
                  <a:pt x="60856" y="124291"/>
                </a:lnTo>
                <a:cubicBezTo>
                  <a:pt x="56440" y="116933"/>
                  <a:pt x="55459" y="108012"/>
                  <a:pt x="58171" y="99870"/>
                </a:cubicBezTo>
                <a:lnTo>
                  <a:pt x="61895" y="88698"/>
                </a:lnTo>
                <a:cubicBezTo>
                  <a:pt x="65895" y="76690"/>
                  <a:pt x="77130" y="68590"/>
                  <a:pt x="89786" y="68589"/>
                </a:cubicBezTo>
                <a:lnTo>
                  <a:pt x="112698" y="68589"/>
                </a:lnTo>
                <a:moveTo>
                  <a:pt x="83298" y="205796"/>
                </a:moveTo>
                <a:lnTo>
                  <a:pt x="0" y="205796"/>
                </a:lnTo>
                <a:moveTo>
                  <a:pt x="225396" y="205796"/>
                </a:moveTo>
                <a:lnTo>
                  <a:pt x="156797" y="205796"/>
                </a:lnTo>
                <a:moveTo>
                  <a:pt x="19599" y="137197"/>
                </a:moveTo>
                <a:lnTo>
                  <a:pt x="19599" y="156797"/>
                </a:lnTo>
                <a:moveTo>
                  <a:pt x="39199" y="137197"/>
                </a:moveTo>
                <a:lnTo>
                  <a:pt x="39199" y="156797"/>
                </a:lnTo>
                <a:moveTo>
                  <a:pt x="107798" y="156797"/>
                </a:moveTo>
                <a:lnTo>
                  <a:pt x="107798" y="137197"/>
                </a:lnTo>
                <a:moveTo>
                  <a:pt x="154822" y="164162"/>
                </a:moveTo>
                <a:cubicBezTo>
                  <a:pt x="157540" y="168877"/>
                  <a:pt x="157441" y="174707"/>
                  <a:pt x="154562" y="179327"/>
                </a:cubicBezTo>
                <a:lnTo>
                  <a:pt x="130063" y="218526"/>
                </a:lnTo>
                <a:cubicBezTo>
                  <a:pt x="125733" y="225413"/>
                  <a:pt x="116640" y="227486"/>
                  <a:pt x="109753" y="223156"/>
                </a:cubicBezTo>
                <a:cubicBezTo>
                  <a:pt x="102866" y="218827"/>
                  <a:pt x="100792" y="209733"/>
                  <a:pt x="105122" y="202846"/>
                </a:cubicBezTo>
                <a:lnTo>
                  <a:pt x="115569" y="186187"/>
                </a:lnTo>
                <a:lnTo>
                  <a:pt x="14699" y="186187"/>
                </a:lnTo>
                <a:cubicBezTo>
                  <a:pt x="6581" y="186187"/>
                  <a:pt x="0" y="179605"/>
                  <a:pt x="0" y="171487"/>
                </a:cubicBezTo>
                <a:cubicBezTo>
                  <a:pt x="0" y="163368"/>
                  <a:pt x="6581" y="156787"/>
                  <a:pt x="14699" y="156787"/>
                </a:cubicBezTo>
                <a:lnTo>
                  <a:pt x="141568" y="156787"/>
                </a:lnTo>
                <a:cubicBezTo>
                  <a:pt x="147008" y="156611"/>
                  <a:pt x="152103" y="159446"/>
                  <a:pt x="154822" y="164162"/>
                </a:cubicBezTo>
                <a:close/>
              </a:path>
            </a:pathLst>
          </a:custGeom>
          <a:noFill/>
          <a:ln w="9525">
            <a:solidFill>
              <a:schemeClr val="accent1"/>
            </a:solidFill>
          </a:ln>
        </p:spPr>
        <p:txBody>
          <a:bodyPr rtlCol="0" anchor="ctr"/>
          <a:lstStyle/>
          <a:p>
            <a:pPr algn="ctr"/>
            <a:endParaRPr/>
          </a:p>
        </p:txBody>
      </p:sp>
      <p:sp>
        <p:nvSpPr>
          <p:cNvPr id="52" name="Rounded Rectangle 46">
            <a:extLst>
              <a:ext uri="{FF2B5EF4-FFF2-40B4-BE49-F238E27FC236}">
                <a16:creationId xmlns:a16="http://schemas.microsoft.com/office/drawing/2014/main" id="{02BD4563-9FB2-BB8A-BC67-2D0C6C58F42F}"/>
              </a:ext>
            </a:extLst>
          </p:cNvPr>
          <p:cNvSpPr/>
          <p:nvPr/>
        </p:nvSpPr>
        <p:spPr>
          <a:xfrm>
            <a:off x="5811857" y="3114743"/>
            <a:ext cx="277200" cy="277200"/>
          </a:xfrm>
          <a:custGeom>
            <a:avLst/>
            <a:gdLst/>
            <a:ahLst/>
            <a:cxnLst/>
            <a:rect l="0" t="0" r="0" b="0"/>
            <a:pathLst>
              <a:path w="225400" h="186196">
                <a:moveTo>
                  <a:pt x="24503" y="166597"/>
                </a:moveTo>
                <a:cubicBezTo>
                  <a:pt x="24503" y="177421"/>
                  <a:pt x="33278" y="186196"/>
                  <a:pt x="44103" y="186196"/>
                </a:cubicBezTo>
                <a:cubicBezTo>
                  <a:pt x="54927" y="186196"/>
                  <a:pt x="63703" y="177421"/>
                  <a:pt x="63703" y="166597"/>
                </a:cubicBezTo>
                <a:cubicBezTo>
                  <a:pt x="63703" y="155772"/>
                  <a:pt x="54927" y="146997"/>
                  <a:pt x="44103" y="146997"/>
                </a:cubicBezTo>
                <a:cubicBezTo>
                  <a:pt x="33278" y="146997"/>
                  <a:pt x="24503" y="155772"/>
                  <a:pt x="24503" y="166597"/>
                </a:cubicBezTo>
                <a:moveTo>
                  <a:pt x="161701" y="166597"/>
                </a:moveTo>
                <a:cubicBezTo>
                  <a:pt x="161701" y="177421"/>
                  <a:pt x="170476" y="186196"/>
                  <a:pt x="181301" y="186196"/>
                </a:cubicBezTo>
                <a:cubicBezTo>
                  <a:pt x="192125" y="186196"/>
                  <a:pt x="200900" y="177421"/>
                  <a:pt x="200900" y="166597"/>
                </a:cubicBezTo>
                <a:cubicBezTo>
                  <a:pt x="200900" y="155772"/>
                  <a:pt x="192125" y="146997"/>
                  <a:pt x="181301" y="146997"/>
                </a:cubicBezTo>
                <a:cubicBezTo>
                  <a:pt x="170476" y="146997"/>
                  <a:pt x="161701" y="155772"/>
                  <a:pt x="161701" y="166597"/>
                </a:cubicBezTo>
                <a:moveTo>
                  <a:pt x="24503" y="166597"/>
                </a:moveTo>
                <a:lnTo>
                  <a:pt x="4904" y="166597"/>
                </a:lnTo>
                <a:cubicBezTo>
                  <a:pt x="2219" y="166545"/>
                  <a:pt x="56" y="164381"/>
                  <a:pt x="4" y="161697"/>
                </a:cubicBezTo>
                <a:lnTo>
                  <a:pt x="4" y="120831"/>
                </a:lnTo>
                <a:cubicBezTo>
                  <a:pt x="0" y="115608"/>
                  <a:pt x="2081" y="110598"/>
                  <a:pt x="5786" y="106916"/>
                </a:cubicBezTo>
                <a:lnTo>
                  <a:pt x="19603" y="93098"/>
                </a:lnTo>
                <a:lnTo>
                  <a:pt x="41261" y="53899"/>
                </a:lnTo>
                <a:cubicBezTo>
                  <a:pt x="43010" y="50786"/>
                  <a:pt x="46314" y="48871"/>
                  <a:pt x="49885" y="48901"/>
                </a:cubicBezTo>
                <a:lnTo>
                  <a:pt x="88202" y="48901"/>
                </a:lnTo>
                <a:lnTo>
                  <a:pt x="88202" y="29301"/>
                </a:lnTo>
                <a:lnTo>
                  <a:pt x="220500" y="29301"/>
                </a:lnTo>
                <a:cubicBezTo>
                  <a:pt x="223206" y="29301"/>
                  <a:pt x="225400" y="31495"/>
                  <a:pt x="225400" y="34201"/>
                </a:cubicBezTo>
                <a:lnTo>
                  <a:pt x="225400" y="161697"/>
                </a:lnTo>
                <a:cubicBezTo>
                  <a:pt x="225348" y="164381"/>
                  <a:pt x="223184" y="166545"/>
                  <a:pt x="220500" y="166597"/>
                </a:cubicBezTo>
                <a:lnTo>
                  <a:pt x="200900" y="166597"/>
                </a:lnTo>
                <a:moveTo>
                  <a:pt x="63703" y="166597"/>
                </a:moveTo>
                <a:lnTo>
                  <a:pt x="161701" y="166597"/>
                </a:lnTo>
                <a:moveTo>
                  <a:pt x="88202" y="166597"/>
                </a:moveTo>
                <a:lnTo>
                  <a:pt x="88202" y="48999"/>
                </a:lnTo>
                <a:moveTo>
                  <a:pt x="127401" y="29399"/>
                </a:moveTo>
                <a:lnTo>
                  <a:pt x="88202" y="29399"/>
                </a:lnTo>
                <a:lnTo>
                  <a:pt x="88202" y="19599"/>
                </a:lnTo>
                <a:cubicBezTo>
                  <a:pt x="88202" y="8775"/>
                  <a:pt x="96977" y="0"/>
                  <a:pt x="107802" y="0"/>
                </a:cubicBezTo>
                <a:cubicBezTo>
                  <a:pt x="118626" y="0"/>
                  <a:pt x="127401" y="8775"/>
                  <a:pt x="127401" y="19599"/>
                </a:cubicBezTo>
                <a:close/>
                <a:moveTo>
                  <a:pt x="191100" y="78398"/>
                </a:moveTo>
                <a:cubicBezTo>
                  <a:pt x="191100" y="75692"/>
                  <a:pt x="188907" y="73498"/>
                  <a:pt x="186200" y="73498"/>
                </a:cubicBezTo>
                <a:lnTo>
                  <a:pt x="171501" y="73498"/>
                </a:lnTo>
                <a:lnTo>
                  <a:pt x="171501" y="58799"/>
                </a:lnTo>
                <a:cubicBezTo>
                  <a:pt x="171501" y="56092"/>
                  <a:pt x="169307" y="53899"/>
                  <a:pt x="166601" y="53899"/>
                </a:cubicBezTo>
                <a:lnTo>
                  <a:pt x="147001" y="53899"/>
                </a:lnTo>
                <a:cubicBezTo>
                  <a:pt x="144295" y="53899"/>
                  <a:pt x="142101" y="56092"/>
                  <a:pt x="142101" y="58799"/>
                </a:cubicBezTo>
                <a:lnTo>
                  <a:pt x="142101" y="73498"/>
                </a:lnTo>
                <a:lnTo>
                  <a:pt x="127401" y="73498"/>
                </a:lnTo>
                <a:cubicBezTo>
                  <a:pt x="124695" y="73498"/>
                  <a:pt x="122502" y="75692"/>
                  <a:pt x="122502" y="78398"/>
                </a:cubicBezTo>
                <a:lnTo>
                  <a:pt x="122502" y="97998"/>
                </a:lnTo>
                <a:cubicBezTo>
                  <a:pt x="122502" y="100704"/>
                  <a:pt x="124695" y="102898"/>
                  <a:pt x="127401" y="102898"/>
                </a:cubicBezTo>
                <a:lnTo>
                  <a:pt x="142101" y="102898"/>
                </a:lnTo>
                <a:lnTo>
                  <a:pt x="142101" y="117598"/>
                </a:lnTo>
                <a:cubicBezTo>
                  <a:pt x="142101" y="120304"/>
                  <a:pt x="144295" y="122497"/>
                  <a:pt x="147001" y="122497"/>
                </a:cubicBezTo>
                <a:lnTo>
                  <a:pt x="166601" y="122497"/>
                </a:lnTo>
                <a:cubicBezTo>
                  <a:pt x="169307" y="122497"/>
                  <a:pt x="171501" y="120304"/>
                  <a:pt x="171501" y="117598"/>
                </a:cubicBezTo>
                <a:lnTo>
                  <a:pt x="171501" y="102898"/>
                </a:lnTo>
                <a:lnTo>
                  <a:pt x="186200" y="102898"/>
                </a:lnTo>
                <a:cubicBezTo>
                  <a:pt x="188907" y="102898"/>
                  <a:pt x="191100" y="100704"/>
                  <a:pt x="191100" y="97998"/>
                </a:cubicBezTo>
                <a:close/>
                <a:moveTo>
                  <a:pt x="88202" y="93098"/>
                </a:moveTo>
                <a:lnTo>
                  <a:pt x="19603" y="93098"/>
                </a:lnTo>
              </a:path>
            </a:pathLst>
          </a:custGeom>
          <a:noFill/>
          <a:ln w="9525">
            <a:solidFill>
              <a:schemeClr val="accent1"/>
            </a:solidFill>
          </a:ln>
        </p:spPr>
        <p:txBody>
          <a:bodyPr rtlCol="0" anchor="ctr"/>
          <a:lstStyle/>
          <a:p>
            <a:pPr algn="ctr"/>
            <a:endParaRPr dirty="0"/>
          </a:p>
        </p:txBody>
      </p:sp>
      <p:sp>
        <p:nvSpPr>
          <p:cNvPr id="53" name="Rounded Rectangle 47">
            <a:extLst>
              <a:ext uri="{FF2B5EF4-FFF2-40B4-BE49-F238E27FC236}">
                <a16:creationId xmlns:a16="http://schemas.microsoft.com/office/drawing/2014/main" id="{C324E44B-16FD-4373-5BB9-178B5192EAAD}"/>
              </a:ext>
            </a:extLst>
          </p:cNvPr>
          <p:cNvSpPr/>
          <p:nvPr/>
        </p:nvSpPr>
        <p:spPr>
          <a:xfrm>
            <a:off x="5807111" y="3807357"/>
            <a:ext cx="277200" cy="277200"/>
          </a:xfrm>
          <a:custGeom>
            <a:avLst/>
            <a:gdLst/>
            <a:ahLst/>
            <a:cxnLst/>
            <a:rect l="0" t="0" r="0" b="0"/>
            <a:pathLst>
              <a:path w="223856" h="226164">
                <a:moveTo>
                  <a:pt x="32746" y="225046"/>
                </a:moveTo>
                <a:cubicBezTo>
                  <a:pt x="32746" y="225046"/>
                  <a:pt x="33396" y="208841"/>
                  <a:pt x="31534" y="206025"/>
                </a:cubicBezTo>
                <a:cubicBezTo>
                  <a:pt x="3066" y="162980"/>
                  <a:pt x="9485" y="118969"/>
                  <a:pt x="21735" y="79827"/>
                </a:cubicBezTo>
                <a:moveTo>
                  <a:pt x="201566" y="79827"/>
                </a:moveTo>
                <a:cubicBezTo>
                  <a:pt x="215134" y="93395"/>
                  <a:pt x="223856" y="112777"/>
                  <a:pt x="223856" y="133128"/>
                </a:cubicBezTo>
                <a:cubicBezTo>
                  <a:pt x="223856" y="168017"/>
                  <a:pt x="200597" y="198060"/>
                  <a:pt x="166678" y="206782"/>
                </a:cubicBezTo>
                <a:lnTo>
                  <a:pt x="160864" y="207751"/>
                </a:lnTo>
                <a:cubicBezTo>
                  <a:pt x="152141" y="209690"/>
                  <a:pt x="146327" y="217442"/>
                  <a:pt x="146327" y="226164"/>
                </a:cubicBezTo>
                <a:moveTo>
                  <a:pt x="0" y="0"/>
                </a:moveTo>
                <a:moveTo>
                  <a:pt x="146608" y="185401"/>
                </a:moveTo>
                <a:lnTo>
                  <a:pt x="108274" y="145789"/>
                </a:lnTo>
                <a:cubicBezTo>
                  <a:pt x="101884" y="139400"/>
                  <a:pt x="99329" y="127899"/>
                  <a:pt x="104440" y="120233"/>
                </a:cubicBezTo>
                <a:cubicBezTo>
                  <a:pt x="110830" y="106177"/>
                  <a:pt x="129996" y="103621"/>
                  <a:pt x="140218" y="113843"/>
                </a:cubicBezTo>
                <a:lnTo>
                  <a:pt x="146608" y="120233"/>
                </a:lnTo>
                <a:lnTo>
                  <a:pt x="152996" y="113843"/>
                </a:lnTo>
                <a:cubicBezTo>
                  <a:pt x="164497" y="102343"/>
                  <a:pt x="182386" y="106177"/>
                  <a:pt x="188776" y="120233"/>
                </a:cubicBezTo>
                <a:cubicBezTo>
                  <a:pt x="192608" y="129177"/>
                  <a:pt x="191331" y="139400"/>
                  <a:pt x="184942" y="145789"/>
                </a:cubicBezTo>
                <a:close/>
                <a:moveTo>
                  <a:pt x="0" y="0"/>
                </a:moveTo>
                <a:moveTo>
                  <a:pt x="149389" y="9031"/>
                </a:moveTo>
                <a:lnTo>
                  <a:pt x="149389" y="32155"/>
                </a:lnTo>
                <a:moveTo>
                  <a:pt x="57793" y="9031"/>
                </a:moveTo>
                <a:lnTo>
                  <a:pt x="57793" y="31608"/>
                </a:lnTo>
                <a:cubicBezTo>
                  <a:pt x="57793" y="43024"/>
                  <a:pt x="64915" y="54661"/>
                  <a:pt x="79921" y="50986"/>
                </a:cubicBezTo>
                <a:lnTo>
                  <a:pt x="154210" y="30856"/>
                </a:lnTo>
                <a:cubicBezTo>
                  <a:pt x="165169" y="27886"/>
                  <a:pt x="176510" y="34135"/>
                  <a:pt x="179855" y="44985"/>
                </a:cubicBezTo>
                <a:cubicBezTo>
                  <a:pt x="183087" y="55470"/>
                  <a:pt x="177677" y="66483"/>
                  <a:pt x="167219" y="69797"/>
                </a:cubicBezTo>
                <a:cubicBezTo>
                  <a:pt x="140523" y="78258"/>
                  <a:pt x="95956" y="90982"/>
                  <a:pt x="73184" y="96923"/>
                </a:cubicBezTo>
                <a:cubicBezTo>
                  <a:pt x="43438" y="104682"/>
                  <a:pt x="11935" y="84694"/>
                  <a:pt x="11935" y="47613"/>
                </a:cubicBezTo>
                <a:lnTo>
                  <a:pt x="11935" y="9031"/>
                </a:lnTo>
              </a:path>
            </a:pathLst>
          </a:custGeom>
          <a:noFill/>
          <a:ln w="9525">
            <a:solidFill>
              <a:schemeClr val="accent1"/>
            </a:solidFill>
          </a:ln>
        </p:spPr>
        <p:txBody>
          <a:bodyPr rtlCol="0" anchor="ctr"/>
          <a:lstStyle/>
          <a:p>
            <a:pPr algn="ctr"/>
            <a:endParaRPr/>
          </a:p>
        </p:txBody>
      </p:sp>
      <p:sp>
        <p:nvSpPr>
          <p:cNvPr id="54" name="Rounded Rectangle 49">
            <a:extLst>
              <a:ext uri="{FF2B5EF4-FFF2-40B4-BE49-F238E27FC236}">
                <a16:creationId xmlns:a16="http://schemas.microsoft.com/office/drawing/2014/main" id="{3F42809C-A137-2D65-6194-B17BEA838170}"/>
              </a:ext>
            </a:extLst>
          </p:cNvPr>
          <p:cNvSpPr/>
          <p:nvPr/>
        </p:nvSpPr>
        <p:spPr>
          <a:xfrm>
            <a:off x="5806886" y="4523194"/>
            <a:ext cx="277200" cy="277200"/>
          </a:xfrm>
          <a:custGeom>
            <a:avLst/>
            <a:gdLst/>
            <a:ahLst/>
            <a:cxnLst/>
            <a:rect l="0" t="0" r="0" b="0"/>
            <a:pathLst>
              <a:path w="226177" h="226175">
                <a:moveTo>
                  <a:pt x="102066" y="195113"/>
                </a:moveTo>
                <a:cubicBezTo>
                  <a:pt x="50678" y="195113"/>
                  <a:pt x="9019" y="153455"/>
                  <a:pt x="9019" y="102067"/>
                </a:cubicBezTo>
                <a:cubicBezTo>
                  <a:pt x="9019" y="50679"/>
                  <a:pt x="50678" y="9020"/>
                  <a:pt x="102066" y="9020"/>
                </a:cubicBezTo>
                <a:cubicBezTo>
                  <a:pt x="153454" y="9020"/>
                  <a:pt x="195112" y="50679"/>
                  <a:pt x="195112" y="102067"/>
                </a:cubicBezTo>
                <a:moveTo>
                  <a:pt x="9019" y="102067"/>
                </a:moveTo>
                <a:lnTo>
                  <a:pt x="195112" y="102067"/>
                </a:lnTo>
                <a:moveTo>
                  <a:pt x="135059" y="124715"/>
                </a:moveTo>
                <a:cubicBezTo>
                  <a:pt x="136519" y="117273"/>
                  <a:pt x="137457" y="109707"/>
                  <a:pt x="137852" y="102067"/>
                </a:cubicBezTo>
                <a:cubicBezTo>
                  <a:pt x="136094" y="68040"/>
                  <a:pt x="123561" y="35455"/>
                  <a:pt x="102065" y="9020"/>
                </a:cubicBezTo>
                <a:cubicBezTo>
                  <a:pt x="80568" y="35455"/>
                  <a:pt x="68035" y="68040"/>
                  <a:pt x="66278" y="102067"/>
                </a:cubicBezTo>
                <a:cubicBezTo>
                  <a:pt x="68035" y="136093"/>
                  <a:pt x="80568" y="168679"/>
                  <a:pt x="102065" y="195113"/>
                </a:cubicBezTo>
                <a:moveTo>
                  <a:pt x="0" y="0"/>
                </a:moveTo>
                <a:moveTo>
                  <a:pt x="197914" y="164636"/>
                </a:moveTo>
                <a:lnTo>
                  <a:pt x="226177" y="164636"/>
                </a:lnTo>
                <a:lnTo>
                  <a:pt x="226177" y="197913"/>
                </a:lnTo>
                <a:lnTo>
                  <a:pt x="197914" y="197913"/>
                </a:lnTo>
                <a:lnTo>
                  <a:pt x="197914" y="226175"/>
                </a:lnTo>
                <a:lnTo>
                  <a:pt x="164637" y="226175"/>
                </a:lnTo>
                <a:lnTo>
                  <a:pt x="164637" y="197913"/>
                </a:lnTo>
                <a:lnTo>
                  <a:pt x="136374" y="197913"/>
                </a:lnTo>
                <a:lnTo>
                  <a:pt x="136374" y="164636"/>
                </a:lnTo>
                <a:lnTo>
                  <a:pt x="164637" y="164636"/>
                </a:lnTo>
                <a:lnTo>
                  <a:pt x="164637" y="136372"/>
                </a:lnTo>
                <a:lnTo>
                  <a:pt x="197914" y="136372"/>
                </a:lnTo>
                <a:close/>
              </a:path>
            </a:pathLst>
          </a:custGeom>
          <a:noFill/>
          <a:ln w="9525">
            <a:solidFill>
              <a:schemeClr val="accent1"/>
            </a:solidFill>
          </a:ln>
        </p:spPr>
        <p:txBody>
          <a:bodyPr rtlCol="0" anchor="ctr"/>
          <a:lstStyle/>
          <a:p>
            <a:pPr algn="ctr"/>
            <a:endParaRPr/>
          </a:p>
        </p:txBody>
      </p:sp>
      <p:sp>
        <p:nvSpPr>
          <p:cNvPr id="55" name="Rounded Rectangle 51">
            <a:extLst>
              <a:ext uri="{FF2B5EF4-FFF2-40B4-BE49-F238E27FC236}">
                <a16:creationId xmlns:a16="http://schemas.microsoft.com/office/drawing/2014/main" id="{8DFB126C-9096-AE10-31F1-7C8488ADC18E}"/>
              </a:ext>
            </a:extLst>
          </p:cNvPr>
          <p:cNvSpPr/>
          <p:nvPr/>
        </p:nvSpPr>
        <p:spPr>
          <a:xfrm>
            <a:off x="5806571" y="5164114"/>
            <a:ext cx="277200" cy="277200"/>
          </a:xfrm>
          <a:custGeom>
            <a:avLst/>
            <a:gdLst/>
            <a:ahLst/>
            <a:cxnLst/>
            <a:rect l="0" t="0" r="0" b="0"/>
            <a:pathLst>
              <a:path w="229413" h="229444">
                <a:moveTo>
                  <a:pt x="144714" y="225218"/>
                </a:moveTo>
                <a:cubicBezTo>
                  <a:pt x="136535" y="228678"/>
                  <a:pt x="127467" y="229444"/>
                  <a:pt x="118823" y="227406"/>
                </a:cubicBezTo>
                <a:cubicBezTo>
                  <a:pt x="110179" y="225368"/>
                  <a:pt x="102409" y="220632"/>
                  <a:pt x="96637" y="213883"/>
                </a:cubicBezTo>
                <a:lnTo>
                  <a:pt x="90578" y="207825"/>
                </a:lnTo>
                <a:cubicBezTo>
                  <a:pt x="87943" y="205709"/>
                  <a:pt x="86227" y="202657"/>
                  <a:pt x="85790" y="199306"/>
                </a:cubicBezTo>
                <a:cubicBezTo>
                  <a:pt x="85353" y="195955"/>
                  <a:pt x="86228" y="192564"/>
                  <a:pt x="88233" y="189844"/>
                </a:cubicBezTo>
                <a:lnTo>
                  <a:pt x="107776" y="170300"/>
                </a:lnTo>
                <a:cubicBezTo>
                  <a:pt x="110497" y="168296"/>
                  <a:pt x="113887" y="167420"/>
                  <a:pt x="117238" y="167857"/>
                </a:cubicBezTo>
                <a:cubicBezTo>
                  <a:pt x="120589" y="168294"/>
                  <a:pt x="123641" y="170010"/>
                  <a:pt x="125757" y="172646"/>
                </a:cubicBezTo>
                <a:cubicBezTo>
                  <a:pt x="127872" y="175281"/>
                  <a:pt x="130924" y="176997"/>
                  <a:pt x="134275" y="177434"/>
                </a:cubicBezTo>
                <a:cubicBezTo>
                  <a:pt x="137626" y="177871"/>
                  <a:pt x="141016" y="176995"/>
                  <a:pt x="143737" y="174991"/>
                </a:cubicBezTo>
                <a:lnTo>
                  <a:pt x="175006" y="143721"/>
                </a:lnTo>
                <a:cubicBezTo>
                  <a:pt x="177011" y="141001"/>
                  <a:pt x="177886" y="137611"/>
                  <a:pt x="177449" y="134259"/>
                </a:cubicBezTo>
                <a:cubicBezTo>
                  <a:pt x="177012" y="130909"/>
                  <a:pt x="175297" y="127856"/>
                  <a:pt x="172661" y="125741"/>
                </a:cubicBezTo>
                <a:cubicBezTo>
                  <a:pt x="170026" y="123626"/>
                  <a:pt x="168310" y="120574"/>
                  <a:pt x="167873" y="117223"/>
                </a:cubicBezTo>
                <a:cubicBezTo>
                  <a:pt x="167436" y="113872"/>
                  <a:pt x="168311" y="110482"/>
                  <a:pt x="170316" y="107761"/>
                </a:cubicBezTo>
                <a:lnTo>
                  <a:pt x="189860" y="88217"/>
                </a:lnTo>
                <a:cubicBezTo>
                  <a:pt x="192580" y="86213"/>
                  <a:pt x="195970" y="85337"/>
                  <a:pt x="199321" y="85774"/>
                </a:cubicBezTo>
                <a:cubicBezTo>
                  <a:pt x="202672" y="86211"/>
                  <a:pt x="205724" y="87927"/>
                  <a:pt x="207839" y="90563"/>
                </a:cubicBezTo>
                <a:lnTo>
                  <a:pt x="213899" y="96621"/>
                </a:lnTo>
                <a:cubicBezTo>
                  <a:pt x="220622" y="102412"/>
                  <a:pt x="225340" y="110182"/>
                  <a:pt x="227376" y="118819"/>
                </a:cubicBezTo>
                <a:cubicBezTo>
                  <a:pt x="229413" y="127455"/>
                  <a:pt x="228662" y="136514"/>
                  <a:pt x="225233" y="144698"/>
                </a:cubicBezTo>
                <a:cubicBezTo>
                  <a:pt x="205416" y="177746"/>
                  <a:pt x="177761" y="205401"/>
                  <a:pt x="144714" y="225218"/>
                </a:cubicBezTo>
                <a:close/>
                <a:moveTo>
                  <a:pt x="64086" y="46759"/>
                </a:moveTo>
                <a:cubicBezTo>
                  <a:pt x="68314" y="23820"/>
                  <a:pt x="88417" y="6443"/>
                  <a:pt x="112578" y="6443"/>
                </a:cubicBezTo>
                <a:cubicBezTo>
                  <a:pt x="139812" y="6443"/>
                  <a:pt x="161889" y="28520"/>
                  <a:pt x="161889" y="55753"/>
                </a:cubicBezTo>
                <a:cubicBezTo>
                  <a:pt x="161889" y="77722"/>
                  <a:pt x="147522" y="96336"/>
                  <a:pt x="127671" y="102711"/>
                </a:cubicBezTo>
                <a:moveTo>
                  <a:pt x="112989" y="35316"/>
                </a:moveTo>
                <a:lnTo>
                  <a:pt x="112989" y="57414"/>
                </a:lnTo>
                <a:lnTo>
                  <a:pt x="130819" y="57414"/>
                </a:lnTo>
                <a:moveTo>
                  <a:pt x="0" y="0"/>
                </a:moveTo>
                <a:moveTo>
                  <a:pt x="35557" y="74340"/>
                </a:moveTo>
                <a:lnTo>
                  <a:pt x="69380" y="74340"/>
                </a:lnTo>
                <a:lnTo>
                  <a:pt x="69380" y="103067"/>
                </a:lnTo>
                <a:lnTo>
                  <a:pt x="98106" y="103067"/>
                </a:lnTo>
                <a:lnTo>
                  <a:pt x="98106" y="136890"/>
                </a:lnTo>
                <a:lnTo>
                  <a:pt x="69380" y="136890"/>
                </a:lnTo>
                <a:lnTo>
                  <a:pt x="69380" y="165615"/>
                </a:lnTo>
                <a:lnTo>
                  <a:pt x="35557" y="165615"/>
                </a:lnTo>
                <a:lnTo>
                  <a:pt x="35557" y="136890"/>
                </a:lnTo>
                <a:lnTo>
                  <a:pt x="6831" y="136890"/>
                </a:lnTo>
                <a:lnTo>
                  <a:pt x="6831" y="103067"/>
                </a:lnTo>
                <a:lnTo>
                  <a:pt x="35557" y="103067"/>
                </a:lnTo>
                <a:close/>
              </a:path>
            </a:pathLst>
          </a:custGeom>
          <a:noFill/>
          <a:ln w="9525">
            <a:solidFill>
              <a:schemeClr val="accent1"/>
            </a:solidFill>
          </a:ln>
        </p:spPr>
        <p:txBody>
          <a:bodyPr rtlCol="0" anchor="ctr"/>
          <a:lstStyle/>
          <a:p>
            <a:pPr algn="ctr"/>
            <a:endParaRPr/>
          </a:p>
        </p:txBody>
      </p:sp>
      <p:pic>
        <p:nvPicPr>
          <p:cNvPr id="4" name="Imagen 3">
            <a:extLst>
              <a:ext uri="{FF2B5EF4-FFF2-40B4-BE49-F238E27FC236}">
                <a16:creationId xmlns:a16="http://schemas.microsoft.com/office/drawing/2014/main" id="{A4770A12-DAD7-80B9-9D1B-0A2D7AA775D4}"/>
              </a:ext>
            </a:extLst>
          </p:cNvPr>
          <p:cNvPicPr>
            <a:picLocks noChangeAspect="1"/>
          </p:cNvPicPr>
          <p:nvPr/>
        </p:nvPicPr>
        <p:blipFill>
          <a:blip r:embed="rId3"/>
          <a:stretch>
            <a:fillRect/>
          </a:stretch>
        </p:blipFill>
        <p:spPr>
          <a:xfrm>
            <a:off x="10458542" y="280915"/>
            <a:ext cx="1462112" cy="1188778"/>
          </a:xfrm>
          <a:prstGeom prst="rect">
            <a:avLst/>
          </a:prstGeom>
        </p:spPr>
      </p:pic>
      <p:grpSp>
        <p:nvGrpSpPr>
          <p:cNvPr id="5" name="Grupo 4">
            <a:extLst>
              <a:ext uri="{FF2B5EF4-FFF2-40B4-BE49-F238E27FC236}">
                <a16:creationId xmlns:a16="http://schemas.microsoft.com/office/drawing/2014/main" id="{FB8659C5-A089-444A-19CA-58663DBCB252}"/>
              </a:ext>
            </a:extLst>
          </p:cNvPr>
          <p:cNvGrpSpPr/>
          <p:nvPr/>
        </p:nvGrpSpPr>
        <p:grpSpPr>
          <a:xfrm>
            <a:off x="620624" y="1005789"/>
            <a:ext cx="2706068" cy="77400"/>
            <a:chOff x="620624" y="1005789"/>
            <a:chExt cx="2706068" cy="77400"/>
          </a:xfrm>
        </p:grpSpPr>
        <p:cxnSp>
          <p:nvCxnSpPr>
            <p:cNvPr id="6" name="Google Shape;215;g31dbd23bb8a_0_92">
              <a:extLst>
                <a:ext uri="{FF2B5EF4-FFF2-40B4-BE49-F238E27FC236}">
                  <a16:creationId xmlns:a16="http://schemas.microsoft.com/office/drawing/2014/main" id="{15DFB88B-7ECF-7B1D-3B85-BD61482485B8}"/>
                </a:ext>
              </a:extLst>
            </p:cNvPr>
            <p:cNvCxnSpPr>
              <a:cxnSpLocks/>
            </p:cNvCxnSpPr>
            <p:nvPr/>
          </p:nvCxnSpPr>
          <p:spPr>
            <a:xfrm flipV="1">
              <a:off x="620624" y="1005789"/>
              <a:ext cx="2497788" cy="1200"/>
            </a:xfrm>
            <a:prstGeom prst="straightConnector1">
              <a:avLst/>
            </a:prstGeom>
            <a:noFill/>
            <a:ln w="28575" cap="flat" cmpd="sng">
              <a:solidFill>
                <a:srgbClr val="EA2565"/>
              </a:solidFill>
              <a:prstDash val="solid"/>
              <a:miter lim="800000"/>
              <a:headEnd type="none" w="sm" len="sm"/>
              <a:tailEnd type="none" w="sm" len="sm"/>
            </a:ln>
            <a:effectLst/>
          </p:spPr>
        </p:cxnSp>
        <p:cxnSp>
          <p:nvCxnSpPr>
            <p:cNvPr id="8" name="Google Shape;215;g31dbd23bb8a_0_92">
              <a:extLst>
                <a:ext uri="{FF2B5EF4-FFF2-40B4-BE49-F238E27FC236}">
                  <a16:creationId xmlns:a16="http://schemas.microsoft.com/office/drawing/2014/main" id="{F1659CB1-9617-2D67-65F4-E6F226F03750}"/>
                </a:ext>
              </a:extLst>
            </p:cNvPr>
            <p:cNvCxnSpPr>
              <a:cxnSpLocks/>
            </p:cNvCxnSpPr>
            <p:nvPr/>
          </p:nvCxnSpPr>
          <p:spPr>
            <a:xfrm flipV="1">
              <a:off x="828904" y="1081989"/>
              <a:ext cx="2497788" cy="1200"/>
            </a:xfrm>
            <a:prstGeom prst="straightConnector1">
              <a:avLst/>
            </a:prstGeom>
            <a:noFill/>
            <a:ln w="28575" cap="flat" cmpd="sng">
              <a:solidFill>
                <a:srgbClr val="F37132"/>
              </a:solidFill>
              <a:prstDash val="solid"/>
              <a:miter lim="800000"/>
              <a:headEnd type="none" w="sm" len="sm"/>
              <a:tailEnd type="none" w="sm" len="sm"/>
            </a:ln>
            <a:effectLst/>
          </p:spPr>
        </p:cxnSp>
      </p:grpSp>
    </p:spTree>
    <p:extLst>
      <p:ext uri="{BB962C8B-B14F-4D97-AF65-F5344CB8AC3E}">
        <p14:creationId xmlns:p14="http://schemas.microsoft.com/office/powerpoint/2010/main" val="1935797120"/>
      </p:ext>
    </p:extLst>
  </p:cSld>
  <p:clrMapOvr>
    <a:masterClrMapping/>
  </p:clrMapOvr>
</p:sld>
</file>

<file path=ppt/theme/theme1.xml><?xml version="1.0" encoding="utf-8"?>
<a:theme xmlns:a="http://schemas.openxmlformats.org/drawingml/2006/main" name="Office Theme">
  <a:themeElements>
    <a:clrScheme name="Custom 166">
      <a:dk1>
        <a:srgbClr val="000000"/>
      </a:dk1>
      <a:lt1>
        <a:srgbClr val="FFFFFF"/>
      </a:lt1>
      <a:dk2>
        <a:srgbClr val="44546A"/>
      </a:dk2>
      <a:lt2>
        <a:srgbClr val="E7E6E6"/>
      </a:lt2>
      <a:accent1>
        <a:srgbClr val="FF7012"/>
      </a:accent1>
      <a:accent2>
        <a:srgbClr val="FF0A74"/>
      </a:accent2>
      <a:accent3>
        <a:srgbClr val="1C233D"/>
      </a:accent3>
      <a:accent4>
        <a:srgbClr val="000000"/>
      </a:accent4>
      <a:accent5>
        <a:srgbClr val="000000"/>
      </a:accent5>
      <a:accent6>
        <a:srgbClr val="0000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50796</TotalTime>
  <Words>5699</Words>
  <Application>Microsoft Office PowerPoint</Application>
  <PresentationFormat>Panorámica</PresentationFormat>
  <Paragraphs>925</Paragraphs>
  <Slides>70</Slides>
  <Notes>63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70</vt:i4>
      </vt:variant>
    </vt:vector>
  </HeadingPairs>
  <TitlesOfParts>
    <vt:vector size="79" baseType="lpstr">
      <vt:lpstr>Lato</vt:lpstr>
      <vt:lpstr>Roboto</vt:lpstr>
      <vt:lpstr>Calibri</vt:lpstr>
      <vt:lpstr>Open Sans</vt:lpstr>
      <vt:lpstr>Lato Light</vt:lpstr>
      <vt:lpstr>Open Sans Light</vt:lpstr>
      <vt:lpstr>Lato Black</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 Otero</dc:creator>
  <cp:lastModifiedBy>Graciela Vergara Mena</cp:lastModifiedBy>
  <cp:revision>7</cp:revision>
  <dcterms:modified xsi:type="dcterms:W3CDTF">2026-03-13T16:54:53Z</dcterms:modified>
</cp:coreProperties>
</file>